
<file path=[Content_Types].xml><?xml version="1.0" encoding="utf-8"?>
<Types xmlns="http://schemas.openxmlformats.org/package/2006/content-types">
  <Default Extension="xml" ContentType="application/vnd.openxmlformats-package.core-properties+xml"/>
  <Default Extension="jpeg" ContentType="image/jpeg"/>
  <Default Extension="emf" ContentType="image/x-emf"/>
  <Default Extension="png" ContentType="image/png"/>
  <Default Extension="rels" ContentType="application/vnd.openxmlformats-package.relationships+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5.xml" ContentType="application/vnd.openxmlformats-officedocument.presentationml.slideLayout+xml"/>
  <Override PartName="/ppt/slideMasters/slideMaster3.xml" ContentType="application/vnd.openxmlformats-officedocument.presentationml.slideMaster+xml"/>
  <Override PartName="/ppt/theme/theme3.xml" ContentType="application/vnd.openxmlformats-officedocument.theme+xml"/>
  <Override PartName="/ppt/slides/slide6.xml" ContentType="application/vnd.openxmlformats-officedocument.presentationml.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theme/theme5.xml" ContentType="application/vnd.openxmlformats-officedocument.theme+xml"/>
  <Override PartName="/ppt/slideLayouts/slideLayout17.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11.xml" ContentType="application/vnd.openxmlformats-officedocument.presentationml.slide+xml"/>
  <Override PartName="/ppt/slideLayouts/slideLayout45.xml" ContentType="application/vnd.openxmlformats-officedocument.presentationml.slideLayout+xml"/>
  <Override PartName="/ppt/slideMasters/slideMaster2.xml" ContentType="application/vnd.openxmlformats-officedocument.presentationml.slideMaster+xml"/>
  <Override PartName="/ppt/theme/theme2.xml" ContentType="application/vnd.openxmlformats-officedocument.theme+xml"/>
  <Override PartName="/ppt/handoutMasters/handoutMaster1.xml" ContentType="application/vnd.openxmlformats-officedocument.presentationml.handoutMaster+xml"/>
  <Override PartName="/ppt/theme/theme6.xml" ContentType="application/vnd.openxmlformats-officedocument.theme+xml"/>
  <Override PartName="/customXml/item3.xml" ContentType="application/xml"/>
  <Override PartName="/customXml/itemProps3.xml" ContentType="application/vnd.openxmlformats-officedocument.customXmlProperties+xml"/>
  <Override PartName="/ppt/slides/slide14.xml" ContentType="application/vnd.openxmlformats-officedocument.presentationml.slide+xml"/>
  <Override PartName="/ppt/authors.xml" ContentType="application/vnd.ms-powerpoint.authors+xml"/>
  <Override PartName="/ppt/slideMasters/slideMaster4.xml" ContentType="application/vnd.openxmlformats-officedocument.presentationml.slideMaster+xml"/>
  <Override PartName="/ppt/slideLayouts/slideLayout72.xml" ContentType="application/vnd.openxmlformats-officedocument.presentationml.slideLayout+xml"/>
  <Override PartName="/ppt/slideLayouts/slideLayout80.xml" ContentType="application/vnd.openxmlformats-officedocument.presentationml.slideLayout+xml"/>
  <Override PartName="/ppt/theme/theme4.xml" ContentType="application/vnd.openxmlformats-officedocument.theme+xml"/>
  <Override PartName="/ppt/slides/slide5.xml" ContentType="application/vnd.openxmlformats-officedocument.presentationml.slide+xml"/>
  <Override PartName="/ppt/notesSlides/notesSlide4.xml" ContentType="application/vnd.openxmlformats-officedocument.presentationml.notesSlide+xml"/>
  <Override PartName="/ppt/slides/slide10.xml" ContentType="application/vnd.openxmlformats-officedocument.presentationml.slide+xml"/>
  <Override PartName="/ppt/revisionInfo.xml" ContentType="application/vnd.ms-powerpoint.revisioninfo+xml"/>
  <Override PartName="/customXml/item2.xml" ContentType="application/xml"/>
  <Override PartName="/customXml/itemProps2.xml" ContentType="application/vnd.openxmlformats-officedocument.customXmlProperties+xml"/>
  <Override PartName="/ppt/slides/slide9.xml" ContentType="application/vnd.openxmlformats-officedocument.presentationml.slide+xml"/>
  <Override PartName="/ppt/notesSlides/notesSlide8.xml" ContentType="application/vnd.openxmlformats-officedocument.presentationml.notesSlide+xml"/>
  <Override PartName="/ppt/slides/slide13.xml" ContentType="application/vnd.openxmlformats-officedocument.presentationml.slide+xml"/>
  <Override PartName="/ppt/notesSlides/notesSlide9.xml" ContentType="application/vnd.openxmlformats-officedocument.presentationml.notesSlide+xml"/>
  <Override PartName="/ppt/viewProps.xml" ContentType="application/vnd.openxmlformats-officedocument.presentationml.viewProps+xml"/>
  <Override PartName="/customXml/item1.xml" ContentType="application/xml"/>
  <Override PartName="/customXml/itemProps1.xml" ContentType="application/vnd.openxmlformats-officedocument.customXmlProperties+xml"/>
  <Override PartName="/ppt/slides/slide4.xml" ContentType="application/vnd.openxmlformats-officedocument.presentationml.slide+xml"/>
  <Override PartName="/ppt/notesSlides/notesSlide3.xml" ContentType="application/vnd.openxmlformats-officedocument.presentationml.notesSlide+xml"/>
  <Override PartName="/ppt/slides/slide17.xml" ContentType="application/vnd.openxmlformats-officedocument.presentationml.slide+xml"/>
  <Override PartName="/ppt/changesInfos/changesInfo1.xml" ContentType="application/vnd.ms-powerpoint.changesinfo+xml"/>
  <Override PartName="/ppt/slides/slide8.xml" ContentType="application/vnd.openxmlformats-officedocument.presentationml.slide+xml"/>
  <Override PartName="/ppt/notesSlides/notesSlide7.xml" ContentType="application/vnd.openxmlformats-officedocument.presentationml.notesSlide+xml"/>
  <Override PartName="/ppt/slides/slide16.xml" ContentType="application/vnd.openxmlformats-officedocument.presentationml.slide+xml"/>
  <Override PartName="/ppt/presProps.xml" ContentType="application/vnd.openxmlformats-officedocument.presentationml.presProps+xml"/>
  <Override PartName="/ppt/slides/slide3.xml" ContentType="application/vnd.openxmlformats-officedocument.presentationml.slide+xml"/>
  <Override PartName="/ppt/notesSlides/notesSlide2.xml" ContentType="application/vnd.openxmlformats-officedocument.presentationml.notesSlide+xml"/>
  <Override PartName="/ppt/slides/slide12.xml" ContentType="application/vnd.openxmlformats-officedocument.presentationml.slide+xml"/>
  <Override PartName="/ppt/tableStyles.xml" ContentType="application/vnd.openxmlformats-officedocument.presentationml.tableStyles+xml"/>
  <Override PartName="/ppt/slides/slide2.xml" ContentType="application/vnd.openxmlformats-officedocument.presentationml.slide+xml"/>
  <Override PartName="/ppt/notesSlides/notesSlide1.xml" ContentType="application/vnd.openxmlformats-officedocument.presentationml.notesSlide+xml"/>
  <Override PartName="/ppt/slides/slide7.xml" ContentType="application/vnd.openxmlformats-officedocument.presentationml.slide+xml"/>
  <Override PartName="/ppt/notesSlides/notesSlide6.xml" ContentType="application/vnd.openxmlformats-officedocument.presentationml.notesSlide+xml"/>
  <Override PartName="/ppt/slides/slide15.xml" ContentType="application/vnd.openxmlformats-officedocument.presentationml.slide+xml"/>
  <Override PartName="/ppt/notesSlides/notesSlide10.xml" ContentType="application/vnd.openxmlformats-officedocument.presentationml.notesSlide+xml"/>
  <Override PartName="/ppt/commentAuthors.xml" ContentType="application/vnd.openxmlformats-officedocument.presentationml.commentAuthors+xml"/>
  <Override PartName="/docProps/custom.xml" ContentType="application/vnd.openxmlformats-officedocument.custom-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officeDocument" Target="/ppt/presentation.xml" Id="rId1" /><Relationship Type="http://schemas.openxmlformats.org/officeDocument/2006/relationships/custom-properties" Target="/docProps/custom.xml" Id="rId5"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94" r:id="rId5"/>
    <p:sldMasterId id="2147483660" r:id="rId6"/>
    <p:sldMasterId id="2147483759" r:id="rId7"/>
  </p:sldMasterIdLst>
  <p:notesMasterIdLst>
    <p:notesMasterId r:id="rId25"/>
  </p:notesMasterIdLst>
  <p:handoutMasterIdLst>
    <p:handoutMasterId r:id="rId26"/>
  </p:handoutMasterIdLst>
  <p:sldIdLst>
    <p:sldId id="372" r:id="rId8"/>
    <p:sldId id="375" r:id="rId9"/>
    <p:sldId id="1687" r:id="rId10"/>
    <p:sldId id="379" r:id="rId11"/>
    <p:sldId id="443" r:id="rId12"/>
    <p:sldId id="388" r:id="rId13"/>
    <p:sldId id="390" r:id="rId14"/>
    <p:sldId id="392" r:id="rId15"/>
    <p:sldId id="393" r:id="rId16"/>
    <p:sldId id="380" r:id="rId17"/>
    <p:sldId id="382" r:id="rId18"/>
    <p:sldId id="395" r:id="rId19"/>
    <p:sldId id="907" r:id="rId20"/>
    <p:sldId id="383" r:id="rId21"/>
    <p:sldId id="902" r:id="rId22"/>
    <p:sldId id="385" r:id="rId23"/>
    <p:sldId id="384"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915063-B612-04BF-D33E-9AD31B64CA4A}" name="Morosi-Brown, Michael" initials="MM" userId="S::f404094@FHLMC.com::a1a9bd4f-f4b7-4fd6-abdc-358e54f19b2d" providerId="AD"/>
  <p188:author id="{E28A24AA-CAF5-3126-9E2B-CB61F73F5153}" name="Roberts, Rhina" initials="RR" userId="S::f404084@fhlmc.com::7daee65f-fcb2-40eb-b66c-6d721cc0514b" providerId="AD"/>
  <p188:author id="{EB40EEBD-278E-FC9E-1202-0F475DC0937C}" name="Oestreicher, Sharon" initials="OS" userId="S::f366590@FHLMC.com::2c87ab97-03b2-45d8-bcb1-d0d83505c8f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rner, Samantha" initials="LS" lastIdx="3" clrIdx="0">
    <p:extLst>
      <p:ext uri="{19B8F6BF-5375-455C-9EA6-DF929625EA0E}">
        <p15:presenceInfo xmlns:p15="http://schemas.microsoft.com/office/powerpoint/2012/main" userId="S::f405217@FHLMC.com::07ad9bec-1b82-4eb4-97ba-12ceae0a26fb" providerId="AD"/>
      </p:ext>
    </p:extLst>
  </p:cmAuthor>
  <p:cmAuthor id="2" name="Oestreicher, Sharon" initials="OS" lastIdx="2" clrIdx="1">
    <p:extLst>
      <p:ext uri="{19B8F6BF-5375-455C-9EA6-DF929625EA0E}">
        <p15:presenceInfo xmlns:p15="http://schemas.microsoft.com/office/powerpoint/2012/main" userId="S::f366590@FHLMC.com::2c87ab97-03b2-45d8-bcb1-d0d83505c8f2" providerId="AD"/>
      </p:ext>
    </p:extLst>
  </p:cmAuthor>
  <p:cmAuthor id="3" name="Gould, Dana" initials="GD" lastIdx="2" clrIdx="2">
    <p:extLst>
      <p:ext uri="{19B8F6BF-5375-455C-9EA6-DF929625EA0E}">
        <p15:presenceInfo xmlns:p15="http://schemas.microsoft.com/office/powerpoint/2012/main" userId="S::f359379@fhlmc.com::54cc96b4-d0f8-44aa-8ebe-dc30facffbdc" providerId="AD"/>
      </p:ext>
    </p:extLst>
  </p:cmAuthor>
  <p:cmAuthor id="4" name="Aber, Corey" initials="AC" lastIdx="2" clrIdx="3">
    <p:extLst>
      <p:ext uri="{19B8F6BF-5375-455C-9EA6-DF929625EA0E}">
        <p15:presenceInfo xmlns:p15="http://schemas.microsoft.com/office/powerpoint/2012/main" userId="S::f353662@fhlmc.com::0264ccd6-c26f-433a-8ace-21e9a12870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57C"/>
    <a:srgbClr val="11B6F1"/>
    <a:srgbClr val="FF6A00"/>
    <a:srgbClr val="CCECFF"/>
    <a:srgbClr val="142D59"/>
    <a:srgbClr val="183567"/>
    <a:srgbClr val="2E9374"/>
    <a:srgbClr val="027EAC"/>
    <a:srgbClr val="95D055"/>
    <a:srgbClr val="A3D3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11C9F7-6B58-4B3D-9F2C-136BBCE95A4F}" v="23" dt="2024-11-19T22:10:36.460"/>
  </p1510:revLst>
</p1510:revInfo>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93" autoAdjust="0"/>
  </p:normalViewPr>
  <p:slideViewPr>
    <p:cSldViewPr snapToGrid="0">
      <p:cViewPr varScale="1">
        <p:scale>
          <a:sx n="50" d="100"/>
          <a:sy n="50" d="100"/>
        </p:scale>
        <p:origin x="1188" y="40"/>
      </p:cViewPr>
      <p:guideLst/>
    </p:cSldViewPr>
  </p:slideViewPr>
  <p:notesTextViewPr>
    <p:cViewPr>
      <p:scale>
        <a:sx n="1" d="1"/>
        <a:sy n="1" d="1"/>
      </p:scale>
      <p:origin x="0" y="0"/>
    </p:cViewPr>
  </p:notesTextViewPr>
  <p:sorterViewPr>
    <p:cViewPr>
      <p:scale>
        <a:sx n="100" d="100"/>
        <a:sy n="100" d="100"/>
      </p:scale>
      <p:origin x="0" y="-5512"/>
    </p:cViewPr>
  </p:sorterViewPr>
  <p:notesViewPr>
    <p:cSldViewPr snapToGrid="0">
      <p:cViewPr varScale="1">
        <p:scale>
          <a:sx n="47" d="100"/>
          <a:sy n="47" d="100"/>
        </p:scale>
        <p:origin x="2692" y="64"/>
      </p:cViewPr>
      <p:guideLst>
        <p:guide orient="horz" pos="2928"/>
        <p:guide pos="2208"/>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ppt/slides/slide1.xml" Id="rId8" /><Relationship Type="http://schemas.openxmlformats.org/officeDocument/2006/relationships/slide" Target="/ppt/slides/slide6.xml" Id="rId13" /><Relationship Type="http://schemas.openxmlformats.org/officeDocument/2006/relationships/slide" Target="/ppt/slides/slide11.xml" Id="rId18" /><Relationship Type="http://schemas.openxmlformats.org/officeDocument/2006/relationships/handoutMaster" Target="/ppt/handoutMasters/handoutMaster1.xml" Id="rId26" /><Relationship Type="http://schemas.openxmlformats.org/officeDocument/2006/relationships/customXml" Target="/customXml/item3.xml" Id="rId3" /><Relationship Type="http://schemas.openxmlformats.org/officeDocument/2006/relationships/slide" Target="/ppt/slides/slide14.xml" Id="rId21" /><Relationship Type="http://schemas.microsoft.com/office/2018/10/relationships/authors" Target="/ppt/authors.xml" Id="rId34" /><Relationship Type="http://schemas.openxmlformats.org/officeDocument/2006/relationships/slideMaster" Target="/ppt/slideMasters/slideMaster4.xml" Id="rId7" /><Relationship Type="http://schemas.openxmlformats.org/officeDocument/2006/relationships/slide" Target="/ppt/slides/slide5.xml" Id="rId12" /><Relationship Type="http://schemas.openxmlformats.org/officeDocument/2006/relationships/slide" Target="/ppt/slides/slide10.xml" Id="rId17" /><Relationship Type="http://schemas.openxmlformats.org/officeDocument/2006/relationships/notesMaster" Target="/ppt/notesMasters/notesMaster1.xml" Id="rId25" /><Relationship Type="http://schemas.microsoft.com/office/2015/10/relationships/revisionInfo" Target="/ppt/revisionInfo.xml" Id="rId33" /><Relationship Type="http://schemas.openxmlformats.org/officeDocument/2006/relationships/customXml" Target="/customXml/item2.xml" Id="rId2" /><Relationship Type="http://schemas.openxmlformats.org/officeDocument/2006/relationships/slide" Target="/ppt/slides/slide9.xml" Id="rId16" /><Relationship Type="http://schemas.openxmlformats.org/officeDocument/2006/relationships/slide" Target="/ppt/slides/slide13.xml" Id="rId20" /><Relationship Type="http://schemas.openxmlformats.org/officeDocument/2006/relationships/viewProps" Target="/ppt/viewProps.xml" Id="rId29" /><Relationship Type="http://schemas.openxmlformats.org/officeDocument/2006/relationships/customXml" Target="/customXml/item1.xml" Id="rId1" /><Relationship Type="http://schemas.openxmlformats.org/officeDocument/2006/relationships/slideMaster" Target="/ppt/slideMasters/slideMaster3.xml" Id="rId6" /><Relationship Type="http://schemas.openxmlformats.org/officeDocument/2006/relationships/slide" Target="/ppt/slides/slide4.xml" Id="rId11" /><Relationship Type="http://schemas.openxmlformats.org/officeDocument/2006/relationships/slide" Target="/ppt/slides/slide17.xml" Id="rId24" /><Relationship Type="http://schemas.microsoft.com/office/2016/11/relationships/changesInfo" Target="/ppt/changesInfos/changesInfo1.xml" Id="rId32" /><Relationship Type="http://schemas.openxmlformats.org/officeDocument/2006/relationships/slideMaster" Target="/ppt/slideMasters/slideMaster2.xml" Id="rId5" /><Relationship Type="http://schemas.openxmlformats.org/officeDocument/2006/relationships/slide" Target="/ppt/slides/slide8.xml" Id="rId15" /><Relationship Type="http://schemas.openxmlformats.org/officeDocument/2006/relationships/slide" Target="/ppt/slides/slide16.xml" Id="rId23" /><Relationship Type="http://schemas.openxmlformats.org/officeDocument/2006/relationships/presProps" Target="/ppt/presProps.xml" Id="rId28" /><Relationship Type="http://schemas.openxmlformats.org/officeDocument/2006/relationships/slide" Target="/ppt/slides/slide3.xml" Id="rId10" /><Relationship Type="http://schemas.openxmlformats.org/officeDocument/2006/relationships/slide" Target="/ppt/slides/slide12.xml" Id="rId19" /><Relationship Type="http://schemas.openxmlformats.org/officeDocument/2006/relationships/tableStyles" Target="/ppt/tableStyles.xml" Id="rId31" /><Relationship Type="http://schemas.openxmlformats.org/officeDocument/2006/relationships/slideMaster" Target="/ppt/slideMasters/slideMaster1.xml" Id="rId4" /><Relationship Type="http://schemas.openxmlformats.org/officeDocument/2006/relationships/slide" Target="/ppt/slides/slide2.xml" Id="rId9" /><Relationship Type="http://schemas.openxmlformats.org/officeDocument/2006/relationships/slide" Target="/ppt/slides/slide7.xml" Id="rId14" /><Relationship Type="http://schemas.openxmlformats.org/officeDocument/2006/relationships/slide" Target="/ppt/slides/slide15.xml" Id="rId22" /><Relationship Type="http://schemas.openxmlformats.org/officeDocument/2006/relationships/commentAuthors" Target="/ppt/commentAuthors.xml" Id="rId27" /><Relationship Type="http://schemas.openxmlformats.org/officeDocument/2006/relationships/theme" Target="/ppt/theme/theme1.xml" Id="rId30"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r, Kimberley" userId="10d2457e-9239-4f9f-b132-8964233f2893" providerId="ADAL" clId="{F211C9F7-6B58-4B3D-9F2C-136BBCE95A4F}"/>
    <pc:docChg chg="undo redo custSel addSld delSld modSld sldOrd">
      <pc:chgData name="Carr, Kimberley" userId="10d2457e-9239-4f9f-b132-8964233f2893" providerId="ADAL" clId="{F211C9F7-6B58-4B3D-9F2C-136BBCE95A4F}" dt="2024-11-19T22:30:31.820" v="793" actId="403"/>
      <pc:docMkLst>
        <pc:docMk/>
      </pc:docMkLst>
      <pc:sldChg chg="del">
        <pc:chgData name="Carr, Kimberley" userId="10d2457e-9239-4f9f-b132-8964233f2893" providerId="ADAL" clId="{F211C9F7-6B58-4B3D-9F2C-136BBCE95A4F}" dt="2024-11-19T17:38:10.023" v="17" actId="2696"/>
        <pc:sldMkLst>
          <pc:docMk/>
          <pc:sldMk cId="2969024809" sldId="373"/>
        </pc:sldMkLst>
      </pc:sldChg>
      <pc:sldChg chg="del">
        <pc:chgData name="Carr, Kimberley" userId="10d2457e-9239-4f9f-b132-8964233f2893" providerId="ADAL" clId="{F211C9F7-6B58-4B3D-9F2C-136BBCE95A4F}" dt="2024-11-19T17:38:16.813" v="18" actId="2696"/>
        <pc:sldMkLst>
          <pc:docMk/>
          <pc:sldMk cId="352480293" sldId="374"/>
        </pc:sldMkLst>
      </pc:sldChg>
      <pc:sldChg chg="addSp modSp mod modNotesTx">
        <pc:chgData name="Carr, Kimberley" userId="10d2457e-9239-4f9f-b132-8964233f2893" providerId="ADAL" clId="{F211C9F7-6B58-4B3D-9F2C-136BBCE95A4F}" dt="2024-11-19T18:45:18.807" v="412" actId="20577"/>
        <pc:sldMkLst>
          <pc:docMk/>
          <pc:sldMk cId="374964401" sldId="375"/>
        </pc:sldMkLst>
        <pc:spChg chg="add mod">
          <ac:chgData name="Carr, Kimberley" userId="10d2457e-9239-4f9f-b132-8964233f2893" providerId="ADAL" clId="{F211C9F7-6B58-4B3D-9F2C-136BBCE95A4F}" dt="2024-11-19T17:43:41.683" v="71" actId="403"/>
          <ac:spMkLst>
            <pc:docMk/>
            <pc:sldMk cId="374964401" sldId="375"/>
            <ac:spMk id="5" creationId="{C6E58264-1764-4A33-22C2-846AB848B825}"/>
          </ac:spMkLst>
        </pc:spChg>
        <pc:spChg chg="mod">
          <ac:chgData name="Carr, Kimberley" userId="10d2457e-9239-4f9f-b132-8964233f2893" providerId="ADAL" clId="{F211C9F7-6B58-4B3D-9F2C-136BBCE95A4F}" dt="2024-11-19T17:43:40.641" v="69" actId="403"/>
          <ac:spMkLst>
            <pc:docMk/>
            <pc:sldMk cId="374964401" sldId="375"/>
            <ac:spMk id="9" creationId="{8A489DA9-294A-A757-DBDC-671121EF2079}"/>
          </ac:spMkLst>
        </pc:spChg>
        <pc:grpChg chg="mod">
          <ac:chgData name="Carr, Kimberley" userId="10d2457e-9239-4f9f-b132-8964233f2893" providerId="ADAL" clId="{F211C9F7-6B58-4B3D-9F2C-136BBCE95A4F}" dt="2024-11-19T17:37:37.853" v="11" actId="1076"/>
          <ac:grpSpMkLst>
            <pc:docMk/>
            <pc:sldMk cId="374964401" sldId="375"/>
            <ac:grpSpMk id="7" creationId="{6B951BEA-0EF7-A83A-8FAD-A74D8F381E2F}"/>
          </ac:grpSpMkLst>
        </pc:grpChg>
      </pc:sldChg>
      <pc:sldChg chg="del">
        <pc:chgData name="Carr, Kimberley" userId="10d2457e-9239-4f9f-b132-8964233f2893" providerId="ADAL" clId="{F211C9F7-6B58-4B3D-9F2C-136BBCE95A4F}" dt="2024-11-19T17:41:47.609" v="55" actId="2696"/>
        <pc:sldMkLst>
          <pc:docMk/>
          <pc:sldMk cId="3129327122" sldId="376"/>
        </pc:sldMkLst>
      </pc:sldChg>
      <pc:sldChg chg="modSp del mod">
        <pc:chgData name="Carr, Kimberley" userId="10d2457e-9239-4f9f-b132-8964233f2893" providerId="ADAL" clId="{F211C9F7-6B58-4B3D-9F2C-136BBCE95A4F}" dt="2024-11-19T18:46:50.255" v="415" actId="2696"/>
        <pc:sldMkLst>
          <pc:docMk/>
          <pc:sldMk cId="3316857838" sldId="378"/>
        </pc:sldMkLst>
        <pc:spChg chg="mod">
          <ac:chgData name="Carr, Kimberley" userId="10d2457e-9239-4f9f-b132-8964233f2893" providerId="ADAL" clId="{F211C9F7-6B58-4B3D-9F2C-136BBCE95A4F}" dt="2024-11-19T17:41:27.043" v="53" actId="1076"/>
          <ac:spMkLst>
            <pc:docMk/>
            <pc:sldMk cId="3316857838" sldId="378"/>
            <ac:spMk id="7" creationId="{50FB7A8C-8AA9-0121-444C-35EF1A24EAAC}"/>
          </ac:spMkLst>
        </pc:spChg>
        <pc:picChg chg="mod">
          <ac:chgData name="Carr, Kimberley" userId="10d2457e-9239-4f9f-b132-8964233f2893" providerId="ADAL" clId="{F211C9F7-6B58-4B3D-9F2C-136BBCE95A4F}" dt="2024-11-19T17:41:33.098" v="54" actId="1076"/>
          <ac:picMkLst>
            <pc:docMk/>
            <pc:sldMk cId="3316857838" sldId="378"/>
            <ac:picMk id="8" creationId="{DC53A5DA-8EE0-04AD-1345-61297800E0C6}"/>
          </ac:picMkLst>
        </pc:picChg>
      </pc:sldChg>
      <pc:sldChg chg="modSp mod ord modNotesTx">
        <pc:chgData name="Carr, Kimberley" userId="10d2457e-9239-4f9f-b132-8964233f2893" providerId="ADAL" clId="{F211C9F7-6B58-4B3D-9F2C-136BBCE95A4F}" dt="2024-11-19T22:11:13.793" v="631" actId="20577"/>
        <pc:sldMkLst>
          <pc:docMk/>
          <pc:sldMk cId="2600519703" sldId="379"/>
        </pc:sldMkLst>
        <pc:spChg chg="mod">
          <ac:chgData name="Carr, Kimberley" userId="10d2457e-9239-4f9f-b132-8964233f2893" providerId="ADAL" clId="{F211C9F7-6B58-4B3D-9F2C-136BBCE95A4F}" dt="2024-11-19T18:20:06.100" v="95" actId="20578"/>
          <ac:spMkLst>
            <pc:docMk/>
            <pc:sldMk cId="2600519703" sldId="379"/>
            <ac:spMk id="6" creationId="{8C2D4A64-8873-2DC7-DCCA-5B32539DED38}"/>
          </ac:spMkLst>
        </pc:spChg>
        <pc:picChg chg="mod">
          <ac:chgData name="Carr, Kimberley" userId="10d2457e-9239-4f9f-b132-8964233f2893" providerId="ADAL" clId="{F211C9F7-6B58-4B3D-9F2C-136BBCE95A4F}" dt="2024-11-19T17:42:53.794" v="58" actId="1076"/>
          <ac:picMkLst>
            <pc:docMk/>
            <pc:sldMk cId="2600519703" sldId="379"/>
            <ac:picMk id="7" creationId="{3DE58118-2101-E5E0-8651-4E24609BDEE2}"/>
          </ac:picMkLst>
        </pc:picChg>
      </pc:sldChg>
      <pc:sldChg chg="modSp mod ord">
        <pc:chgData name="Carr, Kimberley" userId="10d2457e-9239-4f9f-b132-8964233f2893" providerId="ADAL" clId="{F211C9F7-6B58-4B3D-9F2C-136BBCE95A4F}" dt="2024-11-19T22:17:13.368" v="650"/>
        <pc:sldMkLst>
          <pc:docMk/>
          <pc:sldMk cId="3895919453" sldId="380"/>
        </pc:sldMkLst>
        <pc:spChg chg="mod">
          <ac:chgData name="Carr, Kimberley" userId="10d2457e-9239-4f9f-b132-8964233f2893" providerId="ADAL" clId="{F211C9F7-6B58-4B3D-9F2C-136BBCE95A4F}" dt="2024-11-19T18:16:05.683" v="94" actId="1076"/>
          <ac:spMkLst>
            <pc:docMk/>
            <pc:sldMk cId="3895919453" sldId="380"/>
            <ac:spMk id="6" creationId="{63B48016-6162-1A79-69BF-376EA2646D67}"/>
          </ac:spMkLst>
        </pc:spChg>
      </pc:sldChg>
      <pc:sldChg chg="del">
        <pc:chgData name="Carr, Kimberley" userId="10d2457e-9239-4f9f-b132-8964233f2893" providerId="ADAL" clId="{F211C9F7-6B58-4B3D-9F2C-136BBCE95A4F}" dt="2024-11-19T18:27:31.907" v="101" actId="2696"/>
        <pc:sldMkLst>
          <pc:docMk/>
          <pc:sldMk cId="1117826859" sldId="381"/>
        </pc:sldMkLst>
      </pc:sldChg>
      <pc:sldChg chg="ord">
        <pc:chgData name="Carr, Kimberley" userId="10d2457e-9239-4f9f-b132-8964233f2893" providerId="ADAL" clId="{F211C9F7-6B58-4B3D-9F2C-136BBCE95A4F}" dt="2024-11-19T22:07:59.694" v="615"/>
        <pc:sldMkLst>
          <pc:docMk/>
          <pc:sldMk cId="1332472334" sldId="382"/>
        </pc:sldMkLst>
      </pc:sldChg>
      <pc:sldChg chg="ord">
        <pc:chgData name="Carr, Kimberley" userId="10d2457e-9239-4f9f-b132-8964233f2893" providerId="ADAL" clId="{F211C9F7-6B58-4B3D-9F2C-136BBCE95A4F}" dt="2024-11-19T18:28:27.858" v="106"/>
        <pc:sldMkLst>
          <pc:docMk/>
          <pc:sldMk cId="991198398" sldId="383"/>
        </pc:sldMkLst>
      </pc:sldChg>
      <pc:sldChg chg="ord">
        <pc:chgData name="Carr, Kimberley" userId="10d2457e-9239-4f9f-b132-8964233f2893" providerId="ADAL" clId="{F211C9F7-6B58-4B3D-9F2C-136BBCE95A4F}" dt="2024-11-19T21:59:43.445" v="545"/>
        <pc:sldMkLst>
          <pc:docMk/>
          <pc:sldMk cId="1096757422" sldId="384"/>
        </pc:sldMkLst>
      </pc:sldChg>
      <pc:sldChg chg="ord">
        <pc:chgData name="Carr, Kimberley" userId="10d2457e-9239-4f9f-b132-8964233f2893" providerId="ADAL" clId="{F211C9F7-6B58-4B3D-9F2C-136BBCE95A4F}" dt="2024-11-19T18:29:15.833" v="111"/>
        <pc:sldMkLst>
          <pc:docMk/>
          <pc:sldMk cId="2291270259" sldId="385"/>
        </pc:sldMkLst>
      </pc:sldChg>
      <pc:sldChg chg="del">
        <pc:chgData name="Carr, Kimberley" userId="10d2457e-9239-4f9f-b132-8964233f2893" providerId="ADAL" clId="{F211C9F7-6B58-4B3D-9F2C-136BBCE95A4F}" dt="2024-11-19T18:27:35.733" v="102" actId="2696"/>
        <pc:sldMkLst>
          <pc:docMk/>
          <pc:sldMk cId="2171653368" sldId="387"/>
        </pc:sldMkLst>
      </pc:sldChg>
      <pc:sldChg chg="ord modNotesTx">
        <pc:chgData name="Carr, Kimberley" userId="10d2457e-9239-4f9f-b132-8964233f2893" providerId="ADAL" clId="{F211C9F7-6B58-4B3D-9F2C-136BBCE95A4F}" dt="2024-11-19T22:13:35.685" v="640"/>
        <pc:sldMkLst>
          <pc:docMk/>
          <pc:sldMk cId="1188962244" sldId="388"/>
        </pc:sldMkLst>
      </pc:sldChg>
      <pc:sldChg chg="del">
        <pc:chgData name="Carr, Kimberley" userId="10d2457e-9239-4f9f-b132-8964233f2893" providerId="ADAL" clId="{F211C9F7-6B58-4B3D-9F2C-136BBCE95A4F}" dt="2024-11-19T22:00:19.992" v="546" actId="2696"/>
        <pc:sldMkLst>
          <pc:docMk/>
          <pc:sldMk cId="701137826" sldId="389"/>
        </pc:sldMkLst>
      </pc:sldChg>
      <pc:sldChg chg="modSp mod modNotesTx">
        <pc:chgData name="Carr, Kimberley" userId="10d2457e-9239-4f9f-b132-8964233f2893" providerId="ADAL" clId="{F211C9F7-6B58-4B3D-9F2C-136BBCE95A4F}" dt="2024-11-19T22:30:01.520" v="786" actId="1038"/>
        <pc:sldMkLst>
          <pc:docMk/>
          <pc:sldMk cId="3723829630" sldId="390"/>
        </pc:sldMkLst>
        <pc:spChg chg="mod">
          <ac:chgData name="Carr, Kimberley" userId="10d2457e-9239-4f9f-b132-8964233f2893" providerId="ADAL" clId="{F211C9F7-6B58-4B3D-9F2C-136BBCE95A4F}" dt="2024-11-19T22:30:01.520" v="786" actId="1038"/>
          <ac:spMkLst>
            <pc:docMk/>
            <pc:sldMk cId="3723829630" sldId="390"/>
            <ac:spMk id="7" creationId="{8CEE1FB0-3BE5-0579-B81A-4B2D456AE9E6}"/>
          </ac:spMkLst>
        </pc:spChg>
        <pc:spChg chg="mod">
          <ac:chgData name="Carr, Kimberley" userId="10d2457e-9239-4f9f-b132-8964233f2893" providerId="ADAL" clId="{F211C9F7-6B58-4B3D-9F2C-136BBCE95A4F}" dt="2024-11-19T22:30:01.520" v="786" actId="1038"/>
          <ac:spMkLst>
            <pc:docMk/>
            <pc:sldMk cId="3723829630" sldId="390"/>
            <ac:spMk id="8" creationId="{39FB1BF2-983B-F71B-FC24-C8378D426A04}"/>
          </ac:spMkLst>
        </pc:spChg>
        <pc:spChg chg="mod">
          <ac:chgData name="Carr, Kimberley" userId="10d2457e-9239-4f9f-b132-8964233f2893" providerId="ADAL" clId="{F211C9F7-6B58-4B3D-9F2C-136BBCE95A4F}" dt="2024-11-19T22:30:01.520" v="786" actId="1038"/>
          <ac:spMkLst>
            <pc:docMk/>
            <pc:sldMk cId="3723829630" sldId="390"/>
            <ac:spMk id="9" creationId="{981269F1-DAA6-589F-F9AC-B2EF41FC74DE}"/>
          </ac:spMkLst>
        </pc:spChg>
        <pc:spChg chg="mod">
          <ac:chgData name="Carr, Kimberley" userId="10d2457e-9239-4f9f-b132-8964233f2893" providerId="ADAL" clId="{F211C9F7-6B58-4B3D-9F2C-136BBCE95A4F}" dt="2024-11-19T22:30:01.520" v="786" actId="1038"/>
          <ac:spMkLst>
            <pc:docMk/>
            <pc:sldMk cId="3723829630" sldId="390"/>
            <ac:spMk id="10" creationId="{8CBA7EAC-CE7C-FE99-0095-0C3084604D83}"/>
          </ac:spMkLst>
        </pc:spChg>
      </pc:sldChg>
      <pc:sldChg chg="del">
        <pc:chgData name="Carr, Kimberley" userId="10d2457e-9239-4f9f-b132-8964233f2893" providerId="ADAL" clId="{F211C9F7-6B58-4B3D-9F2C-136BBCE95A4F}" dt="2024-11-19T22:15:24.193" v="642" actId="2696"/>
        <pc:sldMkLst>
          <pc:docMk/>
          <pc:sldMk cId="561066630" sldId="391"/>
        </pc:sldMkLst>
      </pc:sldChg>
      <pc:sldChg chg="modSp mod modNotesTx">
        <pc:chgData name="Carr, Kimberley" userId="10d2457e-9239-4f9f-b132-8964233f2893" providerId="ADAL" clId="{F211C9F7-6B58-4B3D-9F2C-136BBCE95A4F}" dt="2024-11-19T22:28:06.210" v="766"/>
        <pc:sldMkLst>
          <pc:docMk/>
          <pc:sldMk cId="1392969892" sldId="392"/>
        </pc:sldMkLst>
        <pc:spChg chg="mod">
          <ac:chgData name="Carr, Kimberley" userId="10d2457e-9239-4f9f-b132-8964233f2893" providerId="ADAL" clId="{F211C9F7-6B58-4B3D-9F2C-136BBCE95A4F}" dt="2024-11-19T22:19:37.100" v="762" actId="14100"/>
          <ac:spMkLst>
            <pc:docMk/>
            <pc:sldMk cId="1392969892" sldId="392"/>
            <ac:spMk id="7" creationId="{28AA17D1-00D6-20A2-0C22-1E5E4B7A7463}"/>
          </ac:spMkLst>
        </pc:spChg>
        <pc:spChg chg="mod">
          <ac:chgData name="Carr, Kimberley" userId="10d2457e-9239-4f9f-b132-8964233f2893" providerId="ADAL" clId="{F211C9F7-6B58-4B3D-9F2C-136BBCE95A4F}" dt="2024-11-19T22:19:37.100" v="762" actId="14100"/>
          <ac:spMkLst>
            <pc:docMk/>
            <pc:sldMk cId="1392969892" sldId="392"/>
            <ac:spMk id="8" creationId="{DFFBA145-4C5C-9499-4AB4-101CE860B92D}"/>
          </ac:spMkLst>
        </pc:spChg>
        <pc:spChg chg="mod">
          <ac:chgData name="Carr, Kimberley" userId="10d2457e-9239-4f9f-b132-8964233f2893" providerId="ADAL" clId="{F211C9F7-6B58-4B3D-9F2C-136BBCE95A4F}" dt="2024-11-19T22:19:28.913" v="761" actId="1036"/>
          <ac:spMkLst>
            <pc:docMk/>
            <pc:sldMk cId="1392969892" sldId="392"/>
            <ac:spMk id="9" creationId="{EC6985DD-4641-830D-0DC7-591B7C799C93}"/>
          </ac:spMkLst>
        </pc:spChg>
        <pc:spChg chg="mod">
          <ac:chgData name="Carr, Kimberley" userId="10d2457e-9239-4f9f-b132-8964233f2893" providerId="ADAL" clId="{F211C9F7-6B58-4B3D-9F2C-136BBCE95A4F}" dt="2024-11-19T22:19:28.913" v="761" actId="1036"/>
          <ac:spMkLst>
            <pc:docMk/>
            <pc:sldMk cId="1392969892" sldId="392"/>
            <ac:spMk id="10" creationId="{CB6585B1-8D03-8624-97BA-499D6E588B86}"/>
          </ac:spMkLst>
        </pc:spChg>
        <pc:spChg chg="mod">
          <ac:chgData name="Carr, Kimberley" userId="10d2457e-9239-4f9f-b132-8964233f2893" providerId="ADAL" clId="{F211C9F7-6B58-4B3D-9F2C-136BBCE95A4F}" dt="2024-11-19T22:19:48.757" v="763" actId="1076"/>
          <ac:spMkLst>
            <pc:docMk/>
            <pc:sldMk cId="1392969892" sldId="392"/>
            <ac:spMk id="11" creationId="{F355EDB1-F475-DD61-F9BC-F846012F1A2D}"/>
          </ac:spMkLst>
        </pc:spChg>
      </pc:sldChg>
      <pc:sldChg chg="modSp mod ord modNotesTx">
        <pc:chgData name="Carr, Kimberley" userId="10d2457e-9239-4f9f-b132-8964233f2893" providerId="ADAL" clId="{F211C9F7-6B58-4B3D-9F2C-136BBCE95A4F}" dt="2024-11-19T22:29:07.060" v="769"/>
        <pc:sldMkLst>
          <pc:docMk/>
          <pc:sldMk cId="1527156101" sldId="393"/>
        </pc:sldMkLst>
        <pc:spChg chg="mod">
          <ac:chgData name="Carr, Kimberley" userId="10d2457e-9239-4f9f-b132-8964233f2893" providerId="ADAL" clId="{F211C9F7-6B58-4B3D-9F2C-136BBCE95A4F}" dt="2024-11-19T22:06:29.215" v="613" actId="20578"/>
          <ac:spMkLst>
            <pc:docMk/>
            <pc:sldMk cId="1527156101" sldId="393"/>
            <ac:spMk id="6" creationId="{CE8B2B1B-BB7E-00DC-722C-AA5694B1424B}"/>
          </ac:spMkLst>
        </pc:spChg>
      </pc:sldChg>
      <pc:sldChg chg="ord">
        <pc:chgData name="Carr, Kimberley" userId="10d2457e-9239-4f9f-b132-8964233f2893" providerId="ADAL" clId="{F211C9F7-6B58-4B3D-9F2C-136BBCE95A4F}" dt="2024-11-19T18:28:27.858" v="106"/>
        <pc:sldMkLst>
          <pc:docMk/>
          <pc:sldMk cId="2450778812" sldId="395"/>
        </pc:sldMkLst>
      </pc:sldChg>
      <pc:sldChg chg="del ord">
        <pc:chgData name="Carr, Kimberley" userId="10d2457e-9239-4f9f-b132-8964233f2893" providerId="ADAL" clId="{F211C9F7-6B58-4B3D-9F2C-136BBCE95A4F}" dt="2024-11-19T18:28:45.186" v="109" actId="2696"/>
        <pc:sldMkLst>
          <pc:docMk/>
          <pc:sldMk cId="2590044133" sldId="396"/>
        </pc:sldMkLst>
      </pc:sldChg>
      <pc:sldChg chg="del">
        <pc:chgData name="Carr, Kimberley" userId="10d2457e-9239-4f9f-b132-8964233f2893" providerId="ADAL" clId="{F211C9F7-6B58-4B3D-9F2C-136BBCE95A4F}" dt="2024-11-19T18:13:40.967" v="89" actId="2696"/>
        <pc:sldMkLst>
          <pc:docMk/>
          <pc:sldMk cId="3802003956" sldId="397"/>
        </pc:sldMkLst>
      </pc:sldChg>
      <pc:sldChg chg="add del">
        <pc:chgData name="Carr, Kimberley" userId="10d2457e-9239-4f9f-b132-8964233f2893" providerId="ADAL" clId="{F211C9F7-6B58-4B3D-9F2C-136BBCE95A4F}" dt="2024-11-19T22:27:41.027" v="764" actId="2696"/>
        <pc:sldMkLst>
          <pc:docMk/>
          <pc:sldMk cId="3931941240" sldId="400"/>
        </pc:sldMkLst>
      </pc:sldChg>
      <pc:sldChg chg="addSp delSp modSp add del mod ord modNotesTx">
        <pc:chgData name="Carr, Kimberley" userId="10d2457e-9239-4f9f-b132-8964233f2893" providerId="ADAL" clId="{F211C9F7-6B58-4B3D-9F2C-136BBCE95A4F}" dt="2024-11-19T22:30:31.820" v="793" actId="403"/>
        <pc:sldMkLst>
          <pc:docMk/>
          <pc:sldMk cId="250086512" sldId="443"/>
        </pc:sldMkLst>
        <pc:spChg chg="add del">
          <ac:chgData name="Carr, Kimberley" userId="10d2457e-9239-4f9f-b132-8964233f2893" providerId="ADAL" clId="{F211C9F7-6B58-4B3D-9F2C-136BBCE95A4F}" dt="2024-11-19T22:02:17.574" v="548" actId="11529"/>
          <ac:spMkLst>
            <pc:docMk/>
            <pc:sldMk cId="250086512" sldId="443"/>
            <ac:spMk id="2" creationId="{19C3F2B2-E71F-4AE9-03A4-33FD8F525DD0}"/>
          </ac:spMkLst>
        </pc:spChg>
        <pc:spChg chg="mod">
          <ac:chgData name="Carr, Kimberley" userId="10d2457e-9239-4f9f-b132-8964233f2893" providerId="ADAL" clId="{F211C9F7-6B58-4B3D-9F2C-136BBCE95A4F}" dt="2024-11-19T21:55:58.589" v="537" actId="404"/>
          <ac:spMkLst>
            <pc:docMk/>
            <pc:sldMk cId="250086512" sldId="443"/>
            <ac:spMk id="4" creationId="{F20F66E4-9ACC-970D-E21D-7818FD43D22D}"/>
          </ac:spMkLst>
        </pc:spChg>
        <pc:spChg chg="mod">
          <ac:chgData name="Carr, Kimberley" userId="10d2457e-9239-4f9f-b132-8964233f2893" providerId="ADAL" clId="{F211C9F7-6B58-4B3D-9F2C-136BBCE95A4F}" dt="2024-11-19T22:30:31.820" v="793" actId="403"/>
          <ac:spMkLst>
            <pc:docMk/>
            <pc:sldMk cId="250086512" sldId="443"/>
            <ac:spMk id="6" creationId="{065051B8-DBB0-B9C1-5BF6-59FEA85B0DBC}"/>
          </ac:spMkLst>
        </pc:spChg>
        <pc:spChg chg="mod">
          <ac:chgData name="Carr, Kimberley" userId="10d2457e-9239-4f9f-b132-8964233f2893" providerId="ADAL" clId="{F211C9F7-6B58-4B3D-9F2C-136BBCE95A4F}" dt="2024-11-19T22:30:13.978" v="787" actId="404"/>
          <ac:spMkLst>
            <pc:docMk/>
            <pc:sldMk cId="250086512" sldId="443"/>
            <ac:spMk id="7" creationId="{572C450B-361A-9B7C-6D5C-6B4F8B78B2BB}"/>
          </ac:spMkLst>
        </pc:spChg>
        <pc:spChg chg="mod">
          <ac:chgData name="Carr, Kimberley" userId="10d2457e-9239-4f9f-b132-8964233f2893" providerId="ADAL" clId="{F211C9F7-6B58-4B3D-9F2C-136BBCE95A4F}" dt="2024-11-19T22:30:17.583" v="788" actId="404"/>
          <ac:spMkLst>
            <pc:docMk/>
            <pc:sldMk cId="250086512" sldId="443"/>
            <ac:spMk id="9" creationId="{0AE3B6B5-4477-CFA3-35B9-9B0993B66CB5}"/>
          </ac:spMkLst>
        </pc:spChg>
        <pc:spChg chg="mod">
          <ac:chgData name="Carr, Kimberley" userId="10d2457e-9239-4f9f-b132-8964233f2893" providerId="ADAL" clId="{F211C9F7-6B58-4B3D-9F2C-136BBCE95A4F}" dt="2024-11-19T22:30:26.512" v="791" actId="403"/>
          <ac:spMkLst>
            <pc:docMk/>
            <pc:sldMk cId="250086512" sldId="443"/>
            <ac:spMk id="16" creationId="{8AC353C8-7A0B-7743-00F2-65F2842D1DCA}"/>
          </ac:spMkLst>
        </pc:spChg>
        <pc:spChg chg="mod">
          <ac:chgData name="Carr, Kimberley" userId="10d2457e-9239-4f9f-b132-8964233f2893" providerId="ADAL" clId="{F211C9F7-6B58-4B3D-9F2C-136BBCE95A4F}" dt="2024-11-19T22:30:20.840" v="789" actId="404"/>
          <ac:spMkLst>
            <pc:docMk/>
            <pc:sldMk cId="250086512" sldId="443"/>
            <ac:spMk id="17" creationId="{A32FE1D6-908D-2B77-592C-DEB38CB1F871}"/>
          </ac:spMkLst>
        </pc:spChg>
      </pc:sldChg>
      <pc:sldChg chg="add del ord">
        <pc:chgData name="Carr, Kimberley" userId="10d2457e-9239-4f9f-b132-8964233f2893" providerId="ADAL" clId="{F211C9F7-6B58-4B3D-9F2C-136BBCE95A4F}" dt="2024-11-19T22:29:43.562" v="773" actId="2696"/>
        <pc:sldMkLst>
          <pc:docMk/>
          <pc:sldMk cId="1212394079" sldId="445"/>
        </pc:sldMkLst>
      </pc:sldChg>
      <pc:sldChg chg="add del">
        <pc:chgData name="Carr, Kimberley" userId="10d2457e-9239-4f9f-b132-8964233f2893" providerId="ADAL" clId="{F211C9F7-6B58-4B3D-9F2C-136BBCE95A4F}" dt="2024-11-19T22:15:37.780" v="643" actId="2696"/>
        <pc:sldMkLst>
          <pc:docMk/>
          <pc:sldMk cId="3701020760" sldId="446"/>
        </pc:sldMkLst>
      </pc:sldChg>
      <pc:sldChg chg="add del">
        <pc:chgData name="Carr, Kimberley" userId="10d2457e-9239-4f9f-b132-8964233f2893" providerId="ADAL" clId="{F211C9F7-6B58-4B3D-9F2C-136BBCE95A4F}" dt="2024-11-19T22:12:59.279" v="639" actId="2696"/>
        <pc:sldMkLst>
          <pc:docMk/>
          <pc:sldMk cId="291722672" sldId="447"/>
        </pc:sldMkLst>
      </pc:sldChg>
      <pc:sldChg chg="modSp add del mod">
        <pc:chgData name="Carr, Kimberley" userId="10d2457e-9239-4f9f-b132-8964233f2893" providerId="ADAL" clId="{F211C9F7-6B58-4B3D-9F2C-136BBCE95A4F}" dt="2024-11-19T22:12:20.724" v="638" actId="113"/>
        <pc:sldMkLst>
          <pc:docMk/>
          <pc:sldMk cId="2337926441" sldId="902"/>
        </pc:sldMkLst>
        <pc:spChg chg="mod">
          <ac:chgData name="Carr, Kimberley" userId="10d2457e-9239-4f9f-b132-8964233f2893" providerId="ADAL" clId="{F211C9F7-6B58-4B3D-9F2C-136BBCE95A4F}" dt="2024-11-19T22:11:53.832" v="634" actId="113"/>
          <ac:spMkLst>
            <pc:docMk/>
            <pc:sldMk cId="2337926441" sldId="902"/>
            <ac:spMk id="4" creationId="{7F5FD7E4-07FB-64F1-0E86-532B43363A34}"/>
          </ac:spMkLst>
        </pc:spChg>
        <pc:spChg chg="mod">
          <ac:chgData name="Carr, Kimberley" userId="10d2457e-9239-4f9f-b132-8964233f2893" providerId="ADAL" clId="{F211C9F7-6B58-4B3D-9F2C-136BBCE95A4F}" dt="2024-11-19T22:12:20.724" v="638" actId="113"/>
          <ac:spMkLst>
            <pc:docMk/>
            <pc:sldMk cId="2337926441" sldId="902"/>
            <ac:spMk id="5" creationId="{38705103-2FE3-E32A-6BA4-8F15A2174BBD}"/>
          </ac:spMkLst>
        </pc:spChg>
        <pc:spChg chg="mod">
          <ac:chgData name="Carr, Kimberley" userId="10d2457e-9239-4f9f-b132-8964233f2893" providerId="ADAL" clId="{F211C9F7-6B58-4B3D-9F2C-136BBCE95A4F}" dt="2024-11-19T22:12:00.924" v="635" actId="113"/>
          <ac:spMkLst>
            <pc:docMk/>
            <pc:sldMk cId="2337926441" sldId="902"/>
            <ac:spMk id="8" creationId="{6C677C53-F1D4-E832-543B-FCDDC008164C}"/>
          </ac:spMkLst>
        </pc:spChg>
        <pc:spChg chg="mod">
          <ac:chgData name="Carr, Kimberley" userId="10d2457e-9239-4f9f-b132-8964233f2893" providerId="ADAL" clId="{F211C9F7-6B58-4B3D-9F2C-136BBCE95A4F}" dt="2024-11-19T22:12:04.489" v="636" actId="113"/>
          <ac:spMkLst>
            <pc:docMk/>
            <pc:sldMk cId="2337926441" sldId="902"/>
            <ac:spMk id="9" creationId="{1B77FC75-2749-156A-598E-37C6FCF45CCD}"/>
          </ac:spMkLst>
        </pc:spChg>
      </pc:sldChg>
      <pc:sldChg chg="add del">
        <pc:chgData name="Carr, Kimberley" userId="10d2457e-9239-4f9f-b132-8964233f2893" providerId="ADAL" clId="{F211C9F7-6B58-4B3D-9F2C-136BBCE95A4F}" dt="2024-11-19T22:16:10.356" v="644" actId="2696"/>
        <pc:sldMkLst>
          <pc:docMk/>
          <pc:sldMk cId="2011261362" sldId="906"/>
        </pc:sldMkLst>
      </pc:sldChg>
      <pc:sldChg chg="modSp add del mod ord">
        <pc:chgData name="Carr, Kimberley" userId="10d2457e-9239-4f9f-b132-8964233f2893" providerId="ADAL" clId="{F211C9F7-6B58-4B3D-9F2C-136BBCE95A4F}" dt="2024-11-19T18:31:26.883" v="116" actId="113"/>
        <pc:sldMkLst>
          <pc:docMk/>
          <pc:sldMk cId="632198941" sldId="907"/>
        </pc:sldMkLst>
        <pc:spChg chg="mod">
          <ac:chgData name="Carr, Kimberley" userId="10d2457e-9239-4f9f-b132-8964233f2893" providerId="ADAL" clId="{F211C9F7-6B58-4B3D-9F2C-136BBCE95A4F}" dt="2024-11-19T18:31:26.883" v="116" actId="113"/>
          <ac:spMkLst>
            <pc:docMk/>
            <pc:sldMk cId="632198941" sldId="907"/>
            <ac:spMk id="4" creationId="{F20F66E4-9ACC-970D-E21D-7818FD43D22D}"/>
          </ac:spMkLst>
        </pc:spChg>
      </pc:sldChg>
      <pc:sldChg chg="modSp add del mod">
        <pc:chgData name="Carr, Kimberley" userId="10d2457e-9239-4f9f-b132-8964233f2893" providerId="ADAL" clId="{F211C9F7-6B58-4B3D-9F2C-136BBCE95A4F}" dt="2024-11-19T22:28:10.009" v="767" actId="2696"/>
        <pc:sldMkLst>
          <pc:docMk/>
          <pc:sldMk cId="485367352" sldId="909"/>
        </pc:sldMkLst>
        <pc:spChg chg="mod">
          <ac:chgData name="Carr, Kimberley" userId="10d2457e-9239-4f9f-b132-8964233f2893" providerId="ADAL" clId="{F211C9F7-6B58-4B3D-9F2C-136BBCE95A4F}" dt="2024-11-19T22:09:13.772" v="624" actId="113"/>
          <ac:spMkLst>
            <pc:docMk/>
            <pc:sldMk cId="485367352" sldId="909"/>
            <ac:spMk id="4" creationId="{F20F66E4-9ACC-970D-E21D-7818FD43D22D}"/>
          </ac:spMkLst>
        </pc:spChg>
        <pc:graphicFrameChg chg="modGraphic">
          <ac:chgData name="Carr, Kimberley" userId="10d2457e-9239-4f9f-b132-8964233f2893" providerId="ADAL" clId="{F211C9F7-6B58-4B3D-9F2C-136BBCE95A4F}" dt="2024-11-19T22:09:18.463" v="625" actId="404"/>
          <ac:graphicFrameMkLst>
            <pc:docMk/>
            <pc:sldMk cId="485367352" sldId="909"/>
            <ac:graphicFrameMk id="6" creationId="{8A98827A-0701-3396-B5B7-7769E25B53FB}"/>
          </ac:graphicFrameMkLst>
        </pc:graphicFrameChg>
      </pc:sldChg>
      <pc:sldChg chg="add del ord modNotesTx">
        <pc:chgData name="Carr, Kimberley" userId="10d2457e-9239-4f9f-b132-8964233f2893" providerId="ADAL" clId="{F211C9F7-6B58-4B3D-9F2C-136BBCE95A4F}" dt="2024-11-19T22:04:13.455" v="604" actId="2696"/>
        <pc:sldMkLst>
          <pc:docMk/>
          <pc:sldMk cId="3562779330" sldId="912"/>
        </pc:sldMkLst>
      </pc:sldChg>
      <pc:sldChg chg="add del">
        <pc:chgData name="Carr, Kimberley" userId="10d2457e-9239-4f9f-b132-8964233f2893" providerId="ADAL" clId="{F211C9F7-6B58-4B3D-9F2C-136BBCE95A4F}" dt="2024-11-19T22:14:27.202" v="641" actId="2696"/>
        <pc:sldMkLst>
          <pc:docMk/>
          <pc:sldMk cId="952862334" sldId="916"/>
        </pc:sldMkLst>
      </pc:sldChg>
      <pc:sldChg chg="add del">
        <pc:chgData name="Carr, Kimberley" userId="10d2457e-9239-4f9f-b132-8964233f2893" providerId="ADAL" clId="{F211C9F7-6B58-4B3D-9F2C-136BBCE95A4F}" dt="2024-11-19T22:27:44.910" v="765" actId="2696"/>
        <pc:sldMkLst>
          <pc:docMk/>
          <pc:sldMk cId="2375274510" sldId="1684"/>
        </pc:sldMkLst>
      </pc:sldChg>
      <pc:sldChg chg="modSp add del mod">
        <pc:chgData name="Carr, Kimberley" userId="10d2457e-9239-4f9f-b132-8964233f2893" providerId="ADAL" clId="{F211C9F7-6B58-4B3D-9F2C-136BBCE95A4F}" dt="2024-11-19T22:16:45.910" v="646" actId="2696"/>
        <pc:sldMkLst>
          <pc:docMk/>
          <pc:sldMk cId="81524972" sldId="1686"/>
        </pc:sldMkLst>
        <pc:spChg chg="mod">
          <ac:chgData name="Carr, Kimberley" userId="10d2457e-9239-4f9f-b132-8964233f2893" providerId="ADAL" clId="{F211C9F7-6B58-4B3D-9F2C-136BBCE95A4F}" dt="2024-11-19T22:08:52.537" v="621" actId="14100"/>
          <ac:spMkLst>
            <pc:docMk/>
            <pc:sldMk cId="81524972" sldId="1686"/>
            <ac:spMk id="2" creationId="{BCF4F1DE-010E-1843-E6EF-5D670C628A3D}"/>
          </ac:spMkLst>
        </pc:spChg>
        <pc:spChg chg="mod">
          <ac:chgData name="Carr, Kimberley" userId="10d2457e-9239-4f9f-b132-8964233f2893" providerId="ADAL" clId="{F211C9F7-6B58-4B3D-9F2C-136BBCE95A4F}" dt="2024-11-19T22:08:40.306" v="618" actId="113"/>
          <ac:spMkLst>
            <pc:docMk/>
            <pc:sldMk cId="81524972" sldId="1686"/>
            <ac:spMk id="4" creationId="{F20F66E4-9ACC-970D-E21D-7818FD43D22D}"/>
          </ac:spMkLst>
        </pc:spChg>
      </pc:sldChg>
      <pc:sldChg chg="add del">
        <pc:chgData name="Carr, Kimberley" userId="10d2457e-9239-4f9f-b132-8964233f2893" providerId="ADAL" clId="{F211C9F7-6B58-4B3D-9F2C-136BBCE95A4F}" dt="2024-11-19T18:58:40.460" v="518"/>
        <pc:sldMkLst>
          <pc:docMk/>
          <pc:sldMk cId="2881758141" sldId="1687"/>
        </pc:sldMkLst>
      </pc:sldChg>
      <pc:sldChg chg="delSp modSp add mod">
        <pc:chgData name="Carr, Kimberley" userId="10d2457e-9239-4f9f-b132-8964233f2893" providerId="ADAL" clId="{F211C9F7-6B58-4B3D-9F2C-136BBCE95A4F}" dt="2024-11-19T21:55:41.981" v="534" actId="113"/>
        <pc:sldMkLst>
          <pc:docMk/>
          <pc:sldMk cId="3030034315" sldId="1687"/>
        </pc:sldMkLst>
        <pc:spChg chg="del">
          <ac:chgData name="Carr, Kimberley" userId="10d2457e-9239-4f9f-b132-8964233f2893" providerId="ADAL" clId="{F211C9F7-6B58-4B3D-9F2C-136BBCE95A4F}" dt="2024-11-19T18:58:45.696" v="520" actId="478"/>
          <ac:spMkLst>
            <pc:docMk/>
            <pc:sldMk cId="3030034315" sldId="1687"/>
            <ac:spMk id="2" creationId="{9578F222-5156-9E46-9EE9-110B8C0ABC8A}"/>
          </ac:spMkLst>
        </pc:spChg>
        <pc:spChg chg="mod">
          <ac:chgData name="Carr, Kimberley" userId="10d2457e-9239-4f9f-b132-8964233f2893" providerId="ADAL" clId="{F211C9F7-6B58-4B3D-9F2C-136BBCE95A4F}" dt="2024-11-19T21:55:41.981" v="534" actId="113"/>
          <ac:spMkLst>
            <pc:docMk/>
            <pc:sldMk cId="3030034315" sldId="1687"/>
            <ac:spMk id="4" creationId="{3BBE007C-13AD-DD28-37E9-BD1030820533}"/>
          </ac:spMkLst>
        </pc:spChg>
        <pc:spChg chg="mod">
          <ac:chgData name="Carr, Kimberley" userId="10d2457e-9239-4f9f-b132-8964233f2893" providerId="ADAL" clId="{F211C9F7-6B58-4B3D-9F2C-136BBCE95A4F}" dt="2024-11-19T18:59:43.496" v="525" actId="947"/>
          <ac:spMkLst>
            <pc:docMk/>
            <pc:sldMk cId="3030034315" sldId="1687"/>
            <ac:spMk id="8" creationId="{08C1ADC0-CBC5-EC7C-4DAC-234F197F4AF4}"/>
          </ac:spMkLst>
        </pc:spChg>
      </pc:sldChg>
    </pc:docChg>
  </pc:docChgLst>
</pc:chgInfo>
</file>

<file path=ppt/handoutMasters/_rels/handoutMaster1.xml.rels>&#65279;<?xml version="1.0" encoding="utf-8"?><Relationships xmlns="http://schemas.openxmlformats.org/package/2006/relationships"><Relationship Type="http://schemas.openxmlformats.org/officeDocument/2006/relationships/theme" Target="/ppt/theme/theme6.xml" Id="rId1"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4A43455-2481-124F-861E-165AF8ED20DF}"/>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C09E5E07-7CF5-C842-95EF-58AD57527A35}"/>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915C6E9-FDAE-3F46-8A73-3338FC44BE96}" type="datetimeFigureOut">
              <a:rPr lang="en-US" smtClean="0"/>
              <a:t>11/19/2024</a:t>
            </a:fld>
            <a:endParaRPr lang="en-US"/>
          </a:p>
        </p:txBody>
      </p:sp>
      <p:sp>
        <p:nvSpPr>
          <p:cNvPr id="4" name="Footer Placeholder 3">
            <a:extLst>
              <a:ext uri="{FF2B5EF4-FFF2-40B4-BE49-F238E27FC236}">
                <a16:creationId xmlns:a16="http://schemas.microsoft.com/office/drawing/2014/main" id="{146C8E41-FEDC-8E42-96EC-6E9821717A5C}"/>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a:t>DATA CLASSIFICATION LABEL</a:t>
            </a:r>
          </a:p>
        </p:txBody>
      </p:sp>
      <p:sp>
        <p:nvSpPr>
          <p:cNvPr id="5" name="Slide Number Placeholder 4">
            <a:extLst>
              <a:ext uri="{FF2B5EF4-FFF2-40B4-BE49-F238E27FC236}">
                <a16:creationId xmlns:a16="http://schemas.microsoft.com/office/drawing/2014/main" id="{C0A37D76-B9CC-0D45-A06A-CB31182C9D8A}"/>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E157460-FB32-C641-89D3-6702CD9545D3}" type="slidenum">
              <a:rPr lang="en-US" smtClean="0"/>
              <a:t>‹#›</a:t>
            </a:fld>
            <a:endParaRPr lang="en-US"/>
          </a:p>
        </p:txBody>
      </p:sp>
    </p:spTree>
    <p:extLst>
      <p:ext uri="{BB962C8B-B14F-4D97-AF65-F5344CB8AC3E}">
        <p14:creationId xmlns:p14="http://schemas.microsoft.com/office/powerpoint/2010/main" val="806401598"/>
      </p:ext>
    </p:extLst>
  </p:cSld>
  <p:clrMap bg1="lt1" tx1="dk1" bg2="lt2" tx2="dk2" accent1="accent1" accent2="accent2" accent3="accent3" accent4="accent4" accent5="accent5" accent6="accent6" hlink="hlink" folHlink="folHlink"/>
  <p:hf hdr="0" dt="0"/>
</p:handoutMaster>
</file>

<file path=ppt/notesMasters/_rels/notesMaster1.xml.rels>&#65279;<?xml version="1.0" encoding="utf-8"?><Relationships xmlns="http://schemas.openxmlformats.org/package/2006/relationships"><Relationship Type="http://schemas.openxmlformats.org/officeDocument/2006/relationships/theme" Target="/ppt/theme/theme5.xml"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A74357B-DC68-374E-B4EC-76767BED6F05}" type="datetimeFigureOut">
              <a:rPr lang="en-US" smtClean="0"/>
              <a:t>11/19/2024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DATA CLASSIFICATION LABEL</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0747975-28E4-4E43-A842-E40F04ABB6B0}" type="slidenum">
              <a:rPr lang="en-US" smtClean="0"/>
              <a:t>‹#›</a:t>
            </a:fld>
            <a:endParaRPr lang="en-US"/>
          </a:p>
        </p:txBody>
      </p:sp>
    </p:spTree>
    <p:extLst>
      <p:ext uri="{BB962C8B-B14F-4D97-AF65-F5344CB8AC3E}">
        <p14:creationId xmlns:p14="http://schemas.microsoft.com/office/powerpoint/2010/main" val="217228964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Relationships xmlns="http://schemas.openxmlformats.org/package/2006/relationships"><Relationship Type="http://schemas.openxmlformats.org/officeDocument/2006/relationships/slide" Target="/ppt/slides/slide2.xml" Id="rId2" /><Relationship Type="http://schemas.openxmlformats.org/officeDocument/2006/relationships/notesMaster" Target="/ppt/notesMasters/notesMaster1.xml" Id="rId1" /></Relationships>
</file>

<file path=ppt/notesSlides/_rels/notesSlide10.xml.rels>&#65279;<?xml version="1.0" encoding="utf-8"?><Relationships xmlns="http://schemas.openxmlformats.org/package/2006/relationships"><Relationship Type="http://schemas.openxmlformats.org/officeDocument/2006/relationships/slide" Target="/ppt/slides/slide15.xml" Id="rId2" /><Relationship Type="http://schemas.openxmlformats.org/officeDocument/2006/relationships/notesMaster" Target="/ppt/notesMasters/notesMaster1.xml" Id="rId1" /></Relationships>
</file>

<file path=ppt/notesSlides/_rels/notesSlide2.xml.rels>&#65279;<?xml version="1.0" encoding="utf-8"?><Relationships xmlns="http://schemas.openxmlformats.org/package/2006/relationships"><Relationship Type="http://schemas.openxmlformats.org/officeDocument/2006/relationships/slide" Target="/ppt/slides/slide3.xml" Id="rId2" /><Relationship Type="http://schemas.openxmlformats.org/officeDocument/2006/relationships/notesMaster" Target="/ppt/notesMasters/notesMaster1.xml" Id="rId1" /></Relationships>
</file>

<file path=ppt/notesSlides/_rels/notesSlide3.xml.rels>&#65279;<?xml version="1.0" encoding="utf-8"?><Relationships xmlns="http://schemas.openxmlformats.org/package/2006/relationships"><Relationship Type="http://schemas.openxmlformats.org/officeDocument/2006/relationships/slide" Target="/ppt/slides/slide4.xml" Id="rId2" /><Relationship Type="http://schemas.openxmlformats.org/officeDocument/2006/relationships/notesMaster" Target="/ppt/notesMasters/notesMaster1.xml" Id="rId1" /></Relationships>
</file>

<file path=ppt/notesSlides/_rels/notesSlide4.xml.rels>&#65279;<?xml version="1.0" encoding="utf-8"?><Relationships xmlns="http://schemas.openxmlformats.org/package/2006/relationships"><Relationship Type="http://schemas.openxmlformats.org/officeDocument/2006/relationships/slide" Target="/ppt/slides/slide5.xml" Id="rId2" /><Relationship Type="http://schemas.openxmlformats.org/officeDocument/2006/relationships/notesMaster" Target="/ppt/notesMasters/notesMaster1.xml" Id="rId1" /></Relationships>
</file>

<file path=ppt/notesSlides/_rels/notesSlide5.xml.rels>&#65279;<?xml version="1.0" encoding="utf-8"?><Relationships xmlns="http://schemas.openxmlformats.org/package/2006/relationships"><Relationship Type="http://schemas.openxmlformats.org/officeDocument/2006/relationships/slide" Target="/ppt/slides/slide6.xml" Id="rId2" /><Relationship Type="http://schemas.openxmlformats.org/officeDocument/2006/relationships/notesMaster" Target="/ppt/notesMasters/notesMaster1.xml" Id="rId1" /></Relationships>
</file>

<file path=ppt/notesSlides/_rels/notesSlide6.xml.rels>&#65279;<?xml version="1.0" encoding="utf-8"?><Relationships xmlns="http://schemas.openxmlformats.org/package/2006/relationships"><Relationship Type="http://schemas.openxmlformats.org/officeDocument/2006/relationships/slide" Target="/ppt/slides/slide7.xml" Id="rId2" /><Relationship Type="http://schemas.openxmlformats.org/officeDocument/2006/relationships/notesMaster" Target="/ppt/notesMasters/notesMaster1.xml" Id="rId1" /></Relationships>
</file>

<file path=ppt/notesSlides/_rels/notesSlide7.xml.rels>&#65279;<?xml version="1.0" encoding="utf-8"?><Relationships xmlns="http://schemas.openxmlformats.org/package/2006/relationships"><Relationship Type="http://schemas.openxmlformats.org/officeDocument/2006/relationships/slide" Target="/ppt/slides/slide8.xml" Id="rId2" /><Relationship Type="http://schemas.openxmlformats.org/officeDocument/2006/relationships/notesMaster" Target="/ppt/notesMasters/notesMaster1.xml" Id="rId1" /></Relationships>
</file>

<file path=ppt/notesSlides/_rels/notesSlide8.xml.rels>&#65279;<?xml version="1.0" encoding="utf-8"?><Relationships xmlns="http://schemas.openxmlformats.org/package/2006/relationships"><Relationship Type="http://schemas.openxmlformats.org/officeDocument/2006/relationships/slide" Target="/ppt/slides/slide9.xml" Id="rId2" /><Relationship Type="http://schemas.openxmlformats.org/officeDocument/2006/relationships/notesMaster" Target="/ppt/notesMasters/notesMaster1.xml" Id="rId1" /></Relationships>
</file>

<file path=ppt/notesSlides/_rels/notesSlide9.xml.rels>&#65279;<?xml version="1.0" encoding="utf-8"?><Relationships xmlns="http://schemas.openxmlformats.org/package/2006/relationships"><Relationship Type="http://schemas.openxmlformats.org/officeDocument/2006/relationships/slide" Target="/ppt/slides/slide13.xml" Id="rId2" /><Relationship Type="http://schemas.openxmlformats.org/officeDocument/2006/relationships/notesMaster" Target="/ppt/notesMasters/notesMaster1.xml" Id="rId1"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effectLst/>
                <a:uLnTx/>
                <a:uFillTx/>
                <a:latin typeface="Arial" panose="020B0604020202020204"/>
                <a:ea typeface="+mn-ea"/>
                <a:cs typeface="+mn-cs"/>
              </a:rPr>
              <a:t>Freddie Mac was chartered by Congress in 1970 with a mission to promote housing market liquidity, stability and affordability – nationwide and in all economic conditions. </a:t>
            </a:r>
          </a:p>
          <a:p>
            <a:pPr algn="l"/>
            <a:endParaRPr lang="en-US" b="0" i="0" dirty="0">
              <a:solidFill>
                <a:srgbClr val="000000"/>
              </a:solidFill>
              <a:effectLst/>
              <a:latin typeface="canada-type-gibso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nada-type-gibson"/>
              </a:rPr>
              <a:t>But we do not lend directly to consumers, rather, we operate in the U.S. secondary mortgage market by buying loans from our approved lenders based on the standards we set in our Guide. Freddie Mac then pools the mortgages it buys into securities, which they sell to investors around the world. And those  approved lenders  are then, in turn, able to provide more loans to qualified borrowers and keep capital flowing into the housing market. </a:t>
            </a:r>
          </a:p>
          <a:p>
            <a:pPr algn="l"/>
            <a:endParaRPr lang="en-US" b="0" i="0" dirty="0">
              <a:solidFill>
                <a:srgbClr val="000000"/>
              </a:solidFill>
              <a:effectLst/>
              <a:latin typeface="canada-type-gibson"/>
            </a:endParaRPr>
          </a:p>
          <a:p>
            <a:endParaRPr lang="en-US" dirty="0"/>
          </a:p>
        </p:txBody>
      </p:sp>
      <p:sp>
        <p:nvSpPr>
          <p:cNvPr id="4" name="Footer Placeholder 3"/>
          <p:cNvSpPr>
            <a:spLocks noGrp="1"/>
          </p:cNvSpPr>
          <p:nvPr>
            <p:ph type="ftr" sz="quarter" idx="4"/>
          </p:nvPr>
        </p:nvSpPr>
        <p:spPr/>
        <p:txBody>
          <a:bodyPr/>
          <a:lstStyle/>
          <a:p>
            <a:r>
              <a:rPr lang="en-US"/>
              <a:t>DATA CLASSIFICATION LABEL</a:t>
            </a:r>
          </a:p>
        </p:txBody>
      </p:sp>
      <p:sp>
        <p:nvSpPr>
          <p:cNvPr id="5" name="Slide Number Placeholder 4"/>
          <p:cNvSpPr>
            <a:spLocks noGrp="1"/>
          </p:cNvSpPr>
          <p:nvPr>
            <p:ph type="sldNum" sz="quarter" idx="5"/>
          </p:nvPr>
        </p:nvSpPr>
        <p:spPr/>
        <p:txBody>
          <a:bodyPr/>
          <a:lstStyle/>
          <a:p>
            <a:fld id="{A0747975-28E4-4E43-A842-E40F04ABB6B0}" type="slidenum">
              <a:rPr lang="en-US" smtClean="0"/>
              <a:t>2</a:t>
            </a:fld>
            <a:endParaRPr lang="en-US"/>
          </a:p>
        </p:txBody>
      </p:sp>
    </p:spTree>
    <p:extLst>
      <p:ext uri="{BB962C8B-B14F-4D97-AF65-F5344CB8AC3E}">
        <p14:creationId xmlns:p14="http://schemas.microsoft.com/office/powerpoint/2010/main" val="3370687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747975-28E4-4E43-A842-E40F04ABB6B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6482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34343"/>
                </a:solidFill>
                <a:effectLst/>
                <a:highlight>
                  <a:srgbClr val="FFFFFF"/>
                </a:highlight>
                <a:latin typeface="canada-type-gibson"/>
              </a:rPr>
              <a:t>Historically, the only real mortgage options in Indian Country have been HUD 184 and certain VA products. Well, what about the borrowers who do not meet that criteria?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434343"/>
              </a:solidFill>
              <a:effectLst/>
              <a:highlight>
                <a:srgbClr val="FFFFFF"/>
              </a:highlight>
              <a:latin typeface="canada-type-gibso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34343"/>
                </a:solidFill>
                <a:effectLst/>
                <a:highlight>
                  <a:srgbClr val="FFFFFF"/>
                </a:highlight>
                <a:latin typeface="canada-type-gibson"/>
              </a:rPr>
              <a:t>Freddie Mac developed </a:t>
            </a:r>
            <a:r>
              <a:rPr lang="en-US" b="0" i="0" dirty="0" err="1">
                <a:solidFill>
                  <a:srgbClr val="434343"/>
                </a:solidFill>
                <a:effectLst/>
                <a:highlight>
                  <a:srgbClr val="FFFFFF"/>
                </a:highlight>
                <a:latin typeface="canada-type-gibson"/>
              </a:rPr>
              <a:t>HeritageOne</a:t>
            </a:r>
            <a:r>
              <a:rPr lang="en-US" b="0" i="0" baseline="30000" dirty="0" err="1">
                <a:solidFill>
                  <a:srgbClr val="434343"/>
                </a:solidFill>
                <a:effectLst/>
                <a:highlight>
                  <a:srgbClr val="FFFFFF"/>
                </a:highlight>
                <a:latin typeface="canada-type-gibson"/>
              </a:rPr>
              <a:t>SM</a:t>
            </a:r>
            <a:r>
              <a:rPr lang="en-US" b="0" i="0" dirty="0">
                <a:solidFill>
                  <a:srgbClr val="434343"/>
                </a:solidFill>
                <a:effectLst/>
                <a:highlight>
                  <a:srgbClr val="FFFFFF"/>
                </a:highlight>
                <a:latin typeface="canada-type-gibson"/>
              </a:rPr>
              <a:t> as a conventional mortgage product to support members of federally recognized Native American tribes in Indian country. This product also addresses the need for greater access to mortgage financing options within these communities.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DATA CLASSIFICATION LABEL</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747975-28E4-4E43-A842-E40F04ABB6B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3160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For market areas without a sufficient number of comparable sales to develop a credible report, an appraisal that relies solely on the cost approach is acceptable under certain conditions. </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If an appraisal is obtained Freddie Mac will issue an appraisal cost offset credit, which must be passed to the borrower.  -  another benefit of HeritageOne</a:t>
            </a:r>
          </a:p>
        </p:txBody>
      </p:sp>
      <p:sp>
        <p:nvSpPr>
          <p:cNvPr id="4" name="Footer Placeholder 3"/>
          <p:cNvSpPr>
            <a:spLocks noGrp="1"/>
          </p:cNvSpPr>
          <p:nvPr>
            <p:ph type="ftr" sz="quarter" idx="4"/>
          </p:nvPr>
        </p:nvSpPr>
        <p:spPr/>
        <p:txBody>
          <a:bodyPr/>
          <a:lstStyle/>
          <a:p>
            <a:r>
              <a:rPr lang="en-US"/>
              <a:t>DATA CLASSIFICATION LABEL</a:t>
            </a:r>
          </a:p>
        </p:txBody>
      </p:sp>
      <p:sp>
        <p:nvSpPr>
          <p:cNvPr id="5" name="Slide Number Placeholder 4"/>
          <p:cNvSpPr>
            <a:spLocks noGrp="1"/>
          </p:cNvSpPr>
          <p:nvPr>
            <p:ph type="sldNum" sz="quarter" idx="5"/>
          </p:nvPr>
        </p:nvSpPr>
        <p:spPr/>
        <p:txBody>
          <a:bodyPr/>
          <a:lstStyle/>
          <a:p>
            <a:fld id="{A0747975-28E4-4E43-A842-E40F04ABB6B0}" type="slidenum">
              <a:rPr lang="en-US" smtClean="0"/>
              <a:t>4</a:t>
            </a:fld>
            <a:endParaRPr lang="en-US"/>
          </a:p>
        </p:txBody>
      </p:sp>
    </p:spTree>
    <p:extLst>
      <p:ext uri="{BB962C8B-B14F-4D97-AF65-F5344CB8AC3E}">
        <p14:creationId xmlns:p14="http://schemas.microsoft.com/office/powerpoint/2010/main" val="393917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300"/>
              </a:spcAft>
            </a:pPr>
            <a:r>
              <a:rPr lang="en-US" sz="1200" b="0" dirty="0">
                <a:solidFill>
                  <a:schemeClr val="tx1"/>
                </a:solidFill>
                <a:latin typeface="+mn-lt"/>
              </a:rPr>
              <a:t>And now, let me move into land and property types that are eligible for HeritageOne mortgages:</a:t>
            </a:r>
          </a:p>
          <a:p>
            <a:pPr>
              <a:lnSpc>
                <a:spcPct val="100000"/>
              </a:lnSpc>
              <a:spcBef>
                <a:spcPts val="0"/>
              </a:spcBef>
              <a:spcAft>
                <a:spcPts val="300"/>
              </a:spcAft>
            </a:pPr>
            <a:endParaRPr lang="en-US" sz="1200" b="1" dirty="0">
              <a:solidFill>
                <a:schemeClr val="tx1"/>
              </a:solidFill>
              <a:latin typeface="+mn-lt"/>
            </a:endParaRPr>
          </a:p>
          <a:p>
            <a:pPr>
              <a:lnSpc>
                <a:spcPct val="100000"/>
              </a:lnSpc>
              <a:spcBef>
                <a:spcPts val="0"/>
              </a:spcBef>
              <a:spcAft>
                <a:spcPts val="300"/>
              </a:spcAft>
            </a:pPr>
            <a:r>
              <a:rPr lang="en-US" sz="1200" b="1" dirty="0">
                <a:solidFill>
                  <a:schemeClr val="tx1"/>
                </a:solidFill>
                <a:latin typeface="+mn-lt"/>
              </a:rPr>
              <a:t>Eligible land types include:</a:t>
            </a:r>
            <a:endParaRPr lang="en-US" sz="1200" b="1" baseline="30000" dirty="0">
              <a:solidFill>
                <a:schemeClr val="tx1"/>
              </a:solidFill>
              <a:latin typeface="+mn-lt"/>
            </a:endParaRPr>
          </a:p>
          <a:p>
            <a:pPr marL="742950" lvl="1" indent="-285750">
              <a:lnSpc>
                <a:spcPct val="100000"/>
              </a:lnSpc>
              <a:spcBef>
                <a:spcPts val="0"/>
              </a:spcBef>
              <a:spcAft>
                <a:spcPts val="300"/>
              </a:spcAft>
              <a:buFont typeface="Arial" panose="020B0604020202020204" pitchFamily="34" charset="0"/>
              <a:buChar char="•"/>
            </a:pPr>
            <a:r>
              <a:rPr lang="en-US" sz="1200" dirty="0">
                <a:solidFill>
                  <a:schemeClr val="tx1"/>
                </a:solidFill>
                <a:latin typeface="+mn-lt"/>
              </a:rPr>
              <a:t>Tribal trust lands;</a:t>
            </a:r>
          </a:p>
          <a:p>
            <a:pPr marL="742950" lvl="1" indent="-285750">
              <a:lnSpc>
                <a:spcPct val="100000"/>
              </a:lnSpc>
              <a:spcBef>
                <a:spcPts val="0"/>
              </a:spcBef>
              <a:spcAft>
                <a:spcPts val="300"/>
              </a:spcAft>
              <a:buFont typeface="Arial" panose="020B0604020202020204" pitchFamily="34" charset="0"/>
              <a:buChar char="•"/>
            </a:pPr>
            <a:r>
              <a:rPr lang="en-US" sz="1200" dirty="0">
                <a:solidFill>
                  <a:schemeClr val="tx1"/>
                </a:solidFill>
                <a:latin typeface="+mn-lt"/>
              </a:rPr>
              <a:t>Allotted trust lands; and </a:t>
            </a:r>
          </a:p>
          <a:p>
            <a:pPr marL="742950" lvl="1" indent="-285750">
              <a:lnSpc>
                <a:spcPct val="100000"/>
              </a:lnSpc>
              <a:spcBef>
                <a:spcPts val="0"/>
              </a:spcBef>
              <a:spcAft>
                <a:spcPts val="300"/>
              </a:spcAft>
              <a:buFont typeface="Arial" panose="020B0604020202020204" pitchFamily="34" charset="0"/>
              <a:buChar char="•"/>
            </a:pPr>
            <a:r>
              <a:rPr lang="en-US" sz="1200" dirty="0">
                <a:solidFill>
                  <a:schemeClr val="tx1"/>
                </a:solidFill>
                <a:latin typeface="+mn-lt"/>
              </a:rPr>
              <a:t>Fee-simple lands.</a:t>
            </a:r>
            <a:endParaRPr lang="en-US" sz="1200" b="1" dirty="0">
              <a:solidFill>
                <a:schemeClr val="tx1"/>
              </a:solidFill>
              <a:latin typeface="+mn-lt"/>
            </a:endParaRPr>
          </a:p>
          <a:p>
            <a:pPr marL="0" lvl="1" indent="0">
              <a:spcBef>
                <a:spcPts val="0"/>
              </a:spcBef>
              <a:spcAft>
                <a:spcPts val="300"/>
              </a:spcAft>
              <a:buSzPct val="120000"/>
              <a:buFont typeface="Arial" panose="020B0604020202020204" pitchFamily="34" charset="0"/>
              <a:buNone/>
            </a:pPr>
            <a:endParaRPr lang="en-US" sz="1200" b="1" dirty="0">
              <a:solidFill>
                <a:schemeClr val="tx1"/>
              </a:solidFill>
              <a:latin typeface="+mn-lt"/>
            </a:endParaRPr>
          </a:p>
          <a:p>
            <a:pPr marL="0" lvl="1" indent="0">
              <a:spcBef>
                <a:spcPts val="0"/>
              </a:spcBef>
              <a:spcAft>
                <a:spcPts val="300"/>
              </a:spcAft>
              <a:buSzPct val="120000"/>
              <a:buFont typeface="Arial" panose="020B0604020202020204" pitchFamily="34" charset="0"/>
              <a:buNone/>
            </a:pPr>
            <a:r>
              <a:rPr lang="en-US" sz="1200" b="1" dirty="0">
                <a:solidFill>
                  <a:schemeClr val="tx1"/>
                </a:solidFill>
                <a:latin typeface="+mn-lt"/>
              </a:rPr>
              <a:t>And eligible properties include:</a:t>
            </a:r>
          </a:p>
          <a:p>
            <a:pPr marL="628650" lvl="1" indent="-171450">
              <a:lnSpc>
                <a:spcPct val="100000"/>
              </a:lnSpc>
              <a:spcBef>
                <a:spcPts val="0"/>
              </a:spcBef>
              <a:spcAft>
                <a:spcPts val="300"/>
              </a:spcAft>
              <a:buFont typeface="Arial" panose="020B0604020202020204" pitchFamily="34" charset="0"/>
              <a:buChar char="•"/>
            </a:pPr>
            <a:r>
              <a:rPr lang="en-US" sz="1200" dirty="0">
                <a:solidFill>
                  <a:schemeClr val="tx1"/>
                </a:solidFill>
                <a:latin typeface="+mn-lt"/>
              </a:rPr>
              <a:t>Ones that are located in the tribal area of an eligible Native American tribe;</a:t>
            </a:r>
          </a:p>
          <a:p>
            <a:pPr marL="628650" lvl="1" indent="-171450">
              <a:spcBef>
                <a:spcPts val="0"/>
              </a:spcBef>
              <a:spcAft>
                <a:spcPts val="300"/>
              </a:spcAft>
              <a:buFont typeface="Arial" panose="020B0604020202020204" pitchFamily="34" charset="0"/>
              <a:buChar char="•"/>
            </a:pPr>
            <a:r>
              <a:rPr lang="en-US" sz="1200" dirty="0">
                <a:solidFill>
                  <a:schemeClr val="tx1"/>
                </a:solidFill>
                <a:latin typeface="+mn-lt"/>
              </a:rPr>
              <a:t>A 1- to 4-unit primary residence;</a:t>
            </a:r>
          </a:p>
          <a:p>
            <a:pPr marL="628650" lvl="1" indent="-171450">
              <a:lnSpc>
                <a:spcPct val="100000"/>
              </a:lnSpc>
              <a:spcBef>
                <a:spcPts val="0"/>
              </a:spcBef>
              <a:spcAft>
                <a:spcPts val="300"/>
              </a:spcAft>
              <a:buFont typeface="Arial" panose="020B0604020202020204" pitchFamily="34" charset="0"/>
              <a:buChar char="•"/>
            </a:pPr>
            <a:r>
              <a:rPr lang="en-US" sz="1200" dirty="0">
                <a:solidFill>
                  <a:schemeClr val="tx1"/>
                </a:solidFill>
                <a:latin typeface="+mn-lt"/>
              </a:rPr>
              <a:t>A manufactured home;</a:t>
            </a:r>
          </a:p>
          <a:p>
            <a:pPr marL="628650" lvl="1" indent="-171450">
              <a:lnSpc>
                <a:spcPct val="100000"/>
              </a:lnSpc>
              <a:spcBef>
                <a:spcPts val="0"/>
              </a:spcBef>
              <a:spcAft>
                <a:spcPts val="300"/>
              </a:spcAft>
              <a:buFont typeface="Arial" panose="020B0604020202020204" pitchFamily="34" charset="0"/>
              <a:buChar char="•"/>
            </a:pPr>
            <a:r>
              <a:rPr lang="en-US" sz="1200" dirty="0">
                <a:solidFill>
                  <a:schemeClr val="tx1"/>
                </a:solidFill>
                <a:latin typeface="+mn-lt"/>
              </a:rPr>
              <a:t>A condominium unit;</a:t>
            </a:r>
          </a:p>
          <a:p>
            <a:pPr marL="628650" lvl="1" indent="-171450">
              <a:lnSpc>
                <a:spcPct val="100000"/>
              </a:lnSpc>
              <a:spcBef>
                <a:spcPts val="0"/>
              </a:spcBef>
              <a:spcAft>
                <a:spcPts val="300"/>
              </a:spcAft>
              <a:buFont typeface="Arial" panose="020B0604020202020204" pitchFamily="34" charset="0"/>
              <a:buChar char="•"/>
            </a:pPr>
            <a:r>
              <a:rPr lang="en-US" sz="1200" dirty="0">
                <a:solidFill>
                  <a:schemeClr val="tx1"/>
                </a:solidFill>
                <a:latin typeface="+mn-lt"/>
              </a:rPr>
              <a:t>A unit in a planned unit development (PUD); and</a:t>
            </a:r>
          </a:p>
          <a:p>
            <a:pPr marL="628650" lvl="1" indent="-171450">
              <a:lnSpc>
                <a:spcPct val="100000"/>
              </a:lnSpc>
              <a:spcBef>
                <a:spcPts val="0"/>
              </a:spcBef>
              <a:spcAft>
                <a:spcPts val="300"/>
              </a:spcAft>
              <a:buFont typeface="Arial" panose="020B0604020202020204" pitchFamily="34" charset="0"/>
              <a:buChar char="•"/>
            </a:pPr>
            <a:r>
              <a:rPr lang="en-US" sz="1200" dirty="0">
                <a:solidFill>
                  <a:schemeClr val="tx1"/>
                </a:solidFill>
                <a:latin typeface="+mn-lt"/>
              </a:rPr>
              <a:t>And a property with an accessory dwelling unit (ADU).</a:t>
            </a:r>
          </a:p>
          <a:p>
            <a:pPr>
              <a:lnSpc>
                <a:spcPct val="100000"/>
              </a:lnSpc>
              <a:spcBef>
                <a:spcPts val="0"/>
              </a:spcBef>
              <a:spcAft>
                <a:spcPts val="300"/>
              </a:spcAft>
            </a:pPr>
            <a:endParaRPr lang="en-US" sz="1200" dirty="0">
              <a:solidFill>
                <a:schemeClr val="tx1"/>
              </a:solidFill>
              <a:latin typeface="+mn-lt"/>
            </a:endParaRP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DATA CLASSIFICATION LABEL</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747975-28E4-4E43-A842-E40F04ABB6B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5289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dirty="0">
              <a:latin typeface="+mn-lt"/>
            </a:endParaRPr>
          </a:p>
          <a:p>
            <a:pPr marL="171450" indent="-171450">
              <a:buFont typeface="Arial" panose="020B0604020202020204" pitchFamily="34" charset="0"/>
              <a:buChar char="•"/>
            </a:pPr>
            <a:r>
              <a:rPr lang="en-US" sz="1200" dirty="0">
                <a:latin typeface="+mn-lt"/>
              </a:rPr>
              <a:t>No income limits ----  There are no Area Median Income limits or AMI -  typically WE DO place income limits on our other affordable offerings but for HeritageOne we did not.  We wanted as may tribal members as possible to take advantage of this product</a:t>
            </a:r>
          </a:p>
          <a:p>
            <a:pPr marL="171450" indent="-171450">
              <a:buFont typeface="Arial" panose="020B0604020202020204" pitchFamily="34" charset="0"/>
              <a:buChar char="•"/>
            </a:pPr>
            <a:endParaRPr lang="en-US" sz="1200" dirty="0">
              <a:latin typeface="+mn-lt"/>
            </a:endParaRPr>
          </a:p>
          <a:p>
            <a:pPr marL="171450" indent="-171450">
              <a:buFont typeface="Arial" panose="020B0604020202020204" pitchFamily="34" charset="0"/>
              <a:buChar char="•"/>
            </a:pPr>
            <a:r>
              <a:rPr lang="en-US" sz="1200" dirty="0">
                <a:latin typeface="+mn-lt"/>
              </a:rPr>
              <a:t>LTV Ratios - you can have up to 97% LTV for mortgages secured by a 1-unit property including </a:t>
            </a:r>
            <a:r>
              <a:rPr lang="en-US" sz="1200" dirty="0" err="1">
                <a:latin typeface="+mn-lt"/>
              </a:rPr>
              <a:t>CHOICEHomes</a:t>
            </a:r>
            <a:endParaRPr lang="en-US" sz="1200" dirty="0">
              <a:latin typeface="+mn-lt"/>
            </a:endParaRPr>
          </a:p>
          <a:p>
            <a:pPr marL="171450" indent="-171450">
              <a:buFont typeface="Arial" panose="020B0604020202020204" pitchFamily="34" charset="0"/>
              <a:buChar char="•"/>
            </a:pPr>
            <a:r>
              <a:rPr lang="en-US" sz="1200" dirty="0">
                <a:latin typeface="+mn-lt"/>
              </a:rPr>
              <a:t>Up to a 95% LTV ration for mortgages secured by a 2-4 unit property or a manufactured home</a:t>
            </a:r>
          </a:p>
          <a:p>
            <a:pPr marL="171450" indent="-171450">
              <a:buFont typeface="Arial" panose="020B0604020202020204" pitchFamily="34" charset="0"/>
              <a:buChar char="•"/>
            </a:pPr>
            <a:endParaRPr lang="en-US" sz="1200" dirty="0">
              <a:latin typeface="+mn-lt"/>
            </a:endParaRPr>
          </a:p>
          <a:p>
            <a:pPr marL="171450" indent="-171450">
              <a:buFont typeface="Arial" panose="020B0604020202020204" pitchFamily="34" charset="0"/>
              <a:buChar char="•"/>
            </a:pPr>
            <a:r>
              <a:rPr lang="en-US" sz="1200" dirty="0">
                <a:latin typeface="+mn-lt"/>
              </a:rPr>
              <a:t>For those that might be unfamiliar with a CHOICEHome, it is a specific type of manufactured home that the industry refers to as a cross mode home and has many similar features to a site-built home.  It must be a multi section home, sometimes referred to as a double wide, it will have a higher roof pitch, parameter masonry blocking, energy efficient features, drywall throughout the home and a combination of other features such as dormers, a porch, attached or detached garage or carport.</a:t>
            </a:r>
          </a:p>
          <a:p>
            <a:pPr marL="0" indent="0">
              <a:buFont typeface="Arial" panose="020B0604020202020204" pitchFamily="34" charset="0"/>
              <a:buNone/>
            </a:pPr>
            <a:endParaRPr lang="en-US" sz="1200" dirty="0">
              <a:latin typeface="+mn-lt"/>
            </a:endParaRPr>
          </a:p>
          <a:p>
            <a:pPr marL="171450" indent="-171450">
              <a:buFont typeface="Arial" panose="020B0604020202020204" pitchFamily="34" charset="0"/>
              <a:buChar char="•"/>
            </a:pPr>
            <a:r>
              <a:rPr lang="en-US" sz="1200" dirty="0">
                <a:latin typeface="+mn-lt"/>
              </a:rPr>
              <a:t>Property Type is for 1-4 unit primary residence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mn-lt"/>
            </a:endParaRPr>
          </a:p>
          <a:p>
            <a:pPr marL="171450" indent="-171450">
              <a:buFont typeface="Arial" panose="020B0604020202020204" pitchFamily="34" charset="0"/>
              <a:buChar char="•"/>
            </a:pPr>
            <a:r>
              <a:rPr lang="en-US" sz="1200" dirty="0">
                <a:latin typeface="+mn-lt"/>
              </a:rPr>
              <a:t>Loan Type – must be a fixed rate, purchase, no cash-out refinance mortgages which is </a:t>
            </a:r>
            <a:r>
              <a:rPr lang="en-US" sz="1200" dirty="0" err="1">
                <a:latin typeface="+mn-lt"/>
              </a:rPr>
              <a:t>inline</a:t>
            </a:r>
            <a:r>
              <a:rPr lang="en-US" sz="1200" dirty="0">
                <a:latin typeface="+mn-lt"/>
              </a:rPr>
              <a:t> with our other affordable mortgage products, can also be for construction and renovation mortgages </a:t>
            </a:r>
          </a:p>
          <a:p>
            <a:pPr marL="171450" indent="-171450">
              <a:buFont typeface="Arial" panose="020B0604020202020204" pitchFamily="34" charset="0"/>
              <a:buChar char="•"/>
            </a:pPr>
            <a:r>
              <a:rPr lang="en-US" sz="1200" dirty="0">
                <a:latin typeface="+mn-lt"/>
              </a:rPr>
              <a:t>So it can be pared with our renovation products such as CHOICERenovation which is designed for larger scale remodeling projects or Renovation </a:t>
            </a:r>
            <a:r>
              <a:rPr lang="en-US" sz="1200" dirty="0" err="1">
                <a:latin typeface="+mn-lt"/>
              </a:rPr>
              <a:t>eXPress</a:t>
            </a:r>
            <a:r>
              <a:rPr lang="en-US" sz="1200" dirty="0">
                <a:latin typeface="+mn-lt"/>
              </a:rPr>
              <a:t> for smaller projects.</a:t>
            </a:r>
          </a:p>
          <a:p>
            <a:pPr marL="171450" indent="-171450">
              <a:buFont typeface="Arial" panose="020B0604020202020204" pitchFamily="34" charset="0"/>
              <a:buChar char="•"/>
            </a:pPr>
            <a:r>
              <a:rPr lang="en-US" sz="1200" dirty="0">
                <a:latin typeface="+mn-lt"/>
              </a:rPr>
              <a:t>Occupancy – at </a:t>
            </a:r>
            <a:r>
              <a:rPr lang="en-US" sz="1200" dirty="0" err="1">
                <a:latin typeface="+mn-lt"/>
              </a:rPr>
              <a:t>lease</a:t>
            </a:r>
            <a:r>
              <a:rPr lang="en-US" sz="1200" dirty="0">
                <a:latin typeface="+mn-lt"/>
              </a:rPr>
              <a:t> one borrower must occupy the home as their primary residence, we also allow non-occupying co-borrowers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mn-lt"/>
              </a:rPr>
              <a:t>*****</a:t>
            </a:r>
            <a:r>
              <a:rPr lang="en-US" sz="1200" dirty="0">
                <a:effectLst/>
                <a:latin typeface="+mn-lt"/>
                <a:ea typeface="Times New Roman" panose="02020603050405020304" pitchFamily="18" charset="0"/>
              </a:rPr>
              <a:t>For 2- to 4-unit properties, all Borrowers must occupy the Mortgaged Premises as their Primary Residence.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mn-lt"/>
                <a:ea typeface="Times New Roman" panose="02020603050405020304" pitchFamily="18" charset="0"/>
              </a:rPr>
              <a:t>Property Ownership – Borrowers can own up to 2 financed properties which includes the HeritageOne property, so not more than 2 financed properties, It was not developed to bolster the availability of rental income properties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mn-lt"/>
                <a:ea typeface="Times New Roman" panose="02020603050405020304" pitchFamily="18" charset="0"/>
              </a:rPr>
              <a:t> Underwriting – When you run the loan through Loan Product Advisor it should be an Accept risk class or can be manually underwritten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dirty="0">
                <a:solidFill>
                  <a:srgbClr val="202124"/>
                </a:solidFill>
                <a:effectLst/>
                <a:latin typeface="+mn-lt"/>
              </a:rPr>
              <a:t>Loan Product Advisor is our </a:t>
            </a:r>
            <a:r>
              <a:rPr lang="en-US" sz="1200" b="0" i="0" dirty="0">
                <a:solidFill>
                  <a:srgbClr val="040C28"/>
                </a:solidFill>
                <a:effectLst/>
                <a:latin typeface="+mn-lt"/>
              </a:rPr>
              <a:t>automated underwriting system a</a:t>
            </a:r>
            <a:r>
              <a:rPr lang="en-US" sz="1200" b="0" i="0" dirty="0">
                <a:solidFill>
                  <a:srgbClr val="202124"/>
                </a:solidFill>
                <a:effectLst/>
                <a:latin typeface="+mn-lt"/>
              </a:rPr>
              <a:t>nd provides you with greater certainty that the loan meets Freddie Mac eligibility requirements.</a:t>
            </a:r>
            <a:endParaRPr lang="en-US" sz="1200" dirty="0">
              <a:effectLst/>
              <a:latin typeface="+mn-lt"/>
              <a:ea typeface="Times New Roman" panose="02020603050405020304" pitchFamily="18" charset="0"/>
            </a:endParaRPr>
          </a:p>
          <a:p>
            <a:endParaRPr lang="en-US" dirty="0"/>
          </a:p>
        </p:txBody>
      </p:sp>
      <p:sp>
        <p:nvSpPr>
          <p:cNvPr id="4" name="Footer Placeholder 3"/>
          <p:cNvSpPr>
            <a:spLocks noGrp="1"/>
          </p:cNvSpPr>
          <p:nvPr>
            <p:ph type="ftr" sz="quarter" idx="4"/>
          </p:nvPr>
        </p:nvSpPr>
        <p:spPr/>
        <p:txBody>
          <a:bodyPr/>
          <a:lstStyle/>
          <a:p>
            <a:r>
              <a:rPr lang="en-US"/>
              <a:t>DATA CLASSIFICATION LABEL</a:t>
            </a:r>
          </a:p>
        </p:txBody>
      </p:sp>
      <p:sp>
        <p:nvSpPr>
          <p:cNvPr id="5" name="Slide Number Placeholder 4"/>
          <p:cNvSpPr>
            <a:spLocks noGrp="1"/>
          </p:cNvSpPr>
          <p:nvPr>
            <p:ph type="sldNum" sz="quarter" idx="5"/>
          </p:nvPr>
        </p:nvSpPr>
        <p:spPr/>
        <p:txBody>
          <a:bodyPr/>
          <a:lstStyle/>
          <a:p>
            <a:fld id="{A0747975-28E4-4E43-A842-E40F04ABB6B0}" type="slidenum">
              <a:rPr lang="en-US" smtClean="0"/>
              <a:t>6</a:t>
            </a:fld>
            <a:endParaRPr lang="en-US"/>
          </a:p>
        </p:txBody>
      </p:sp>
    </p:spTree>
    <p:extLst>
      <p:ext uri="{BB962C8B-B14F-4D97-AF65-F5344CB8AC3E}">
        <p14:creationId xmlns:p14="http://schemas.microsoft.com/office/powerpoint/2010/main" val="2990300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Aft>
                <a:spcPts val="300"/>
              </a:spcAft>
              <a:buFont typeface="Arial" panose="020B0604020202020204" pitchFamily="34" charset="0"/>
              <a:buChar char="•"/>
            </a:pPr>
            <a:r>
              <a:rPr lang="en-US" sz="2000" b="1" dirty="0">
                <a:solidFill>
                  <a:srgbClr val="00B0F0"/>
                </a:solidFill>
                <a:latin typeface="Arial" panose="020B0604020202020204" pitchFamily="34" charset="0"/>
                <a:cs typeface="Arial" panose="020B0604020202020204" pitchFamily="34" charset="0"/>
              </a:rPr>
              <a:t>Homebuyer education</a:t>
            </a:r>
          </a:p>
          <a:p>
            <a:pPr marL="742950" lvl="1" indent="-285750">
              <a:spcAft>
                <a:spcPts val="300"/>
              </a:spcAft>
              <a:buFont typeface="Courier New" panose="02070309020205020404" pitchFamily="49" charset="0"/>
              <a:buChar char="o"/>
            </a:pPr>
            <a:r>
              <a:rPr lang="en-US" dirty="0">
                <a:latin typeface="Arial" panose="020B0604020202020204" pitchFamily="34" charset="0"/>
                <a:cs typeface="Arial" panose="020B0604020202020204" pitchFamily="34" charset="0"/>
              </a:rPr>
              <a:t>At least one borrower must complete a homebuyer education program when all occupying borrowers are first-time buyers </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dirty="0">
                <a:latin typeface="Arial" panose="020B0604020202020204" pitchFamily="34" charset="0"/>
                <a:cs typeface="Arial" panose="020B0604020202020204" pitchFamily="34" charset="0"/>
              </a:rPr>
              <a:t>May be provided the Native CDFI, even if it is the originating lender and/or the seller   - </a:t>
            </a:r>
            <a:r>
              <a:rPr lang="en-US" dirty="0"/>
              <a:t>* Typically, </a:t>
            </a:r>
            <a:r>
              <a:rPr lang="en-US" b="0" i="0" dirty="0">
                <a:solidFill>
                  <a:srgbClr val="212529"/>
                </a:solidFill>
                <a:effectLst/>
                <a:latin typeface="Arial" panose="020B0604020202020204" pitchFamily="34" charset="0"/>
              </a:rPr>
              <a:t>Homeownership education must not be provided by an interested party to the transaction, the originating lender or by the Seller are excluded, a third party usually provided the </a:t>
            </a:r>
            <a:r>
              <a:rPr lang="en-US" b="0" i="0" dirty="0" err="1">
                <a:solidFill>
                  <a:srgbClr val="212529"/>
                </a:solidFill>
                <a:effectLst/>
                <a:latin typeface="Arial" panose="020B0604020202020204" pitchFamily="34" charset="0"/>
              </a:rPr>
              <a:t>HBE</a:t>
            </a:r>
            <a:r>
              <a:rPr lang="en-US" b="0" i="0" dirty="0">
                <a:solidFill>
                  <a:srgbClr val="212529"/>
                </a:solidFill>
                <a:effectLst/>
                <a:latin typeface="Arial" panose="020B0604020202020204" pitchFamily="34" charset="0"/>
              </a:rPr>
              <a:t>.  This is another enhancement for HeritageOne </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200" b="0" i="0" dirty="0">
                <a:solidFill>
                  <a:srgbClr val="212529"/>
                </a:solidFill>
                <a:effectLst/>
                <a:latin typeface="+mn-lt"/>
                <a:cs typeface="Arial" panose="020B0604020202020204" pitchFamily="34" charset="0"/>
              </a:rPr>
              <a:t>Examples of homebuyer education include Freddie Mac’s Homebuyer U, as well as NAIHC’s Pathways program.</a:t>
            </a:r>
            <a:endParaRPr lang="en-US" sz="1200" dirty="0">
              <a:latin typeface="+mn-lt"/>
              <a:cs typeface="Arial" panose="020B0604020202020204" pitchFamily="34" charset="0"/>
            </a:endParaRPr>
          </a:p>
          <a:p>
            <a:pPr marL="742950" lvl="1" indent="-285750">
              <a:spcAft>
                <a:spcPts val="300"/>
              </a:spcAft>
              <a:buFont typeface="Courier New" panose="02070309020205020404" pitchFamily="49" charset="0"/>
              <a:buChar char="o"/>
            </a:pPr>
            <a:endParaRPr lang="en-US" dirty="0">
              <a:latin typeface="Arial" panose="020B0604020202020204" pitchFamily="34" charset="0"/>
              <a:cs typeface="Arial" panose="020B0604020202020204" pitchFamily="34" charset="0"/>
            </a:endParaRPr>
          </a:p>
          <a:p>
            <a:pPr marL="1200150" lvl="2" indent="-285750">
              <a:spcAft>
                <a:spcPts val="300"/>
              </a:spcAft>
              <a:buFont typeface="Arial" panose="020B0604020202020204" pitchFamily="34" charset="0"/>
              <a:buChar char="•"/>
            </a:pPr>
            <a:endParaRPr lang="en-US" sz="1600" dirty="0"/>
          </a:p>
          <a:p>
            <a:pPr marL="285750" indent="-285750">
              <a:spcAft>
                <a:spcPts val="300"/>
              </a:spcAft>
              <a:buFont typeface="Arial" panose="020B0604020202020204" pitchFamily="34" charset="0"/>
              <a:buChar char="•"/>
            </a:pPr>
            <a:r>
              <a:rPr lang="en-US" sz="2000" b="1" dirty="0">
                <a:solidFill>
                  <a:srgbClr val="00B0F0"/>
                </a:solidFill>
                <a:latin typeface="Arial" panose="020B0604020202020204" pitchFamily="34" charset="0"/>
                <a:cs typeface="Arial" panose="020B0604020202020204" pitchFamily="34" charset="0"/>
              </a:rPr>
              <a:t>Landlord education (f</a:t>
            </a:r>
            <a:r>
              <a:rPr lang="en-US" b="1" dirty="0">
                <a:solidFill>
                  <a:srgbClr val="00B0F0"/>
                </a:solidFill>
                <a:latin typeface="Arial" panose="020B0604020202020204" pitchFamily="34" charset="0"/>
                <a:cs typeface="Arial" panose="020B0604020202020204" pitchFamily="34" charset="0"/>
              </a:rPr>
              <a:t>or 2- to 4-unit properties)</a:t>
            </a:r>
          </a:p>
          <a:p>
            <a:pPr marL="742950" lvl="1" indent="-285750">
              <a:spcAft>
                <a:spcPts val="300"/>
              </a:spcAft>
              <a:buFont typeface="Courier New" panose="02070309020205020404" pitchFamily="49" charset="0"/>
              <a:buChar char="o"/>
            </a:pPr>
            <a:r>
              <a:rPr lang="en-US" dirty="0">
                <a:solidFill>
                  <a:srgbClr val="595959"/>
                </a:solidFill>
                <a:latin typeface="Arial" panose="020B0604020202020204" pitchFamily="34" charset="0"/>
                <a:cs typeface="Arial" panose="020B0604020202020204" pitchFamily="34" charset="0"/>
              </a:rPr>
              <a:t>At </a:t>
            </a:r>
            <a:r>
              <a:rPr lang="en-US" dirty="0" err="1">
                <a:solidFill>
                  <a:srgbClr val="595959"/>
                </a:solidFill>
                <a:latin typeface="Arial" panose="020B0604020202020204" pitchFamily="34" charset="0"/>
                <a:cs typeface="Arial" panose="020B0604020202020204" pitchFamily="34" charset="0"/>
              </a:rPr>
              <a:t>lease</a:t>
            </a:r>
            <a:r>
              <a:rPr lang="en-US" dirty="0">
                <a:solidFill>
                  <a:srgbClr val="595959"/>
                </a:solidFill>
                <a:latin typeface="Arial" panose="020B0604020202020204" pitchFamily="34" charset="0"/>
                <a:cs typeface="Arial" panose="020B0604020202020204" pitchFamily="34" charset="0"/>
              </a:rPr>
              <a:t> one qualifying borrower must complete a landlord education program</a:t>
            </a:r>
          </a:p>
          <a:p>
            <a:pPr marL="742950" lvl="1" indent="-285750">
              <a:spcAft>
                <a:spcPts val="300"/>
              </a:spcAft>
              <a:buFont typeface="Courier New" panose="02070309020205020404" pitchFamily="49" charset="0"/>
              <a:buChar char="o"/>
            </a:pPr>
            <a:r>
              <a:rPr lang="en-US" dirty="0">
                <a:solidFill>
                  <a:srgbClr val="595959"/>
                </a:solidFill>
                <a:latin typeface="Arial" panose="020B0604020202020204" pitchFamily="34" charset="0"/>
                <a:cs typeface="Arial" panose="020B0604020202020204" pitchFamily="34" charset="0"/>
              </a:rPr>
              <a:t>Or have at least one year of previous landlord experience </a:t>
            </a:r>
          </a:p>
          <a:p>
            <a:endParaRPr lang="en-US" dirty="0"/>
          </a:p>
        </p:txBody>
      </p:sp>
      <p:sp>
        <p:nvSpPr>
          <p:cNvPr id="4" name="Footer Placeholder 3"/>
          <p:cNvSpPr>
            <a:spLocks noGrp="1"/>
          </p:cNvSpPr>
          <p:nvPr>
            <p:ph type="ftr" sz="quarter" idx="4"/>
          </p:nvPr>
        </p:nvSpPr>
        <p:spPr/>
        <p:txBody>
          <a:bodyPr/>
          <a:lstStyle/>
          <a:p>
            <a:r>
              <a:rPr lang="en-US"/>
              <a:t>DATA CLASSIFICATION LABEL</a:t>
            </a:r>
          </a:p>
        </p:txBody>
      </p:sp>
      <p:sp>
        <p:nvSpPr>
          <p:cNvPr id="5" name="Slide Number Placeholder 4"/>
          <p:cNvSpPr>
            <a:spLocks noGrp="1"/>
          </p:cNvSpPr>
          <p:nvPr>
            <p:ph type="sldNum" sz="quarter" idx="5"/>
          </p:nvPr>
        </p:nvSpPr>
        <p:spPr/>
        <p:txBody>
          <a:bodyPr/>
          <a:lstStyle/>
          <a:p>
            <a:fld id="{A0747975-28E4-4E43-A842-E40F04ABB6B0}" type="slidenum">
              <a:rPr lang="en-US" smtClean="0"/>
              <a:t>7</a:t>
            </a:fld>
            <a:endParaRPr lang="en-US"/>
          </a:p>
        </p:txBody>
      </p:sp>
    </p:spTree>
    <p:extLst>
      <p:ext uri="{BB962C8B-B14F-4D97-AF65-F5344CB8AC3E}">
        <p14:creationId xmlns:p14="http://schemas.microsoft.com/office/powerpoint/2010/main" val="3939533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1000"/>
              </a:spcBef>
              <a:spcAft>
                <a:spcPts val="600"/>
              </a:spcAft>
              <a:buClr>
                <a:srgbClr val="434343"/>
              </a:buClr>
              <a:buSzPct val="120000"/>
              <a:buFont typeface="+mj-lt"/>
              <a:buNone/>
              <a:tabLst/>
              <a:defRPr/>
            </a:pPr>
            <a:r>
              <a:rPr kumimoji="0" lang="en-US" sz="1200" b="0" i="0" u="none" strike="noStrike" kern="1200" cap="none" spc="0" normalizeH="0" baseline="0" noProof="0" dirty="0">
                <a:ln>
                  <a:noFill/>
                </a:ln>
                <a:solidFill>
                  <a:srgbClr val="434343"/>
                </a:solidFill>
                <a:effectLst/>
                <a:uLnTx/>
                <a:uFillTx/>
                <a:latin typeface="Arial" panose="020B0604020202020204" pitchFamily="34" charset="0"/>
                <a:ea typeface="+mn-ea"/>
                <a:cs typeface="Arial" panose="020B0604020202020204" pitchFamily="34" charset="0"/>
              </a:rPr>
              <a:t>For Servicing, there are two overarching options:</a:t>
            </a:r>
          </a:p>
          <a:p>
            <a:pPr marL="0" marR="0" lvl="0" indent="0" algn="l" defTabSz="914400" rtl="0" eaLnBrk="1" fontAlgn="base" latinLnBrk="0" hangingPunct="1">
              <a:lnSpc>
                <a:spcPct val="100000"/>
              </a:lnSpc>
              <a:spcBef>
                <a:spcPts val="1000"/>
              </a:spcBef>
              <a:spcAft>
                <a:spcPts val="600"/>
              </a:spcAft>
              <a:buClr>
                <a:srgbClr val="434343"/>
              </a:buClr>
              <a:buSzPct val="120000"/>
              <a:buFont typeface="+mj-lt"/>
              <a:buNone/>
              <a:tabLst/>
              <a:defRPr/>
            </a:pPr>
            <a:endParaRPr kumimoji="0" lang="en-US" sz="1200" b="0" i="0" u="none" strike="noStrike" kern="1200" cap="none" spc="0" normalizeH="0" baseline="0" noProof="0" dirty="0">
              <a:ln>
                <a:noFill/>
              </a:ln>
              <a:solidFill>
                <a:srgbClr val="434343"/>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base" latinLnBrk="0" hangingPunct="1">
              <a:lnSpc>
                <a:spcPct val="100000"/>
              </a:lnSpc>
              <a:spcBef>
                <a:spcPts val="1000"/>
              </a:spcBef>
              <a:spcAft>
                <a:spcPts val="600"/>
              </a:spcAft>
              <a:buClr>
                <a:srgbClr val="434343"/>
              </a:buClr>
              <a:buSzPct val="120000"/>
              <a:buFont typeface="+mj-lt"/>
              <a:buAutoNum type="arabicPeriod"/>
              <a:tabLst/>
              <a:defRPr/>
            </a:pPr>
            <a:r>
              <a:rPr kumimoji="0" lang="en-US" sz="1200" b="0" i="0" u="none" strike="noStrike" kern="1200" cap="none" spc="0" normalizeH="0" baseline="0" noProof="0" dirty="0">
                <a:ln>
                  <a:noFill/>
                </a:ln>
                <a:solidFill>
                  <a:srgbClr val="434343"/>
                </a:solidFill>
                <a:effectLst/>
                <a:uLnTx/>
                <a:uFillTx/>
                <a:latin typeface="Arial" panose="020B0604020202020204" pitchFamily="34" charset="0"/>
                <a:ea typeface="+mn-ea"/>
                <a:cs typeface="Arial" panose="020B0604020202020204" pitchFamily="34" charset="0"/>
              </a:rPr>
              <a:t>Option #1 is that the seller/servicer may transfer Servicing to a Servicer designated by Freddie Mac; or</a:t>
            </a:r>
          </a:p>
          <a:p>
            <a:pPr marL="457200" marR="0" lvl="0" indent="-457200" algn="l" defTabSz="914400" rtl="0" eaLnBrk="1" fontAlgn="base" latinLnBrk="0" hangingPunct="1">
              <a:lnSpc>
                <a:spcPct val="100000"/>
              </a:lnSpc>
              <a:spcBef>
                <a:spcPts val="1000"/>
              </a:spcBef>
              <a:spcAft>
                <a:spcPts val="600"/>
              </a:spcAft>
              <a:buClr>
                <a:srgbClr val="434343"/>
              </a:buClr>
              <a:buSzPct val="120000"/>
              <a:buFont typeface="+mj-lt"/>
              <a:buAutoNum type="arabicPeriod"/>
              <a:tabLst/>
              <a:defRPr/>
            </a:pPr>
            <a:r>
              <a:rPr kumimoji="0" lang="en-US" sz="1200" b="0" i="0" u="none" strike="noStrike" kern="1200" cap="none" spc="0" normalizeH="0" baseline="0" noProof="0" dirty="0">
                <a:ln>
                  <a:noFill/>
                </a:ln>
                <a:solidFill>
                  <a:srgbClr val="434343"/>
                </a:solidFill>
                <a:effectLst/>
                <a:uLnTx/>
                <a:uFillTx/>
                <a:latin typeface="Arial" panose="020B0604020202020204" pitchFamily="34" charset="0"/>
                <a:ea typeface="+mn-ea"/>
                <a:cs typeface="Arial" panose="020B0604020202020204" pitchFamily="34" charset="0"/>
              </a:rPr>
              <a:t>Option #2 is that the seller/servicer may retain servicing of HeritageOne mortgages with Freddie Mac’s explicit approval.</a:t>
            </a:r>
          </a:p>
          <a:p>
            <a:endParaRPr lang="en-US" dirty="0"/>
          </a:p>
        </p:txBody>
      </p:sp>
      <p:sp>
        <p:nvSpPr>
          <p:cNvPr id="4" name="Footer Placeholder 3"/>
          <p:cNvSpPr>
            <a:spLocks noGrp="1"/>
          </p:cNvSpPr>
          <p:nvPr>
            <p:ph type="ftr" sz="quarter" idx="4"/>
          </p:nvPr>
        </p:nvSpPr>
        <p:spPr/>
        <p:txBody>
          <a:bodyPr/>
          <a:lstStyle/>
          <a:p>
            <a:r>
              <a:rPr lang="en-US"/>
              <a:t>DATA CLASSIFICATION LABEL</a:t>
            </a:r>
          </a:p>
        </p:txBody>
      </p:sp>
      <p:sp>
        <p:nvSpPr>
          <p:cNvPr id="5" name="Slide Number Placeholder 4"/>
          <p:cNvSpPr>
            <a:spLocks noGrp="1"/>
          </p:cNvSpPr>
          <p:nvPr>
            <p:ph type="sldNum" sz="quarter" idx="5"/>
          </p:nvPr>
        </p:nvSpPr>
        <p:spPr/>
        <p:txBody>
          <a:bodyPr/>
          <a:lstStyle/>
          <a:p>
            <a:fld id="{A0747975-28E4-4E43-A842-E40F04ABB6B0}" type="slidenum">
              <a:rPr lang="en-US" smtClean="0"/>
              <a:t>8</a:t>
            </a:fld>
            <a:endParaRPr lang="en-US"/>
          </a:p>
        </p:txBody>
      </p:sp>
    </p:spTree>
    <p:extLst>
      <p:ext uri="{BB962C8B-B14F-4D97-AF65-F5344CB8AC3E}">
        <p14:creationId xmlns:p14="http://schemas.microsoft.com/office/powerpoint/2010/main" val="1464246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mn-lt"/>
              </a:rPr>
              <a:t>Regarding foreclosures: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mn-lt"/>
            </a:endParaRPr>
          </a:p>
          <a:p>
            <a:pPr marL="285750" marR="0" lvl="0" indent="-285750" algn="l" defTabSz="914400" rtl="0" eaLnBrk="1" fontAlgn="base" latinLnBrk="0" hangingPunct="1">
              <a:lnSpc>
                <a:spcPct val="100000"/>
              </a:lnSpc>
              <a:spcBef>
                <a:spcPts val="0"/>
              </a:spcBef>
              <a:spcAft>
                <a:spcPts val="0"/>
              </a:spcAft>
              <a:buClr>
                <a:srgbClr val="434343"/>
              </a:buClr>
              <a:buSzPct val="120000"/>
              <a:buFont typeface="Arial" panose="020B0604020202020204" pitchFamily="34" charset="0"/>
              <a:buChar char="•"/>
              <a:tabLst/>
              <a:defRPr/>
            </a:pPr>
            <a:r>
              <a:rPr kumimoji="0" lang="en-US" sz="1200" b="0" i="0" u="none" strike="noStrike" kern="1200" cap="none" spc="0" normalizeH="0" baseline="0" noProof="0" dirty="0">
                <a:ln>
                  <a:noFill/>
                </a:ln>
                <a:solidFill>
                  <a:srgbClr val="434343"/>
                </a:solidFill>
                <a:effectLst/>
                <a:uLnTx/>
                <a:uFillTx/>
                <a:latin typeface="+mn-lt"/>
                <a:ea typeface="+mn-ea"/>
                <a:cs typeface="Arial" panose="020B0604020202020204" pitchFamily="34" charset="0"/>
              </a:rPr>
              <a:t>Prior to referring to foreclosure, Servicers must complete all required communication and notification requirements.</a:t>
            </a:r>
          </a:p>
          <a:p>
            <a:pPr marL="285750" marR="0" lvl="0" indent="-285750" algn="l" defTabSz="914400" rtl="0" eaLnBrk="1" fontAlgn="base" latinLnBrk="0" hangingPunct="1">
              <a:lnSpc>
                <a:spcPct val="100000"/>
              </a:lnSpc>
              <a:spcBef>
                <a:spcPts val="0"/>
              </a:spcBef>
              <a:spcAft>
                <a:spcPts val="0"/>
              </a:spcAft>
              <a:buClr>
                <a:srgbClr val="434343"/>
              </a:buClr>
              <a:buSzPct val="120000"/>
              <a:buFont typeface="Arial" panose="020B0604020202020204" pitchFamily="34" charset="0"/>
              <a:buChar char="•"/>
              <a:tabLst/>
              <a:defRPr/>
            </a:pPr>
            <a:r>
              <a:rPr kumimoji="0" lang="en-US" sz="1200" b="0" i="0" u="none" strike="noStrike" kern="1200" cap="none" spc="0" normalizeH="0" baseline="0" noProof="0" dirty="0">
                <a:ln>
                  <a:noFill/>
                </a:ln>
                <a:solidFill>
                  <a:srgbClr val="434343"/>
                </a:solidFill>
                <a:effectLst/>
                <a:uLnTx/>
                <a:uFillTx/>
                <a:latin typeface="+mn-lt"/>
                <a:ea typeface="+mn-ea"/>
                <a:cs typeface="Arial" panose="020B0604020202020204" pitchFamily="34" charset="0"/>
              </a:rPr>
              <a:t>Necessary contact information for the Tribe will be obtained for Servicers and Freddie Mac to work with the Tribal contacts and to operationalize the additional servicing requirements.</a:t>
            </a:r>
          </a:p>
          <a:p>
            <a:pPr marL="285750" marR="0" lvl="0" indent="-285750" algn="l" defTabSz="914400" rtl="0" eaLnBrk="1" fontAlgn="base" latinLnBrk="0" hangingPunct="1">
              <a:lnSpc>
                <a:spcPct val="100000"/>
              </a:lnSpc>
              <a:spcBef>
                <a:spcPts val="0"/>
              </a:spcBef>
              <a:spcAft>
                <a:spcPts val="0"/>
              </a:spcAft>
              <a:buClr>
                <a:srgbClr val="434343"/>
              </a:buClr>
              <a:buSzPct val="120000"/>
              <a:buFont typeface="Arial" panose="020B0604020202020204" pitchFamily="34" charset="0"/>
              <a:buChar char="•"/>
              <a:tabLst/>
              <a:defRPr/>
            </a:pPr>
            <a:r>
              <a:rPr kumimoji="0" lang="en-US" sz="1200" b="0" i="0" u="none" strike="noStrike" kern="1200" cap="none" spc="0" normalizeH="0" baseline="0" noProof="0" dirty="0">
                <a:ln>
                  <a:noFill/>
                </a:ln>
                <a:solidFill>
                  <a:srgbClr val="434343"/>
                </a:solidFill>
                <a:effectLst/>
                <a:uLnTx/>
                <a:uFillTx/>
                <a:latin typeface="+mn-lt"/>
                <a:ea typeface="+mn-ea"/>
                <a:cs typeface="Arial" panose="020B0604020202020204" pitchFamily="34" charset="0"/>
              </a:rPr>
              <a:t>Foreclosure processing may proceed in the court that holds jurisdiction, which may include Tribal court.</a:t>
            </a:r>
          </a:p>
          <a:p>
            <a:pPr marL="285750" marR="0" lvl="0" indent="-285750" algn="l" defTabSz="914400" rtl="0" eaLnBrk="1" fontAlgn="base" latinLnBrk="0" hangingPunct="1">
              <a:lnSpc>
                <a:spcPct val="100000"/>
              </a:lnSpc>
              <a:spcBef>
                <a:spcPts val="0"/>
              </a:spcBef>
              <a:spcAft>
                <a:spcPts val="0"/>
              </a:spcAft>
              <a:buClr>
                <a:srgbClr val="434343"/>
              </a:buClr>
              <a:buSzPct val="120000"/>
              <a:buFont typeface="Arial" panose="020B0604020202020204" pitchFamily="34" charset="0"/>
              <a:buChar char="•"/>
              <a:tabLst/>
              <a:defRPr/>
            </a:pPr>
            <a:r>
              <a:rPr kumimoji="0" lang="en-US" sz="1200" b="0" i="0" u="none" strike="noStrike" kern="1200" cap="none" spc="0" normalizeH="0" baseline="0" noProof="0" dirty="0">
                <a:ln>
                  <a:noFill/>
                </a:ln>
                <a:solidFill>
                  <a:srgbClr val="434343"/>
                </a:solidFill>
                <a:effectLst/>
                <a:uLnTx/>
                <a:uFillTx/>
                <a:latin typeface="+mn-lt"/>
                <a:ea typeface="+mn-ea"/>
                <a:cs typeface="Arial" panose="020B0604020202020204" pitchFamily="34" charset="0"/>
              </a:rPr>
              <a:t>And the Tribe has right of first refusal, in accordance with the mortgage documents.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mn-lt"/>
              </a:rPr>
              <a:t>And it’s important for us to note that the original lender can provide post-purchase counseling at the time of delinquency.</a:t>
            </a:r>
          </a:p>
          <a:p>
            <a:endParaRPr lang="en-US" dirty="0"/>
          </a:p>
        </p:txBody>
      </p:sp>
      <p:sp>
        <p:nvSpPr>
          <p:cNvPr id="4" name="Footer Placeholder 3"/>
          <p:cNvSpPr>
            <a:spLocks noGrp="1"/>
          </p:cNvSpPr>
          <p:nvPr>
            <p:ph type="ftr" sz="quarter" idx="4"/>
          </p:nvPr>
        </p:nvSpPr>
        <p:spPr/>
        <p:txBody>
          <a:bodyPr/>
          <a:lstStyle/>
          <a:p>
            <a:r>
              <a:rPr lang="en-US"/>
              <a:t>DATA CLASSIFICATION LABEL</a:t>
            </a:r>
          </a:p>
        </p:txBody>
      </p:sp>
      <p:sp>
        <p:nvSpPr>
          <p:cNvPr id="5" name="Slide Number Placeholder 4"/>
          <p:cNvSpPr>
            <a:spLocks noGrp="1"/>
          </p:cNvSpPr>
          <p:nvPr>
            <p:ph type="sldNum" sz="quarter" idx="5"/>
          </p:nvPr>
        </p:nvSpPr>
        <p:spPr/>
        <p:txBody>
          <a:bodyPr/>
          <a:lstStyle/>
          <a:p>
            <a:fld id="{A0747975-28E4-4E43-A842-E40F04ABB6B0}" type="slidenum">
              <a:rPr lang="en-US" smtClean="0"/>
              <a:t>9</a:t>
            </a:fld>
            <a:endParaRPr lang="en-US"/>
          </a:p>
        </p:txBody>
      </p:sp>
    </p:spTree>
    <p:extLst>
      <p:ext uri="{BB962C8B-B14F-4D97-AF65-F5344CB8AC3E}">
        <p14:creationId xmlns:p14="http://schemas.microsoft.com/office/powerpoint/2010/main" val="2047409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a:t>If you are a lender in the room and are interested in selling HeritageOne mortgages, you must first obtain Freddie Mac’s written approval before selling HeritageOne mortgages to Freddie Mac. </a:t>
            </a:r>
          </a:p>
          <a:p>
            <a:pPr marL="171450" indent="-171450">
              <a:buFont typeface="Arial" panose="020B0604020202020204" pitchFamily="34" charset="0"/>
              <a:buChar char="•"/>
            </a:pPr>
            <a:r>
              <a:rPr lang="en-US" sz="1200" dirty="0"/>
              <a:t>For a seller to be approved, they must have </a:t>
            </a:r>
            <a:r>
              <a:rPr lang="en-US" sz="1800" dirty="0">
                <a:solidFill>
                  <a:srgbClr val="2F5496"/>
                </a:solidFill>
                <a:effectLst/>
                <a:latin typeface="Arial" panose="020B0604020202020204" pitchFamily="34" charset="0"/>
                <a:ea typeface="Calibri" panose="020F0502020204030204" pitchFamily="34" charset="0"/>
              </a:rPr>
              <a:t>experience originating similar mortgage products in Indian Country and must receive counterparty credit risk approval.</a:t>
            </a:r>
            <a:endParaRPr lang="en-US" sz="1200" dirty="0"/>
          </a:p>
          <a:p>
            <a:pPr marL="171450" indent="-171450">
              <a:buFont typeface="Arial" panose="020B0604020202020204" pitchFamily="34" charset="0"/>
              <a:buChar char="•"/>
            </a:pPr>
            <a:r>
              <a:rPr lang="en-US" sz="1200" dirty="0"/>
              <a:t>For those interested, simply call 1-800-FREDDIE to start the process or your account representative.</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DATA CLASSIFICATION LABEL</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747975-28E4-4E43-A842-E40F04ABB6B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2473681"/>
      </p:ext>
    </p:extLst>
  </p:cSld>
  <p:clrMapOvr>
    <a:masterClrMapping/>
  </p:clrMapOvr>
</p:notes>
</file>

<file path=ppt/slideLayouts/_rels/slideLayout17.xml.rels>&#65279;<?xml version="1.0" encoding="utf-8"?><Relationships xmlns="http://schemas.openxmlformats.org/package/2006/relationships"><Relationship Type="http://schemas.openxmlformats.org/officeDocument/2006/relationships/image" Target="/ppt/media/image7.emf" Id="rId2" /><Relationship Type="http://schemas.openxmlformats.org/officeDocument/2006/relationships/slideMaster" Target="/ppt/slideMasters/slideMaster1.xml" Id="rId1" /></Relationships>
</file>

<file path=ppt/slideLayouts/_rels/slideLayout45.xml.rels>&#65279;<?xml version="1.0" encoding="utf-8"?><Relationships xmlns="http://schemas.openxmlformats.org/package/2006/relationships"><Relationship Type="http://schemas.openxmlformats.org/officeDocument/2006/relationships/image" Target="/ppt/media/image7.emf" Id="rId2" /><Relationship Type="http://schemas.openxmlformats.org/officeDocument/2006/relationships/slideMaster" Target="/ppt/slideMasters/slideMaster2.xml" Id="rId1" /></Relationships>
</file>

<file path=ppt/slideLayouts/_rels/slideLayout55.xml.rels>&#65279;<?xml version="1.0" encoding="utf-8"?><Relationships xmlns="http://schemas.openxmlformats.org/package/2006/relationships"><Relationship Type="http://schemas.openxmlformats.org/officeDocument/2006/relationships/image" Target="/ppt/media/image19.emf" Id="rId3" /><Relationship Type="http://schemas.openxmlformats.org/officeDocument/2006/relationships/image" Target="/ppt/media/image18.jpeg" Id="rId2" /><Relationship Type="http://schemas.openxmlformats.org/officeDocument/2006/relationships/slideMaster" Target="/ppt/slideMasters/slideMaster3.xml" Id="rId1" /></Relationships>
</file>

<file path=ppt/slideLayouts/_rels/slideLayout72.xml.rels>&#65279;<?xml version="1.0" encoding="utf-8"?><Relationships xmlns="http://schemas.openxmlformats.org/package/2006/relationships"><Relationship Type="http://schemas.openxmlformats.org/officeDocument/2006/relationships/image" Target="/ppt/media/image7.emf" Id="rId2" /><Relationship Type="http://schemas.openxmlformats.org/officeDocument/2006/relationships/slideMaster" Target="/ppt/slideMasters/slideMaster4.xml" Id="rId1" /></Relationships>
</file>

<file path=ppt/slideLayouts/_rels/slideLayout80.xml.rels>&#65279;<?xml version="1.0" encoding="utf-8"?><Relationships xmlns="http://schemas.openxmlformats.org/package/2006/relationships"><Relationship Type="http://schemas.openxmlformats.org/officeDocument/2006/relationships/image" Target="/ppt/media/image7.emf" Id="rId2" /><Relationship Type="http://schemas.openxmlformats.org/officeDocument/2006/relationships/slideMaster" Target="/ppt/slideMasters/slideMaster4.xml" Id="rId1" /></Relationships>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 (No Subtitle)">
    <p:spTree>
      <p:nvGrpSpPr>
        <p:cNvPr id="1" name=""/>
        <p:cNvGrpSpPr/>
        <p:nvPr/>
      </p:nvGrpSpPr>
      <p:grpSpPr>
        <a:xfrm>
          <a:off x="0" y="0"/>
          <a:ext cx="0" cy="0"/>
          <a:chOff x="0" y="0"/>
          <a:chExt cx="0" cy="0"/>
        </a:xfrm>
      </p:grpSpPr>
      <p:sp>
        <p:nvSpPr>
          <p:cNvPr id="15" name="Footer Placeholder 14">
            <a:extLst>
              <a:ext uri="{FF2B5EF4-FFF2-40B4-BE49-F238E27FC236}">
                <a16:creationId xmlns:a16="http://schemas.microsoft.com/office/drawing/2014/main" id="{A865625B-3AB8-CE47-8901-614204BB283F}"/>
              </a:ext>
            </a:extLst>
          </p:cNvPr>
          <p:cNvSpPr>
            <a:spLocks noGrp="1"/>
          </p:cNvSpPr>
          <p:nvPr>
            <p:ph type="ftr" sz="quarter" idx="17"/>
          </p:nvPr>
        </p:nvSpPr>
        <p:spPr/>
        <p:txBody>
          <a:bodyPr/>
          <a:lstStyle/>
          <a:p>
            <a:r>
              <a:rPr lang="en-US"/>
              <a:t>Document Title &amp; Date Goes Here</a:t>
            </a:r>
          </a:p>
        </p:txBody>
      </p:sp>
      <p:sp>
        <p:nvSpPr>
          <p:cNvPr id="16" name="Slide Number Placeholder 15">
            <a:extLst>
              <a:ext uri="{FF2B5EF4-FFF2-40B4-BE49-F238E27FC236}">
                <a16:creationId xmlns:a16="http://schemas.microsoft.com/office/drawing/2014/main" id="{AFC35345-796A-764B-BC09-9E11ED57B59D}"/>
              </a:ext>
            </a:extLst>
          </p:cNvPr>
          <p:cNvSpPr>
            <a:spLocks noGrp="1"/>
          </p:cNvSpPr>
          <p:nvPr>
            <p:ph type="sldNum" sz="quarter" idx="18"/>
          </p:nvPr>
        </p:nvSpPr>
        <p:spPr/>
        <p:txBody>
          <a:bodyPr/>
          <a:lstStyle/>
          <a:p>
            <a:fld id="{ABDC90C9-130E-D14A-ACAC-E16D2F5BD501}" type="slidenum">
              <a:rPr lang="en-US" smtClean="0"/>
              <a:pPr/>
              <a:t>‹#›</a:t>
            </a:fld>
            <a:endParaRPr lang="en-US"/>
          </a:p>
        </p:txBody>
      </p:sp>
      <p:pic>
        <p:nvPicPr>
          <p:cNvPr id="2" name="Picture 1">
            <a:extLst>
              <a:ext uri="{FF2B5EF4-FFF2-40B4-BE49-F238E27FC236}">
                <a16:creationId xmlns:a16="http://schemas.microsoft.com/office/drawing/2014/main" id="{7083E796-8A13-3E42-8116-4A33EA96763B}"/>
              </a:ext>
            </a:extLst>
          </p:cNvPr>
          <p:cNvPicPr>
            <a:picLocks noChangeAspect="1"/>
          </p:cNvPicPr>
          <p:nvPr userDrawn="1"/>
        </p:nvPicPr>
        <p:blipFill>
          <a:blip r:embed="rId2"/>
          <a:stretch>
            <a:fillRect/>
          </a:stretch>
        </p:blipFill>
        <p:spPr>
          <a:xfrm>
            <a:off x="11456407" y="379930"/>
            <a:ext cx="362552" cy="177576"/>
          </a:xfrm>
          <a:prstGeom prst="rect">
            <a:avLst/>
          </a:prstGeom>
        </p:spPr>
      </p:pic>
      <p:sp>
        <p:nvSpPr>
          <p:cNvPr id="7" name="Title 4">
            <a:extLst>
              <a:ext uri="{FF2B5EF4-FFF2-40B4-BE49-F238E27FC236}">
                <a16:creationId xmlns:a16="http://schemas.microsoft.com/office/drawing/2014/main" id="{46D63021-C256-BB48-95B8-83DAE27454CA}"/>
              </a:ext>
            </a:extLst>
          </p:cNvPr>
          <p:cNvSpPr>
            <a:spLocks noGrp="1"/>
          </p:cNvSpPr>
          <p:nvPr>
            <p:ph type="title"/>
          </p:nvPr>
        </p:nvSpPr>
        <p:spPr>
          <a:xfrm>
            <a:off x="380999" y="381000"/>
            <a:ext cx="8839201" cy="762000"/>
          </a:xfrm>
        </p:spPr>
        <p:txBody>
          <a:bodyPr/>
          <a:lstStyle>
            <a:lvl1pPr>
              <a:defRPr>
                <a:solidFill>
                  <a:schemeClr val="tx2"/>
                </a:solidFill>
              </a:defRPr>
            </a:lvl1pPr>
          </a:lstStyle>
          <a:p>
            <a:r>
              <a:rPr lang="en-US"/>
              <a:t>Click to edit Master title style</a:t>
            </a:r>
          </a:p>
        </p:txBody>
      </p:sp>
      <p:sp>
        <p:nvSpPr>
          <p:cNvPr id="8" name="Text Placeholder 6">
            <a:extLst>
              <a:ext uri="{FF2B5EF4-FFF2-40B4-BE49-F238E27FC236}">
                <a16:creationId xmlns:a16="http://schemas.microsoft.com/office/drawing/2014/main" id="{F2F60E4A-C654-8146-8BAB-093A01534D03}"/>
              </a:ext>
            </a:extLst>
          </p:cNvPr>
          <p:cNvSpPr>
            <a:spLocks noGrp="1"/>
          </p:cNvSpPr>
          <p:nvPr>
            <p:ph type="body" sz="quarter" idx="20" hasCustomPrompt="1"/>
          </p:nvPr>
        </p:nvSpPr>
        <p:spPr>
          <a:xfrm>
            <a:off x="9677400" y="304265"/>
            <a:ext cx="1600200" cy="328904"/>
          </a:xfrm>
        </p:spPr>
        <p:txBody>
          <a:bodyPr anchor="ctr" anchorCtr="0">
            <a:noAutofit/>
          </a:bodyPr>
          <a:lstStyle>
            <a:lvl1pPr marL="0" marR="0" indent="0" algn="r" defTabSz="914400" rtl="0" eaLnBrk="1" fontAlgn="auto" latinLnBrk="0" hangingPunct="1">
              <a:lnSpc>
                <a:spcPct val="100000"/>
              </a:lnSpc>
              <a:spcBef>
                <a:spcPts val="1000"/>
              </a:spcBef>
              <a:spcAft>
                <a:spcPts val="1200"/>
              </a:spcAft>
              <a:buClr>
                <a:schemeClr val="accent2"/>
              </a:buClr>
              <a:buSzPct val="100000"/>
              <a:buFont typeface="+mj-lt"/>
              <a:buNone/>
              <a:tabLst/>
              <a:defRPr lang="en-US" sz="900" b="1" i="0" kern="1200" dirty="0" smtClean="0">
                <a:solidFill>
                  <a:schemeClr val="tx2"/>
                </a:solidFill>
                <a:latin typeface="Arial" panose="020B0604020202020204" pitchFamily="34" charset="0"/>
                <a:ea typeface="+mn-ea"/>
                <a:cs typeface="Arial" panose="020B0604020202020204" pitchFamily="34" charset="0"/>
              </a:defRPr>
            </a:lvl1pPr>
            <a:lvl2pPr marL="457200" indent="0">
              <a:buNone/>
              <a:defRPr/>
            </a:lvl2pPr>
          </a:lstStyle>
          <a:p>
            <a:pPr lvl="0"/>
            <a:r>
              <a:rPr lang="en-US"/>
              <a:t>Section Title Goes Here</a:t>
            </a:r>
          </a:p>
        </p:txBody>
      </p:sp>
      <p:sp>
        <p:nvSpPr>
          <p:cNvPr id="9" name="Text Placeholder 18">
            <a:extLst>
              <a:ext uri="{FF2B5EF4-FFF2-40B4-BE49-F238E27FC236}">
                <a16:creationId xmlns:a16="http://schemas.microsoft.com/office/drawing/2014/main" id="{F6384A0D-5659-C04E-B59F-272E29832462}"/>
              </a:ext>
            </a:extLst>
          </p:cNvPr>
          <p:cNvSpPr>
            <a:spLocks noGrp="1"/>
          </p:cNvSpPr>
          <p:nvPr>
            <p:ph type="body" sz="quarter" idx="19"/>
          </p:nvPr>
        </p:nvSpPr>
        <p:spPr>
          <a:xfrm>
            <a:off x="373039" y="2131424"/>
            <a:ext cx="8847161" cy="3760644"/>
          </a:xfrm>
          <a:prstGeom prst="rect">
            <a:avLst/>
          </a:prstGeo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0970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Light Blue Divider Slide">
    <p:bg>
      <p:bgPr>
        <a:solidFill>
          <a:srgbClr val="11B6F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F3B3C-1A31-E54B-865A-487B34AAE0A4}"/>
              </a:ext>
            </a:extLst>
          </p:cNvPr>
          <p:cNvSpPr>
            <a:spLocks noGrp="1"/>
          </p:cNvSpPr>
          <p:nvPr>
            <p:ph type="title"/>
          </p:nvPr>
        </p:nvSpPr>
        <p:spPr>
          <a:xfrm>
            <a:off x="834220" y="2590800"/>
            <a:ext cx="4267200" cy="2743200"/>
          </a:xfrm>
        </p:spPr>
        <p:txBody>
          <a:bodyPr/>
          <a:lstStyle>
            <a:lvl1pPr>
              <a:defRPr sz="4000" b="0"/>
            </a:lvl1pPr>
          </a:lstStyle>
          <a:p>
            <a:r>
              <a:rPr lang="en-US"/>
              <a:t>Click to edit Master title style</a:t>
            </a:r>
          </a:p>
        </p:txBody>
      </p:sp>
      <p:sp>
        <p:nvSpPr>
          <p:cNvPr id="7" name="Text Placeholder 6">
            <a:extLst>
              <a:ext uri="{FF2B5EF4-FFF2-40B4-BE49-F238E27FC236}">
                <a16:creationId xmlns:a16="http://schemas.microsoft.com/office/drawing/2014/main" id="{CABCC852-5E5A-A749-905D-C1E32D016939}"/>
              </a:ext>
            </a:extLst>
          </p:cNvPr>
          <p:cNvSpPr>
            <a:spLocks noGrp="1"/>
          </p:cNvSpPr>
          <p:nvPr>
            <p:ph type="body" sz="quarter" idx="11"/>
          </p:nvPr>
        </p:nvSpPr>
        <p:spPr>
          <a:xfrm>
            <a:off x="838200" y="5486399"/>
            <a:ext cx="4263220" cy="838200"/>
          </a:xfrm>
        </p:spPr>
        <p:txBody>
          <a:bodyPr>
            <a:normAutofit/>
          </a:bodyPr>
          <a:lstStyle>
            <a:lvl1pPr>
              <a:defRPr sz="2000">
                <a:solidFill>
                  <a:schemeClr val="bg1"/>
                </a:solidFill>
              </a:defRPr>
            </a:lvl1pPr>
            <a:lvl2pPr marL="457200" indent="0">
              <a:buNone/>
              <a:defRPr/>
            </a:lvl2pPr>
          </a:lstStyle>
          <a:p>
            <a:pPr lvl="0"/>
            <a:r>
              <a:rPr lang="en-US"/>
              <a:t>Click to edit Master text styles</a:t>
            </a:r>
          </a:p>
        </p:txBody>
      </p:sp>
      <p:pic>
        <p:nvPicPr>
          <p:cNvPr id="13" name="Picture 12">
            <a:extLst>
              <a:ext uri="{FF2B5EF4-FFF2-40B4-BE49-F238E27FC236}">
                <a16:creationId xmlns:a16="http://schemas.microsoft.com/office/drawing/2014/main" id="{E3972BB7-9DFD-9240-B26F-55425DB12BBD}"/>
              </a:ext>
            </a:extLst>
          </p:cNvPr>
          <p:cNvPicPr>
            <a:picLocks noChangeAspect="1"/>
          </p:cNvPicPr>
          <p:nvPr userDrawn="1"/>
        </p:nvPicPr>
        <p:blipFill>
          <a:blip r:embed="rId2">
            <a:biLevel thresh="25000"/>
          </a:blip>
          <a:stretch>
            <a:fillRect/>
          </a:stretch>
        </p:blipFill>
        <p:spPr>
          <a:xfrm>
            <a:off x="11456407" y="379930"/>
            <a:ext cx="362552" cy="177576"/>
          </a:xfrm>
          <a:prstGeom prst="rect">
            <a:avLst/>
          </a:prstGeom>
        </p:spPr>
      </p:pic>
    </p:spTree>
    <p:extLst>
      <p:ext uri="{BB962C8B-B14F-4D97-AF65-F5344CB8AC3E}">
        <p14:creationId xmlns:p14="http://schemas.microsoft.com/office/powerpoint/2010/main" val="327709071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Photo 2 Section Slide">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4F2D121-6F4C-825F-0D79-A1CCEC987DE2}"/>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838200" y="3810000"/>
            <a:ext cx="11353800" cy="2743200"/>
          </a:xfrm>
          <a:prstGeom prst="rect">
            <a:avLst/>
          </a:prstGeom>
        </p:spPr>
      </p:pic>
      <p:sp>
        <p:nvSpPr>
          <p:cNvPr id="9" name="Rectangle 8">
            <a:extLst>
              <a:ext uri="{FF2B5EF4-FFF2-40B4-BE49-F238E27FC236}">
                <a16:creationId xmlns:a16="http://schemas.microsoft.com/office/drawing/2014/main" id="{F0E04526-EE5C-C2D0-301D-77EDB135DA8A}"/>
              </a:ext>
            </a:extLst>
          </p:cNvPr>
          <p:cNvSpPr/>
          <p:nvPr userDrawn="1"/>
        </p:nvSpPr>
        <p:spPr>
          <a:xfrm>
            <a:off x="838200" y="0"/>
            <a:ext cx="11353800" cy="3810000"/>
          </a:xfrm>
          <a:prstGeom prst="rect">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FB1209D-66F7-8BC6-FF73-81A7FD53BB71}"/>
              </a:ext>
            </a:extLst>
          </p:cNvPr>
          <p:cNvSpPr/>
          <p:nvPr userDrawn="1"/>
        </p:nvSpPr>
        <p:spPr>
          <a:xfrm>
            <a:off x="0" y="0"/>
            <a:ext cx="838200" cy="655320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80D8887A-F152-5BA7-0DB1-68E4CD5223E1}"/>
              </a:ext>
            </a:extLst>
          </p:cNvPr>
          <p:cNvPicPr>
            <a:picLocks noChangeAspect="1"/>
          </p:cNvPicPr>
          <p:nvPr userDrawn="1"/>
        </p:nvPicPr>
        <p:blipFill>
          <a:blip r:embed="rId3"/>
          <a:stretch>
            <a:fillRect/>
          </a:stretch>
        </p:blipFill>
        <p:spPr>
          <a:xfrm>
            <a:off x="11450148" y="379929"/>
            <a:ext cx="368812" cy="177576"/>
          </a:xfrm>
          <a:prstGeom prst="rect">
            <a:avLst/>
          </a:prstGeom>
        </p:spPr>
      </p:pic>
      <p:sp>
        <p:nvSpPr>
          <p:cNvPr id="2" name="Title 1">
            <a:extLst>
              <a:ext uri="{FF2B5EF4-FFF2-40B4-BE49-F238E27FC236}">
                <a16:creationId xmlns:a16="http://schemas.microsoft.com/office/drawing/2014/main" id="{2474C6CA-A8DF-DD6B-88A2-EC425DD8D5F2}"/>
              </a:ext>
            </a:extLst>
          </p:cNvPr>
          <p:cNvSpPr>
            <a:spLocks noGrp="1"/>
          </p:cNvSpPr>
          <p:nvPr>
            <p:ph type="ctrTitle" hasCustomPrompt="1"/>
          </p:nvPr>
        </p:nvSpPr>
        <p:spPr>
          <a:xfrm>
            <a:off x="1752600" y="990600"/>
            <a:ext cx="6553200" cy="1226938"/>
          </a:xfrm>
        </p:spPr>
        <p:txBody>
          <a:bodyPr anchor="b">
            <a:noAutofit/>
          </a:bodyPr>
          <a:lstStyle>
            <a:lvl1pPr algn="l">
              <a:defRPr sz="4000" b="1" i="0">
                <a:solidFill>
                  <a:schemeClr val="bg1"/>
                </a:solidFill>
                <a:latin typeface="Arial" panose="020B0604020202020204" pitchFamily="34" charset="0"/>
                <a:cs typeface="Arial" panose="020B0604020202020204" pitchFamily="34" charset="0"/>
              </a:defRPr>
            </a:lvl1pPr>
          </a:lstStyle>
          <a:p>
            <a:r>
              <a:rPr lang="en-US"/>
              <a:t>Click to edit Master </a:t>
            </a:r>
            <a:br>
              <a:rPr lang="en-US"/>
            </a:br>
            <a:r>
              <a:rPr lang="en-US"/>
              <a:t>title style</a:t>
            </a:r>
          </a:p>
        </p:txBody>
      </p:sp>
      <p:sp>
        <p:nvSpPr>
          <p:cNvPr id="3" name="Subtitle 2">
            <a:extLst>
              <a:ext uri="{FF2B5EF4-FFF2-40B4-BE49-F238E27FC236}">
                <a16:creationId xmlns:a16="http://schemas.microsoft.com/office/drawing/2014/main" id="{99F3639F-271E-ED2F-2014-DB101BAE580B}"/>
              </a:ext>
            </a:extLst>
          </p:cNvPr>
          <p:cNvSpPr>
            <a:spLocks noGrp="1"/>
          </p:cNvSpPr>
          <p:nvPr>
            <p:ph type="subTitle" idx="1"/>
          </p:nvPr>
        </p:nvSpPr>
        <p:spPr>
          <a:xfrm>
            <a:off x="1752600" y="2286000"/>
            <a:ext cx="6553200" cy="838200"/>
          </a:xfrm>
          <a:prstGeom prst="rect">
            <a:avLst/>
          </a:prstGeom>
        </p:spPr>
        <p:txBody>
          <a:bodyPr>
            <a:normAutofit/>
          </a:bodyPr>
          <a:lstStyle>
            <a:lvl1pPr marL="0" indent="0" algn="l">
              <a:buNone/>
              <a:defRPr sz="2000" b="0" i="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42034579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ontent Slide (No Subtitle)">
    <p:spTree>
      <p:nvGrpSpPr>
        <p:cNvPr id="1" name=""/>
        <p:cNvGrpSpPr/>
        <p:nvPr/>
      </p:nvGrpSpPr>
      <p:grpSpPr>
        <a:xfrm>
          <a:off x="0" y="0"/>
          <a:ext cx="0" cy="0"/>
          <a:chOff x="0" y="0"/>
          <a:chExt cx="0" cy="0"/>
        </a:xfrm>
      </p:grpSpPr>
      <p:sp>
        <p:nvSpPr>
          <p:cNvPr id="15" name="Footer Placeholder 14">
            <a:extLst>
              <a:ext uri="{FF2B5EF4-FFF2-40B4-BE49-F238E27FC236}">
                <a16:creationId xmlns:a16="http://schemas.microsoft.com/office/drawing/2014/main" id="{A865625B-3AB8-CE47-8901-614204BB283F}"/>
              </a:ext>
            </a:extLst>
          </p:cNvPr>
          <p:cNvSpPr>
            <a:spLocks noGrp="1"/>
          </p:cNvSpPr>
          <p:nvPr>
            <p:ph type="ftr" sz="quarter" idx="17"/>
          </p:nvPr>
        </p:nvSpPr>
        <p:spPr>
          <a:xfrm>
            <a:off x="4724401" y="6553200"/>
            <a:ext cx="2743201" cy="304800"/>
          </a:xfrm>
          <a:prstGeom prst="rect">
            <a:avLst/>
          </a:prstGeom>
        </p:spPr>
        <p:txBody>
          <a:bodyPr/>
          <a:lstStyle/>
          <a:p>
            <a:r>
              <a:rPr lang="en-US"/>
              <a:t>Document Title &amp; Date Goes Here</a:t>
            </a:r>
          </a:p>
        </p:txBody>
      </p:sp>
      <p:sp>
        <p:nvSpPr>
          <p:cNvPr id="16" name="Slide Number Placeholder 15">
            <a:extLst>
              <a:ext uri="{FF2B5EF4-FFF2-40B4-BE49-F238E27FC236}">
                <a16:creationId xmlns:a16="http://schemas.microsoft.com/office/drawing/2014/main" id="{AFC35345-796A-764B-BC09-9E11ED57B59D}"/>
              </a:ext>
            </a:extLst>
          </p:cNvPr>
          <p:cNvSpPr>
            <a:spLocks noGrp="1"/>
          </p:cNvSpPr>
          <p:nvPr>
            <p:ph type="sldNum" sz="quarter" idx="18"/>
          </p:nvPr>
        </p:nvSpPr>
        <p:spPr/>
        <p:txBody>
          <a:bodyPr/>
          <a:lstStyle/>
          <a:p>
            <a:fld id="{ABDC90C9-130E-D14A-ACAC-E16D2F5BD501}" type="slidenum">
              <a:rPr lang="en-US" smtClean="0"/>
              <a:pPr/>
              <a:t>‹#›</a:t>
            </a:fld>
            <a:endParaRPr lang="en-US"/>
          </a:p>
        </p:txBody>
      </p:sp>
      <p:pic>
        <p:nvPicPr>
          <p:cNvPr id="2" name="Picture 1">
            <a:extLst>
              <a:ext uri="{FF2B5EF4-FFF2-40B4-BE49-F238E27FC236}">
                <a16:creationId xmlns:a16="http://schemas.microsoft.com/office/drawing/2014/main" id="{7083E796-8A13-3E42-8116-4A33EA96763B}"/>
              </a:ext>
            </a:extLst>
          </p:cNvPr>
          <p:cNvPicPr>
            <a:picLocks noChangeAspect="1"/>
          </p:cNvPicPr>
          <p:nvPr userDrawn="1"/>
        </p:nvPicPr>
        <p:blipFill>
          <a:blip r:embed="rId2"/>
          <a:stretch>
            <a:fillRect/>
          </a:stretch>
        </p:blipFill>
        <p:spPr>
          <a:xfrm>
            <a:off x="11456407" y="379930"/>
            <a:ext cx="362552" cy="177576"/>
          </a:xfrm>
          <a:prstGeom prst="rect">
            <a:avLst/>
          </a:prstGeom>
        </p:spPr>
      </p:pic>
      <p:sp>
        <p:nvSpPr>
          <p:cNvPr id="7" name="Title 4">
            <a:extLst>
              <a:ext uri="{FF2B5EF4-FFF2-40B4-BE49-F238E27FC236}">
                <a16:creationId xmlns:a16="http://schemas.microsoft.com/office/drawing/2014/main" id="{46D63021-C256-BB48-95B8-83DAE27454CA}"/>
              </a:ext>
            </a:extLst>
          </p:cNvPr>
          <p:cNvSpPr>
            <a:spLocks noGrp="1"/>
          </p:cNvSpPr>
          <p:nvPr>
            <p:ph type="title"/>
          </p:nvPr>
        </p:nvSpPr>
        <p:spPr>
          <a:xfrm>
            <a:off x="380999" y="381000"/>
            <a:ext cx="8839201" cy="762000"/>
          </a:xfrm>
        </p:spPr>
        <p:txBody>
          <a:bodyPr/>
          <a:lstStyle>
            <a:lvl1pPr>
              <a:defRPr>
                <a:solidFill>
                  <a:schemeClr val="tx2"/>
                </a:solidFill>
              </a:defRPr>
            </a:lvl1pPr>
          </a:lstStyle>
          <a:p>
            <a:r>
              <a:rPr lang="en-US"/>
              <a:t>Click to edit Master title style</a:t>
            </a:r>
          </a:p>
        </p:txBody>
      </p:sp>
      <p:sp>
        <p:nvSpPr>
          <p:cNvPr id="8" name="Text Placeholder 6">
            <a:extLst>
              <a:ext uri="{FF2B5EF4-FFF2-40B4-BE49-F238E27FC236}">
                <a16:creationId xmlns:a16="http://schemas.microsoft.com/office/drawing/2014/main" id="{F2F60E4A-C654-8146-8BAB-093A01534D03}"/>
              </a:ext>
            </a:extLst>
          </p:cNvPr>
          <p:cNvSpPr>
            <a:spLocks noGrp="1"/>
          </p:cNvSpPr>
          <p:nvPr>
            <p:ph type="body" sz="quarter" idx="20" hasCustomPrompt="1"/>
          </p:nvPr>
        </p:nvSpPr>
        <p:spPr>
          <a:xfrm>
            <a:off x="9677400" y="304265"/>
            <a:ext cx="1600200" cy="328904"/>
          </a:xfrm>
        </p:spPr>
        <p:txBody>
          <a:bodyPr anchor="ctr" anchorCtr="0">
            <a:noAutofit/>
          </a:bodyPr>
          <a:lstStyle>
            <a:lvl1pPr marL="0" marR="0" indent="0" algn="r" defTabSz="914400" rtl="0" eaLnBrk="1" fontAlgn="auto" latinLnBrk="0" hangingPunct="1">
              <a:lnSpc>
                <a:spcPct val="100000"/>
              </a:lnSpc>
              <a:spcBef>
                <a:spcPts val="1000"/>
              </a:spcBef>
              <a:spcAft>
                <a:spcPts val="1200"/>
              </a:spcAft>
              <a:buClr>
                <a:schemeClr val="accent2"/>
              </a:buClr>
              <a:buSzPct val="100000"/>
              <a:buFont typeface="+mj-lt"/>
              <a:buNone/>
              <a:tabLst/>
              <a:defRPr lang="en-US" sz="900" b="1" i="0" kern="1200" dirty="0" smtClean="0">
                <a:solidFill>
                  <a:schemeClr val="tx2"/>
                </a:solidFill>
                <a:latin typeface="Arial" panose="020B0604020202020204" pitchFamily="34" charset="0"/>
                <a:ea typeface="+mn-ea"/>
                <a:cs typeface="Arial" panose="020B0604020202020204" pitchFamily="34" charset="0"/>
              </a:defRPr>
            </a:lvl1pPr>
            <a:lvl2pPr marL="457200" indent="0">
              <a:buNone/>
              <a:defRPr/>
            </a:lvl2pPr>
          </a:lstStyle>
          <a:p>
            <a:pPr lvl="0"/>
            <a:r>
              <a:rPr lang="en-US"/>
              <a:t>Section Title Goes Here</a:t>
            </a:r>
          </a:p>
        </p:txBody>
      </p:sp>
      <p:sp>
        <p:nvSpPr>
          <p:cNvPr id="9" name="Text Placeholder 18">
            <a:extLst>
              <a:ext uri="{FF2B5EF4-FFF2-40B4-BE49-F238E27FC236}">
                <a16:creationId xmlns:a16="http://schemas.microsoft.com/office/drawing/2014/main" id="{F6384A0D-5659-C04E-B59F-272E29832462}"/>
              </a:ext>
            </a:extLst>
          </p:cNvPr>
          <p:cNvSpPr>
            <a:spLocks noGrp="1"/>
          </p:cNvSpPr>
          <p:nvPr>
            <p:ph type="body" sz="quarter" idx="19"/>
          </p:nvPr>
        </p:nvSpPr>
        <p:spPr>
          <a:xfrm>
            <a:off x="373039" y="2131424"/>
            <a:ext cx="8847161" cy="3760644"/>
          </a:xfrm>
          <a:prstGeom prst="rect">
            <a:avLst/>
          </a:prstGeo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110751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White Content Slide (Only Title)">
    <p:bg>
      <p:bgPr>
        <a:solidFill>
          <a:schemeClr val="bg1"/>
        </a:solidFill>
        <a:effectLst/>
      </p:bgPr>
    </p:bg>
    <p:spTree>
      <p:nvGrpSpPr>
        <p:cNvPr id="1" name=""/>
        <p:cNvGrpSpPr/>
        <p:nvPr/>
      </p:nvGrpSpPr>
      <p:grpSpPr>
        <a:xfrm>
          <a:off x="0" y="0"/>
          <a:ext cx="0" cy="0"/>
          <a:chOff x="0" y="0"/>
          <a:chExt cx="0" cy="0"/>
        </a:xfrm>
      </p:grpSpPr>
      <p:sp>
        <p:nvSpPr>
          <p:cNvPr id="13" name="Footer Placeholder 12">
            <a:extLst>
              <a:ext uri="{FF2B5EF4-FFF2-40B4-BE49-F238E27FC236}">
                <a16:creationId xmlns:a16="http://schemas.microsoft.com/office/drawing/2014/main" id="{292B4359-6357-344D-A49E-0665440BE8D1}"/>
              </a:ext>
            </a:extLst>
          </p:cNvPr>
          <p:cNvSpPr>
            <a:spLocks noGrp="1"/>
          </p:cNvSpPr>
          <p:nvPr>
            <p:ph type="ftr" sz="quarter" idx="17"/>
          </p:nvPr>
        </p:nvSpPr>
        <p:spPr>
          <a:xfrm>
            <a:off x="4724401" y="6553200"/>
            <a:ext cx="2743201" cy="304800"/>
          </a:xfrm>
          <a:prstGeom prst="rect">
            <a:avLst/>
          </a:prstGeom>
        </p:spPr>
        <p:txBody>
          <a:bodyPr/>
          <a:lstStyle/>
          <a:p>
            <a:r>
              <a:rPr lang="en-US"/>
              <a:t>Document Title &amp; Date Goes Here</a:t>
            </a:r>
          </a:p>
        </p:txBody>
      </p:sp>
      <p:sp>
        <p:nvSpPr>
          <p:cNvPr id="14" name="Slide Number Placeholder 13">
            <a:extLst>
              <a:ext uri="{FF2B5EF4-FFF2-40B4-BE49-F238E27FC236}">
                <a16:creationId xmlns:a16="http://schemas.microsoft.com/office/drawing/2014/main" id="{7240EC26-E570-DE4C-AFCB-8F6A4B9E46D4}"/>
              </a:ext>
            </a:extLst>
          </p:cNvPr>
          <p:cNvSpPr>
            <a:spLocks noGrp="1"/>
          </p:cNvSpPr>
          <p:nvPr>
            <p:ph type="sldNum" sz="quarter" idx="18"/>
          </p:nvPr>
        </p:nvSpPr>
        <p:spPr/>
        <p:txBody>
          <a:bodyPr/>
          <a:lstStyle/>
          <a:p>
            <a:fld id="{ABDC90C9-130E-D14A-ACAC-E16D2F5BD501}" type="slidenum">
              <a:rPr lang="en-US" smtClean="0"/>
              <a:pPr/>
              <a:t>‹#›</a:t>
            </a:fld>
            <a:endParaRPr lang="en-US"/>
          </a:p>
        </p:txBody>
      </p:sp>
      <p:pic>
        <p:nvPicPr>
          <p:cNvPr id="7" name="Picture 6">
            <a:extLst>
              <a:ext uri="{FF2B5EF4-FFF2-40B4-BE49-F238E27FC236}">
                <a16:creationId xmlns:a16="http://schemas.microsoft.com/office/drawing/2014/main" id="{86B284BB-D9D8-4C44-ADA0-37DFA8933171}"/>
              </a:ext>
            </a:extLst>
          </p:cNvPr>
          <p:cNvPicPr>
            <a:picLocks noChangeAspect="1"/>
          </p:cNvPicPr>
          <p:nvPr userDrawn="1"/>
        </p:nvPicPr>
        <p:blipFill>
          <a:blip r:embed="rId2"/>
          <a:stretch>
            <a:fillRect/>
          </a:stretch>
        </p:blipFill>
        <p:spPr>
          <a:xfrm>
            <a:off x="11456407" y="379930"/>
            <a:ext cx="362552" cy="177576"/>
          </a:xfrm>
          <a:prstGeom prst="rect">
            <a:avLst/>
          </a:prstGeom>
        </p:spPr>
      </p:pic>
      <p:sp>
        <p:nvSpPr>
          <p:cNvPr id="8" name="Text Placeholder 5">
            <a:extLst>
              <a:ext uri="{FF2B5EF4-FFF2-40B4-BE49-F238E27FC236}">
                <a16:creationId xmlns:a16="http://schemas.microsoft.com/office/drawing/2014/main" id="{7EAFCE50-1BB5-5B4B-9B48-5D1141ED5C63}"/>
              </a:ext>
            </a:extLst>
          </p:cNvPr>
          <p:cNvSpPr>
            <a:spLocks noGrp="1"/>
          </p:cNvSpPr>
          <p:nvPr>
            <p:ph type="body" sz="quarter" idx="19" hasCustomPrompt="1"/>
          </p:nvPr>
        </p:nvSpPr>
        <p:spPr>
          <a:xfrm>
            <a:off x="4610100" y="5351346"/>
            <a:ext cx="2971800" cy="356333"/>
          </a:xfrm>
          <a:prstGeom prst="rect">
            <a:avLst/>
          </a:prstGeom>
        </p:spPr>
        <p:txBody>
          <a:bodyPr anchor="ctr" anchorCtr="0">
            <a:normAutofit/>
          </a:bodyPr>
          <a:lstStyle>
            <a:lvl1pPr marL="0" indent="0" algn="ctr">
              <a:buNone/>
              <a:defRPr sz="800" b="0" i="1">
                <a:solidFill>
                  <a:schemeClr val="tx1"/>
                </a:solidFill>
                <a:latin typeface="Arial" panose="020B0604020202020204" pitchFamily="34" charset="0"/>
                <a:cs typeface="Arial" panose="020B0604020202020204" pitchFamily="34" charset="0"/>
              </a:defRPr>
            </a:lvl1pPr>
          </a:lstStyle>
          <a:p>
            <a:pPr lvl="0"/>
            <a:r>
              <a:rPr lang="en-US"/>
              <a:t>Graph source goes here and placed where needed</a:t>
            </a:r>
          </a:p>
        </p:txBody>
      </p:sp>
      <p:sp>
        <p:nvSpPr>
          <p:cNvPr id="9" name="Text Placeholder 6">
            <a:extLst>
              <a:ext uri="{FF2B5EF4-FFF2-40B4-BE49-F238E27FC236}">
                <a16:creationId xmlns:a16="http://schemas.microsoft.com/office/drawing/2014/main" id="{C04532FA-C767-834E-AA16-33E2AAD78567}"/>
              </a:ext>
            </a:extLst>
          </p:cNvPr>
          <p:cNvSpPr>
            <a:spLocks noGrp="1"/>
          </p:cNvSpPr>
          <p:nvPr>
            <p:ph type="body" sz="quarter" idx="20" hasCustomPrompt="1"/>
          </p:nvPr>
        </p:nvSpPr>
        <p:spPr>
          <a:xfrm>
            <a:off x="9677400" y="304265"/>
            <a:ext cx="1600200" cy="328904"/>
          </a:xfrm>
        </p:spPr>
        <p:txBody>
          <a:bodyPr anchor="ctr" anchorCtr="0">
            <a:noAutofit/>
          </a:bodyPr>
          <a:lstStyle>
            <a:lvl1pPr marL="0" marR="0" indent="0" algn="r" defTabSz="914400" rtl="0" eaLnBrk="1" fontAlgn="auto" latinLnBrk="0" hangingPunct="1">
              <a:lnSpc>
                <a:spcPct val="100000"/>
              </a:lnSpc>
              <a:spcBef>
                <a:spcPts val="1000"/>
              </a:spcBef>
              <a:spcAft>
                <a:spcPts val="1200"/>
              </a:spcAft>
              <a:buClr>
                <a:schemeClr val="accent2"/>
              </a:buClr>
              <a:buSzPct val="100000"/>
              <a:buFont typeface="+mj-lt"/>
              <a:buNone/>
              <a:tabLst/>
              <a:defRPr lang="en-US" sz="900" b="1" i="0" kern="1200" dirty="0" smtClean="0">
                <a:solidFill>
                  <a:schemeClr val="tx2"/>
                </a:solidFill>
                <a:latin typeface="Arial" panose="020B0604020202020204" pitchFamily="34" charset="0"/>
                <a:ea typeface="+mn-ea"/>
                <a:cs typeface="Arial" panose="020B0604020202020204" pitchFamily="34" charset="0"/>
              </a:defRPr>
            </a:lvl1pPr>
            <a:lvl2pPr marL="457200" indent="0">
              <a:buNone/>
              <a:defRPr/>
            </a:lvl2pPr>
          </a:lstStyle>
          <a:p>
            <a:pPr lvl="0"/>
            <a:r>
              <a:rPr lang="en-US"/>
              <a:t>Section Title Goes Here</a:t>
            </a:r>
          </a:p>
        </p:txBody>
      </p:sp>
      <p:sp>
        <p:nvSpPr>
          <p:cNvPr id="10" name="Title 4">
            <a:extLst>
              <a:ext uri="{FF2B5EF4-FFF2-40B4-BE49-F238E27FC236}">
                <a16:creationId xmlns:a16="http://schemas.microsoft.com/office/drawing/2014/main" id="{D3440268-B237-0046-BBC8-847AABA68DE5}"/>
              </a:ext>
            </a:extLst>
          </p:cNvPr>
          <p:cNvSpPr>
            <a:spLocks noGrp="1"/>
          </p:cNvSpPr>
          <p:nvPr>
            <p:ph type="title"/>
          </p:nvPr>
        </p:nvSpPr>
        <p:spPr>
          <a:xfrm>
            <a:off x="380999" y="381000"/>
            <a:ext cx="8839201" cy="762000"/>
          </a:xfrm>
        </p:spPr>
        <p:txBody>
          <a:bodyPr/>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1763030433"/>
      </p:ext>
    </p:extLst>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slideLayout" Target="/ppt/slideLayouts/slideLayout17.xml" Id="rId17" /><Relationship Type="http://schemas.openxmlformats.org/officeDocument/2006/relationships/image" Target="/ppt/media/image1.emf" Id="rId44" /><Relationship Type="http://schemas.openxmlformats.org/officeDocument/2006/relationships/theme" Target="/ppt/theme/theme1.xml" Id="rId43" /></Relationships>
</file>

<file path=ppt/slideMasters/_rels/slideMaster2.xml.rels>&#65279;<?xml version="1.0" encoding="utf-8"?><Relationships xmlns="http://schemas.openxmlformats.org/package/2006/relationships"><Relationship Type="http://schemas.openxmlformats.org/officeDocument/2006/relationships/theme" Target="/ppt/theme/theme2.xml" Id="rId13" /><Relationship Type="http://schemas.openxmlformats.org/officeDocument/2006/relationships/slideLayout" Target="/ppt/slideLayouts/slideLayout45.xml" Id="rId3" /></Relationships>
</file>

<file path=ppt/slideMasters/_rels/slideMaster3.xml.rels>&#65279;<?xml version="1.0" encoding="utf-8"?><Relationships xmlns="http://schemas.openxmlformats.org/package/2006/relationships"><Relationship Type="http://schemas.openxmlformats.org/officeDocument/2006/relationships/image" Target="/ppt/media/image17.png" Id="rId3" /><Relationship Type="http://schemas.openxmlformats.org/officeDocument/2006/relationships/theme" Target="/ppt/theme/theme3.xml" Id="rId2" /><Relationship Type="http://schemas.openxmlformats.org/officeDocument/2006/relationships/slideLayout" Target="/ppt/slideLayouts/slideLayout55.xml" Id="rId1" /></Relationships>
</file>

<file path=ppt/slideMasters/_rels/slideMaster4.xml.rels>&#65279;<?xml version="1.0" encoding="utf-8"?><Relationships xmlns="http://schemas.openxmlformats.org/package/2006/relationships"><Relationship Type="http://schemas.openxmlformats.org/officeDocument/2006/relationships/slideLayout" Target="/ppt/slideLayouts/slideLayout72.xml" Id="rId17" /><Relationship Type="http://schemas.openxmlformats.org/officeDocument/2006/relationships/slideLayout" Target="/ppt/slideLayouts/slideLayout80.xml" Id="rId25" /><Relationship Type="http://schemas.openxmlformats.org/officeDocument/2006/relationships/image" Target="/ppt/media/image1.emf" Id="rId44" /><Relationship Type="http://schemas.openxmlformats.org/officeDocument/2006/relationships/theme" Target="/ppt/theme/theme4.xml" Id="rId43" /></Relationships>
</file>

<file path=ppt/slideMasters/slideMaster1.xml><?xml version="1.0" encoding="utf-8"?>
<p:sldMaster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749D82B-C4CA-1641-BDA8-3A7963342B41}"/>
              </a:ext>
            </a:extLst>
          </p:cNvPr>
          <p:cNvPicPr>
            <a:picLocks noChangeAspect="1"/>
          </p:cNvPicPr>
          <p:nvPr userDrawn="1"/>
        </p:nvPicPr>
        <p:blipFill>
          <a:blip r:embed="rId44"/>
          <a:stretch>
            <a:fillRect/>
          </a:stretch>
        </p:blipFill>
        <p:spPr>
          <a:xfrm>
            <a:off x="0" y="6551944"/>
            <a:ext cx="12192000" cy="304800"/>
          </a:xfrm>
          <a:prstGeom prst="rect">
            <a:avLst/>
          </a:prstGeom>
        </p:spPr>
      </p:pic>
      <p:sp>
        <p:nvSpPr>
          <p:cNvPr id="2" name="Title Placeholder 1">
            <a:extLst>
              <a:ext uri="{FF2B5EF4-FFF2-40B4-BE49-F238E27FC236}">
                <a16:creationId xmlns:a16="http://schemas.microsoft.com/office/drawing/2014/main" id="{803B1932-C797-694E-92DA-17FFF5FF6CFE}"/>
              </a:ext>
            </a:extLst>
          </p:cNvPr>
          <p:cNvSpPr>
            <a:spLocks noGrp="1"/>
          </p:cNvSpPr>
          <p:nvPr>
            <p:ph type="title"/>
          </p:nvPr>
        </p:nvSpPr>
        <p:spPr>
          <a:xfrm>
            <a:off x="381000" y="381000"/>
            <a:ext cx="10439400" cy="762000"/>
          </a:xfrm>
          <a:prstGeom prst="rect">
            <a:avLst/>
          </a:prstGeom>
        </p:spPr>
        <p:txBody>
          <a:bodyPr vert="horz" lIns="91440" tIns="45720" rIns="91440" bIns="45720" rtlCol="0" anchor="t" anchorCtr="0">
            <a:noAutofit/>
          </a:bodyPr>
          <a:lstStyle/>
          <a:p>
            <a:r>
              <a:rPr lang="en-US"/>
              <a:t>Click to edit Master title style</a:t>
            </a:r>
          </a:p>
        </p:txBody>
      </p:sp>
      <p:sp>
        <p:nvSpPr>
          <p:cNvPr id="5" name="Footer Placeholder 4">
            <a:extLst>
              <a:ext uri="{FF2B5EF4-FFF2-40B4-BE49-F238E27FC236}">
                <a16:creationId xmlns:a16="http://schemas.microsoft.com/office/drawing/2014/main" id="{F4782E87-4954-8341-AD0C-504B1CF1017D}"/>
              </a:ext>
            </a:extLst>
          </p:cNvPr>
          <p:cNvSpPr>
            <a:spLocks noGrp="1"/>
          </p:cNvSpPr>
          <p:nvPr>
            <p:ph type="ftr" sz="quarter" idx="3"/>
          </p:nvPr>
        </p:nvSpPr>
        <p:spPr>
          <a:xfrm>
            <a:off x="4724401" y="6553200"/>
            <a:ext cx="2743201" cy="304800"/>
          </a:xfrm>
          <a:prstGeom prst="rect">
            <a:avLst/>
          </a:prstGeom>
        </p:spPr>
        <p:txBody>
          <a:bodyPr vert="horz" lIns="91440" tIns="45720" rIns="91440" bIns="45720" rtlCol="0" anchor="ctr"/>
          <a:lstStyle>
            <a:lvl1pPr algn="ctr">
              <a:defRPr sz="800">
                <a:solidFill>
                  <a:schemeClr val="bg1"/>
                </a:solidFill>
                <a:latin typeface="Arial" panose="020B0604020202020204" pitchFamily="34" charset="0"/>
                <a:cs typeface="Arial" panose="020B0604020202020204" pitchFamily="34" charset="0"/>
              </a:defRPr>
            </a:lvl1pPr>
          </a:lstStyle>
          <a:p>
            <a:r>
              <a:rPr lang="en-US"/>
              <a:t>Document Title &amp; Date Goes Here</a:t>
            </a:r>
          </a:p>
        </p:txBody>
      </p:sp>
      <p:sp>
        <p:nvSpPr>
          <p:cNvPr id="6" name="Slide Number Placeholder 5">
            <a:extLst>
              <a:ext uri="{FF2B5EF4-FFF2-40B4-BE49-F238E27FC236}">
                <a16:creationId xmlns:a16="http://schemas.microsoft.com/office/drawing/2014/main" id="{89D601AB-9951-9F43-B3E9-97AC113B50AF}"/>
              </a:ext>
            </a:extLst>
          </p:cNvPr>
          <p:cNvSpPr>
            <a:spLocks noGrp="1"/>
          </p:cNvSpPr>
          <p:nvPr>
            <p:ph type="sldNum" sz="quarter" idx="4"/>
          </p:nvPr>
        </p:nvSpPr>
        <p:spPr>
          <a:xfrm>
            <a:off x="11456408" y="6097071"/>
            <a:ext cx="362552" cy="381000"/>
          </a:xfrm>
          <a:prstGeom prst="rect">
            <a:avLst/>
          </a:prstGeom>
        </p:spPr>
        <p:txBody>
          <a:bodyPr vert="horz" lIns="91440" tIns="45720" rIns="91440" bIns="45720" rtlCol="0" anchor="ctr"/>
          <a:lstStyle>
            <a:lvl1pPr algn="r">
              <a:defRPr sz="1000" b="0" i="0">
                <a:solidFill>
                  <a:srgbClr val="25457C"/>
                </a:solidFill>
                <a:latin typeface="Arial" panose="020B0604020202020204" pitchFamily="34" charset="0"/>
                <a:cs typeface="Arial" panose="020B0604020202020204" pitchFamily="34" charset="0"/>
              </a:defRPr>
            </a:lvl1pPr>
          </a:lstStyle>
          <a:p>
            <a:fld id="{ABDC90C9-130E-D14A-ACAC-E16D2F5BD501}" type="slidenum">
              <a:rPr lang="en-US" smtClean="0"/>
              <a:pPr/>
              <a:t>‹#›</a:t>
            </a:fld>
            <a:endParaRPr lang="en-US"/>
          </a:p>
        </p:txBody>
      </p:sp>
      <p:sp>
        <p:nvSpPr>
          <p:cNvPr id="3" name="Date Placeholder 2">
            <a:extLst>
              <a:ext uri="{FF2B5EF4-FFF2-40B4-BE49-F238E27FC236}">
                <a16:creationId xmlns:a16="http://schemas.microsoft.com/office/drawing/2014/main" id="{AE7ACA3A-E18D-5C4C-9F28-9B82B4C6FD5C}"/>
              </a:ext>
            </a:extLst>
          </p:cNvPr>
          <p:cNvSpPr>
            <a:spLocks noGrp="1"/>
          </p:cNvSpPr>
          <p:nvPr>
            <p:ph type="dt" sz="half" idx="2"/>
          </p:nvPr>
        </p:nvSpPr>
        <p:spPr>
          <a:xfrm>
            <a:off x="1000593" y="5731946"/>
            <a:ext cx="2743200" cy="365125"/>
          </a:xfrm>
          <a:prstGeom prst="rect">
            <a:avLst/>
          </a:prstGeom>
        </p:spPr>
        <p:txBody>
          <a:bodyPr vert="horz" lIns="91440" tIns="45720" rIns="91440" bIns="45720" rtlCol="0" anchor="ctr"/>
          <a:lstStyle>
            <a:lvl1pPr algn="l">
              <a:defRPr sz="1200" b="0" i="0">
                <a:solidFill>
                  <a:schemeClr val="bg1"/>
                </a:solidFill>
                <a:latin typeface="Arial" panose="020B0604020202020204" pitchFamily="34" charset="0"/>
                <a:cs typeface="Arial" panose="020B0604020202020204" pitchFamily="34" charset="0"/>
              </a:defRPr>
            </a:lvl1pPr>
          </a:lstStyle>
          <a:p>
            <a:fld id="{14A2C037-734A-BF4A-B7E5-7A95F04A7C17}" type="datetime1">
              <a:rPr lang="en-US" smtClean="0"/>
              <a:t>11/19/2024</a:t>
            </a:fld>
            <a:endParaRPr lang="en-US"/>
          </a:p>
        </p:txBody>
      </p:sp>
      <p:sp>
        <p:nvSpPr>
          <p:cNvPr id="10" name="Text Placeholder 9">
            <a:extLst>
              <a:ext uri="{FF2B5EF4-FFF2-40B4-BE49-F238E27FC236}">
                <a16:creationId xmlns:a16="http://schemas.microsoft.com/office/drawing/2014/main" id="{C76D09CB-6916-9E42-B573-AA07422F7B04}"/>
              </a:ext>
            </a:extLst>
          </p:cNvPr>
          <p:cNvSpPr>
            <a:spLocks noGrp="1"/>
          </p:cNvSpPr>
          <p:nvPr>
            <p:ph type="body" idx="1"/>
          </p:nvPr>
        </p:nvSpPr>
        <p:spPr>
          <a:xfrm>
            <a:off x="381001" y="1600199"/>
            <a:ext cx="10439400"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7">
            <a:extLst>
              <a:ext uri="{FF2B5EF4-FFF2-40B4-BE49-F238E27FC236}">
                <a16:creationId xmlns:a16="http://schemas.microsoft.com/office/drawing/2014/main" id="{C7B4B8A0-6927-D044-A6B2-5434A034EBD8}"/>
              </a:ext>
            </a:extLst>
          </p:cNvPr>
          <p:cNvSpPr txBox="1">
            <a:spLocks/>
          </p:cNvSpPr>
          <p:nvPr userDrawn="1"/>
        </p:nvSpPr>
        <p:spPr>
          <a:xfrm>
            <a:off x="10886607" y="6554269"/>
            <a:ext cx="1000593" cy="303729"/>
          </a:xfrm>
          <a:prstGeom prst="rect">
            <a:avLst/>
          </a:prstGeom>
        </p:spPr>
        <p:txBody>
          <a:bodyPr anchor="ctr" anchorCtr="0">
            <a:normAutofit/>
          </a:bodyPr>
          <a:lstStyle>
            <a:lvl1pPr marL="0" marR="0" indent="0" algn="l" defTabSz="914400" rtl="0" eaLnBrk="1" fontAlgn="auto" latinLnBrk="0" hangingPunct="1">
              <a:lnSpc>
                <a:spcPct val="90000"/>
              </a:lnSpc>
              <a:spcBef>
                <a:spcPts val="1000"/>
              </a:spcBef>
              <a:spcAft>
                <a:spcPts val="0"/>
              </a:spcAft>
              <a:buClr>
                <a:schemeClr val="bg2"/>
              </a:buClr>
              <a:buSzPct val="120000"/>
              <a:buFont typeface="Arial" panose="020B0604020202020204" pitchFamily="34" charset="0"/>
              <a:buNone/>
              <a:tabLst/>
              <a:defRPr sz="800" b="0" i="0" kern="1200">
                <a:solidFill>
                  <a:srgbClr val="A6A6A6"/>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395DD7"/>
              </a:buClr>
              <a:buSzPct val="80000"/>
              <a:buFont typeface="Courier New" panose="02070309020205020404" pitchFamily="49" charset="0"/>
              <a:buChar char="o"/>
              <a:defRPr sz="1600" kern="1200">
                <a:solidFill>
                  <a:schemeClr val="tx1">
                    <a:lumMod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395DD7"/>
              </a:buClr>
              <a:buSzPct val="85000"/>
              <a:buFont typeface="Wingdings" pitchFamily="2" charset="2"/>
              <a:buChar char="§"/>
              <a:defRPr sz="1400" kern="1200">
                <a:solidFill>
                  <a:schemeClr val="tx1">
                    <a:lumMod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395DD7"/>
              </a:buClr>
              <a:buSzPct val="100000"/>
              <a:buFont typeface="System Font Regular"/>
              <a:buChar char="-"/>
              <a:defRPr sz="1400" kern="1200">
                <a:solidFill>
                  <a:schemeClr val="tx1">
                    <a:lumMod val="50000"/>
                  </a:schemeClr>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90000"/>
              </a:lnSpc>
              <a:spcBef>
                <a:spcPts val="500"/>
              </a:spcBef>
              <a:buClr>
                <a:schemeClr val="tx1">
                  <a:lumMod val="60000"/>
                  <a:lumOff val="40000"/>
                </a:schemeClr>
              </a:buClr>
              <a:buSzPct val="60000"/>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a:solidFill>
                  <a:schemeClr val="bg1"/>
                </a:solidFill>
                <a:latin typeface="Arial" panose="020B0604020202020204" pitchFamily="34" charset="0"/>
                <a:cs typeface="Arial" panose="020B0604020202020204" pitchFamily="34" charset="0"/>
              </a:rPr>
              <a:t>© Freddie Mac</a:t>
            </a:r>
          </a:p>
        </p:txBody>
      </p:sp>
    </p:spTree>
    <p:extLst>
      <p:ext uri="{BB962C8B-B14F-4D97-AF65-F5344CB8AC3E}">
        <p14:creationId xmlns:p14="http://schemas.microsoft.com/office/powerpoint/2010/main" val="2015816334"/>
      </p:ext>
    </p:extLst>
  </p:cSld>
  <p:clrMap bg1="lt1" tx1="dk1" bg2="lt2" tx2="dk2" accent1="accent1" accent2="accent2" accent3="accent3" accent4="accent4" accent5="accent5" accent6="accent6" hlink="hlink" folHlink="folHlink"/>
  <p:sldLayoutIdLst>
    <p:sldLayoutId id="2147483667" r:id="rId17"/>
  </p:sldLayoutIdLst>
  <p:hf hdr="0"/>
  <p:txStyles>
    <p:titleStyle>
      <a:lvl1pPr algn="l" defTabSz="914400" rtl="0" eaLnBrk="1" latinLnBrk="0" hangingPunct="1">
        <a:lnSpc>
          <a:spcPct val="90000"/>
        </a:lnSpc>
        <a:spcBef>
          <a:spcPct val="0"/>
        </a:spcBef>
        <a:buNone/>
        <a:defRPr sz="2400" b="0" i="0" kern="1200">
          <a:solidFill>
            <a:srgbClr val="25457C"/>
          </a:solidFill>
          <a:latin typeface="Arial" panose="020B0604020202020204" pitchFamily="34" charset="0"/>
          <a:ea typeface="+mj-ea"/>
          <a:cs typeface="Arial" panose="020B0604020202020204" pitchFamily="34" charset="0"/>
        </a:defRPr>
      </a:lvl1pPr>
    </p:titleStyle>
    <p:bodyStyle>
      <a:lvl1pPr marL="285750" marR="0" indent="-285750" algn="l" defTabSz="914400" rtl="0" eaLnBrk="1" fontAlgn="auto" latinLnBrk="0" hangingPunct="1">
        <a:lnSpc>
          <a:spcPct val="100000"/>
        </a:lnSpc>
        <a:spcBef>
          <a:spcPts val="1000"/>
        </a:spcBef>
        <a:spcAft>
          <a:spcPts val="600"/>
        </a:spcAft>
        <a:buClr>
          <a:schemeClr val="tx1"/>
        </a:buClr>
        <a:buSzPct val="120000"/>
        <a:buFont typeface="Arial" panose="020B0604020202020204" pitchFamily="34" charset="0"/>
        <a:buChar char="•"/>
        <a:tabLst/>
        <a:defRPr sz="16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spcAft>
          <a:spcPts val="600"/>
        </a:spcAft>
        <a:buClr>
          <a:schemeClr val="tx1"/>
        </a:buClr>
        <a:buSzPct val="80000"/>
        <a:buFont typeface="Courier New" panose="02070309020205020404" pitchFamily="49" charset="0"/>
        <a:buChar char="o"/>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spcAft>
          <a:spcPts val="600"/>
        </a:spcAft>
        <a:buClr>
          <a:schemeClr val="tx1"/>
        </a:buClr>
        <a:buSzPct val="85000"/>
        <a:buFont typeface="Wingdings"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spcAft>
          <a:spcPts val="600"/>
        </a:spcAft>
        <a:buClr>
          <a:schemeClr val="tx1"/>
        </a:buClr>
        <a:buSzPct val="100000"/>
        <a:buFont typeface="System Font Regular"/>
        <a:buChar char="-"/>
        <a:defRPr sz="1400" b="0" i="0" kern="1200">
          <a:solidFill>
            <a:schemeClr val="tx1"/>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100000"/>
        </a:lnSpc>
        <a:spcBef>
          <a:spcPts val="500"/>
        </a:spcBef>
        <a:spcAft>
          <a:spcPts val="600"/>
        </a:spcAft>
        <a:buClr>
          <a:schemeClr val="tx1">
            <a:lumMod val="60000"/>
            <a:lumOff val="40000"/>
          </a:schemeClr>
        </a:buClr>
        <a:buSzPct val="60000"/>
        <a:buFont typeface="Arial" panose="020B0604020202020204" pitchFamily="34" charset="0"/>
        <a:buChar char="•"/>
        <a:defRPr sz="1200" b="0" i="0" kern="1200">
          <a:solidFill>
            <a:schemeClr val="bg1">
              <a:lumMod val="50000"/>
            </a:schemeClr>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0" userDrawn="1">
          <p15:clr>
            <a:srgbClr val="F26B43"/>
          </p15:clr>
        </p15:guide>
        <p15:guide id="3" orient="horz" pos="3936" userDrawn="1">
          <p15:clr>
            <a:srgbClr val="F26B43"/>
          </p15:clr>
        </p15:guide>
        <p15:guide id="4" pos="7440" userDrawn="1">
          <p15:clr>
            <a:srgbClr val="F26B43"/>
          </p15:clr>
        </p15:guide>
        <p15:guide id="5" pos="240" userDrawn="1">
          <p15:clr>
            <a:srgbClr val="F26B43"/>
          </p15:clr>
        </p15:guide>
        <p15:guide id="6" orient="horz" pos="3600" userDrawn="1">
          <p15:clr>
            <a:srgbClr val="F26B43"/>
          </p15:clr>
        </p15:guide>
        <p15:guide id="7" pos="528" userDrawn="1">
          <p15:clr>
            <a:srgbClr val="F26B43"/>
          </p15:clr>
        </p15:guide>
        <p15:guide id="8" pos="7152" userDrawn="1">
          <p15:clr>
            <a:srgbClr val="F26B43"/>
          </p15:clr>
        </p15:guide>
        <p15:guide id="9" pos="6816" userDrawn="1">
          <p15:clr>
            <a:srgbClr val="F26B43"/>
          </p15:clr>
        </p15:guide>
        <p15:guide id="10" pos="864" userDrawn="1">
          <p15:clr>
            <a:srgbClr val="F26B43"/>
          </p15:clr>
        </p15:guide>
        <p15:guide id="11" orient="horz" pos="864" userDrawn="1">
          <p15:clr>
            <a:srgbClr val="F26B43"/>
          </p15:clr>
        </p15:guide>
        <p15:guide id="12" orient="horz" pos="1008" userDrawn="1">
          <p15:clr>
            <a:srgbClr val="F26B43"/>
          </p15:clr>
        </p15:guide>
      </p15:sldGuideLst>
    </p:ext>
  </p:extLst>
</p:sldMaster>
</file>

<file path=ppt/slideMasters/slideMaster2.xml><?xml version="1.0" encoding="utf-8"?>
<p:sldMaster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p:bg>
      <p:bgPr>
        <a:solidFill>
          <a:srgbClr val="25457C"/>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3B1932-C797-694E-92DA-17FFF5FF6CFE}"/>
              </a:ext>
            </a:extLst>
          </p:cNvPr>
          <p:cNvSpPr>
            <a:spLocks noGrp="1"/>
          </p:cNvSpPr>
          <p:nvPr>
            <p:ph type="title"/>
          </p:nvPr>
        </p:nvSpPr>
        <p:spPr>
          <a:xfrm>
            <a:off x="834220" y="2514601"/>
            <a:ext cx="4267200" cy="2743200"/>
          </a:xfrm>
          <a:prstGeom prst="rect">
            <a:avLst/>
          </a:prstGeom>
        </p:spPr>
        <p:txBody>
          <a:bodyPr vert="horz" lIns="91440" tIns="45720" rIns="91440" bIns="45720" rtlCol="0" anchor="b" anchorCtr="0">
            <a:noAutofit/>
          </a:bodyPr>
          <a:lstStyle/>
          <a:p>
            <a:r>
              <a:rPr lang="en-US"/>
              <a:t>Click to edit Master title style</a:t>
            </a:r>
          </a:p>
        </p:txBody>
      </p:sp>
      <p:sp>
        <p:nvSpPr>
          <p:cNvPr id="7" name="Text Placeholder 6">
            <a:extLst>
              <a:ext uri="{FF2B5EF4-FFF2-40B4-BE49-F238E27FC236}">
                <a16:creationId xmlns:a16="http://schemas.microsoft.com/office/drawing/2014/main" id="{AB7E3F10-5395-4342-A4FD-4BDB40BC059E}"/>
              </a:ext>
            </a:extLst>
          </p:cNvPr>
          <p:cNvSpPr>
            <a:spLocks noGrp="1"/>
          </p:cNvSpPr>
          <p:nvPr>
            <p:ph type="body" idx="1"/>
          </p:nvPr>
        </p:nvSpPr>
        <p:spPr>
          <a:xfrm>
            <a:off x="838200" y="5410200"/>
            <a:ext cx="4263220" cy="838200"/>
          </a:xfrm>
          <a:prstGeom prst="rect">
            <a:avLst/>
          </a:prstGeom>
        </p:spPr>
        <p:txBody>
          <a:bodyPr vert="horz" lIns="91440" tIns="45720" rIns="91440" bIns="45720" rtlCol="0">
            <a:normAutofit/>
          </a:bodyPr>
          <a:lstStyle/>
          <a:p>
            <a:pPr lvl="0"/>
            <a:r>
              <a:rPr lang="en-US"/>
              <a:t>Click to edit Master text styles</a:t>
            </a:r>
          </a:p>
        </p:txBody>
      </p:sp>
      <p:sp>
        <p:nvSpPr>
          <p:cNvPr id="5" name="Text Placeholder 7">
            <a:extLst>
              <a:ext uri="{FF2B5EF4-FFF2-40B4-BE49-F238E27FC236}">
                <a16:creationId xmlns:a16="http://schemas.microsoft.com/office/drawing/2014/main" id="{93AC4664-F2BB-6A4A-A327-65CC93128A12}"/>
              </a:ext>
            </a:extLst>
          </p:cNvPr>
          <p:cNvSpPr txBox="1">
            <a:spLocks/>
          </p:cNvSpPr>
          <p:nvPr userDrawn="1"/>
        </p:nvSpPr>
        <p:spPr>
          <a:xfrm>
            <a:off x="10886607" y="6554269"/>
            <a:ext cx="1000593" cy="303729"/>
          </a:xfrm>
          <a:prstGeom prst="rect">
            <a:avLst/>
          </a:prstGeom>
        </p:spPr>
        <p:txBody>
          <a:bodyPr anchor="ctr" anchorCtr="0">
            <a:normAutofit/>
          </a:bodyPr>
          <a:lstStyle>
            <a:lvl1pPr marL="0" marR="0" indent="0" algn="l" defTabSz="914400" rtl="0" eaLnBrk="1" fontAlgn="auto" latinLnBrk="0" hangingPunct="1">
              <a:lnSpc>
                <a:spcPct val="90000"/>
              </a:lnSpc>
              <a:spcBef>
                <a:spcPts val="1000"/>
              </a:spcBef>
              <a:spcAft>
                <a:spcPts val="0"/>
              </a:spcAft>
              <a:buClr>
                <a:schemeClr val="bg2"/>
              </a:buClr>
              <a:buSzPct val="120000"/>
              <a:buFont typeface="Arial" panose="020B0604020202020204" pitchFamily="34" charset="0"/>
              <a:buNone/>
              <a:tabLst/>
              <a:defRPr sz="800" b="0" i="0" kern="1200">
                <a:solidFill>
                  <a:srgbClr val="A6A6A6"/>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395DD7"/>
              </a:buClr>
              <a:buSzPct val="80000"/>
              <a:buFont typeface="Courier New" panose="02070309020205020404" pitchFamily="49" charset="0"/>
              <a:buChar char="o"/>
              <a:defRPr sz="1600" kern="1200">
                <a:solidFill>
                  <a:schemeClr val="tx1">
                    <a:lumMod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395DD7"/>
              </a:buClr>
              <a:buSzPct val="85000"/>
              <a:buFont typeface="Wingdings" pitchFamily="2" charset="2"/>
              <a:buChar char="§"/>
              <a:defRPr sz="1400" kern="1200">
                <a:solidFill>
                  <a:schemeClr val="tx1">
                    <a:lumMod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395DD7"/>
              </a:buClr>
              <a:buSzPct val="100000"/>
              <a:buFont typeface="System Font Regular"/>
              <a:buChar char="-"/>
              <a:defRPr sz="1400" kern="1200">
                <a:solidFill>
                  <a:schemeClr val="tx1">
                    <a:lumMod val="50000"/>
                  </a:schemeClr>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90000"/>
              </a:lnSpc>
              <a:spcBef>
                <a:spcPts val="500"/>
              </a:spcBef>
              <a:buClr>
                <a:schemeClr val="tx1">
                  <a:lumMod val="60000"/>
                  <a:lumOff val="40000"/>
                </a:schemeClr>
              </a:buClr>
              <a:buSzPct val="60000"/>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a:solidFill>
                  <a:schemeClr val="bg1"/>
                </a:solidFill>
                <a:latin typeface="Arial" panose="020B0604020202020204" pitchFamily="34" charset="0"/>
                <a:cs typeface="Arial" panose="020B0604020202020204" pitchFamily="34" charset="0"/>
              </a:rPr>
              <a:t>© Freddie Mac</a:t>
            </a:r>
          </a:p>
        </p:txBody>
      </p:sp>
    </p:spTree>
    <p:extLst>
      <p:ext uri="{BB962C8B-B14F-4D97-AF65-F5344CB8AC3E}">
        <p14:creationId xmlns:p14="http://schemas.microsoft.com/office/powerpoint/2010/main" val="214118146"/>
      </p:ext>
    </p:extLst>
  </p:cSld>
  <p:clrMap bg1="lt1" tx1="dk1" bg2="lt2" tx2="dk2" accent1="accent1" accent2="accent2" accent3="accent3" accent4="accent4" accent5="accent5" accent6="accent6" hlink="hlink" folHlink="folHlink"/>
  <p:sldLayoutIdLst>
    <p:sldLayoutId id="2147483697" r:id="rId3"/>
  </p:sldLayoutIdLst>
  <p:hf hdr="0"/>
  <p:txStyles>
    <p:titleStyle>
      <a:lvl1pPr algn="l" defTabSz="914400" rtl="0" eaLnBrk="1" latinLnBrk="0" hangingPunct="1">
        <a:lnSpc>
          <a:spcPct val="90000"/>
        </a:lnSpc>
        <a:spcBef>
          <a:spcPct val="0"/>
        </a:spcBef>
        <a:buNone/>
        <a:defRPr sz="4000" b="1" i="0" kern="1200">
          <a:solidFill>
            <a:schemeClr val="bg1"/>
          </a:solidFill>
          <a:latin typeface="Arial" panose="020B0604020202020204" pitchFamily="34" charset="0"/>
          <a:ea typeface="+mj-ea"/>
          <a:cs typeface="Arial" panose="020B0604020202020204" pitchFamily="34" charset="0"/>
        </a:defRPr>
      </a:lvl1pPr>
    </p:titleStyle>
    <p:bodyStyle>
      <a:lvl1pPr marL="0" marR="0" indent="0" algn="l" defTabSz="914400" rtl="0" eaLnBrk="1" fontAlgn="auto" latinLnBrk="0" hangingPunct="1">
        <a:lnSpc>
          <a:spcPct val="90000"/>
        </a:lnSpc>
        <a:spcBef>
          <a:spcPts val="1000"/>
        </a:spcBef>
        <a:spcAft>
          <a:spcPts val="0"/>
        </a:spcAft>
        <a:buClr>
          <a:schemeClr val="bg2"/>
        </a:buClr>
        <a:buSzPct val="120000"/>
        <a:buFont typeface="Arial" panose="020B0604020202020204" pitchFamily="34" charset="0"/>
        <a:buNone/>
        <a:tabLst/>
        <a:defRPr sz="2400" b="0" i="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395DD7"/>
        </a:buClr>
        <a:buSzPct val="80000"/>
        <a:buFont typeface="Courier New" panose="02070309020205020404" pitchFamily="49" charset="0"/>
        <a:buChar char="o"/>
        <a:defRPr sz="1600" kern="1200">
          <a:solidFill>
            <a:schemeClr val="tx1">
              <a:lumMod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395DD7"/>
        </a:buClr>
        <a:buSzPct val="85000"/>
        <a:buFont typeface="Wingdings" pitchFamily="2" charset="2"/>
        <a:buChar char="§"/>
        <a:defRPr sz="1400" kern="1200">
          <a:solidFill>
            <a:schemeClr val="tx1">
              <a:lumMod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395DD7"/>
        </a:buClr>
        <a:buSzPct val="100000"/>
        <a:buFont typeface="System Font Regular"/>
        <a:buChar char="-"/>
        <a:defRPr sz="1400" kern="1200">
          <a:solidFill>
            <a:schemeClr val="tx1">
              <a:lumMod val="50000"/>
            </a:schemeClr>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90000"/>
        </a:lnSpc>
        <a:spcBef>
          <a:spcPts val="500"/>
        </a:spcBef>
        <a:buClr>
          <a:schemeClr val="tx1">
            <a:lumMod val="60000"/>
            <a:lumOff val="40000"/>
          </a:schemeClr>
        </a:buClr>
        <a:buSzPct val="60000"/>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0">
          <p15:clr>
            <a:srgbClr val="F26B43"/>
          </p15:clr>
        </p15:guide>
        <p15:guide id="3" orient="horz" pos="3936">
          <p15:clr>
            <a:srgbClr val="F26B43"/>
          </p15:clr>
        </p15:guide>
        <p15:guide id="4" pos="7440">
          <p15:clr>
            <a:srgbClr val="F26B43"/>
          </p15:clr>
        </p15:guide>
        <p15:guide id="5" pos="240">
          <p15:clr>
            <a:srgbClr val="F26B43"/>
          </p15:clr>
        </p15:guide>
        <p15:guide id="6" orient="horz" pos="3600">
          <p15:clr>
            <a:srgbClr val="F26B43"/>
          </p15:clr>
        </p15:guide>
        <p15:guide id="7" pos="528">
          <p15:clr>
            <a:srgbClr val="F26B43"/>
          </p15:clr>
        </p15:guide>
        <p15:guide id="8" pos="7152">
          <p15:clr>
            <a:srgbClr val="F26B43"/>
          </p15:clr>
        </p15:guide>
        <p15:guide id="9" pos="6816">
          <p15:clr>
            <a:srgbClr val="F26B43"/>
          </p15:clr>
        </p15:guide>
        <p15:guide id="10" pos="864">
          <p15:clr>
            <a:srgbClr val="F26B43"/>
          </p15:clr>
        </p15:guide>
        <p15:guide id="11" orient="horz" pos="864">
          <p15:clr>
            <a:srgbClr val="F26B43"/>
          </p15:clr>
        </p15:guide>
        <p15:guide id="12" orient="horz" pos="1008">
          <p15:clr>
            <a:srgbClr val="F26B43"/>
          </p15:clr>
        </p15:guide>
        <p15:guide id="13" orient="horz" pos="3408" userDrawn="1">
          <p15:clr>
            <a:srgbClr val="F26B43"/>
          </p15:clr>
        </p15:guide>
        <p15:guide id="14" orient="horz" pos="1584" userDrawn="1">
          <p15:clr>
            <a:srgbClr val="F26B43"/>
          </p15:clr>
        </p15:guide>
        <p15:guide id="15" orient="horz" pos="3312" userDrawn="1">
          <p15:clr>
            <a:srgbClr val="F26B43"/>
          </p15:clr>
        </p15:guide>
      </p15:sldGuideLst>
    </p:ext>
  </p:extLst>
</p:sldMaster>
</file>

<file path=ppt/slideMasters/slideMaster3.xml><?xml version="1.0" encoding="utf-8"?>
<p:sldMaster xmlns:a16="http://schemas.microsoft.com/office/drawing/2014/main"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5684D49-8B82-7A98-0A2D-14AB43AD2EE1}"/>
              </a:ext>
            </a:extLst>
          </p:cNvPr>
          <p:cNvPicPr>
            <a:picLocks noChangeAspect="1"/>
          </p:cNvPicPr>
          <p:nvPr userDrawn="1"/>
        </p:nvPicPr>
        <p:blipFill>
          <a:blip r:embed="rId3" cstate="print">
            <a:extLst>
              <a:ext uri="{28A0092B-C50C-407E-A947-70E740481C1C}">
                <a14:useLocalDpi xmlns:a14="http://schemas.microsoft.com/office/drawing/2010/main"/>
              </a:ext>
            </a:extLst>
          </a:blip>
          <a:srcRect/>
          <a:stretch/>
        </p:blipFill>
        <p:spPr>
          <a:xfrm>
            <a:off x="0" y="6553200"/>
            <a:ext cx="12192000" cy="304800"/>
          </a:xfrm>
          <a:prstGeom prst="rect">
            <a:avLst/>
          </a:prstGeom>
        </p:spPr>
      </p:pic>
      <p:sp>
        <p:nvSpPr>
          <p:cNvPr id="2" name="Title Placeholder 1">
            <a:extLst>
              <a:ext uri="{FF2B5EF4-FFF2-40B4-BE49-F238E27FC236}">
                <a16:creationId xmlns:a16="http://schemas.microsoft.com/office/drawing/2014/main" id="{803B1932-C797-694E-92DA-17FFF5FF6CFE}"/>
              </a:ext>
            </a:extLst>
          </p:cNvPr>
          <p:cNvSpPr>
            <a:spLocks noGrp="1"/>
          </p:cNvSpPr>
          <p:nvPr>
            <p:ph type="title"/>
          </p:nvPr>
        </p:nvSpPr>
        <p:spPr>
          <a:xfrm>
            <a:off x="381000" y="381000"/>
            <a:ext cx="10439400" cy="762000"/>
          </a:xfrm>
          <a:prstGeom prst="rect">
            <a:avLst/>
          </a:prstGeom>
        </p:spPr>
        <p:txBody>
          <a:bodyPr vert="horz" lIns="91440" tIns="45720" rIns="91440" bIns="45720" rtlCol="0" anchor="t" anchorCtr="0">
            <a:noAutofit/>
          </a:bodyPr>
          <a:lstStyle/>
          <a:p>
            <a:r>
              <a:rPr lang="en-US"/>
              <a:t>Click to edit Master title style</a:t>
            </a:r>
          </a:p>
        </p:txBody>
      </p:sp>
      <p:sp>
        <p:nvSpPr>
          <p:cNvPr id="5" name="Footer Placeholder 4">
            <a:extLst>
              <a:ext uri="{FF2B5EF4-FFF2-40B4-BE49-F238E27FC236}">
                <a16:creationId xmlns:a16="http://schemas.microsoft.com/office/drawing/2014/main" id="{F4782E87-4954-8341-AD0C-504B1CF1017D}"/>
              </a:ext>
            </a:extLst>
          </p:cNvPr>
          <p:cNvSpPr>
            <a:spLocks noGrp="1"/>
          </p:cNvSpPr>
          <p:nvPr>
            <p:ph type="ftr" sz="quarter" idx="3"/>
          </p:nvPr>
        </p:nvSpPr>
        <p:spPr>
          <a:xfrm>
            <a:off x="4724401" y="6553200"/>
            <a:ext cx="2743201" cy="304800"/>
          </a:xfrm>
          <a:prstGeom prst="rect">
            <a:avLst/>
          </a:prstGeom>
        </p:spPr>
        <p:txBody>
          <a:bodyPr vert="horz" lIns="91440" tIns="45720" rIns="91440" bIns="45720" rtlCol="0" anchor="ctr"/>
          <a:lstStyle>
            <a:lvl1pPr algn="ctr">
              <a:defRPr sz="800">
                <a:solidFill>
                  <a:schemeClr val="bg1"/>
                </a:solidFill>
                <a:latin typeface="Arial" panose="020B0604020202020204" pitchFamily="34" charset="0"/>
                <a:cs typeface="Arial" panose="020B0604020202020204" pitchFamily="34" charset="0"/>
              </a:defRPr>
            </a:lvl1pPr>
          </a:lstStyle>
          <a:p>
            <a:r>
              <a:rPr lang="en-US" dirty="0"/>
              <a:t>Financing Native Homeownership with </a:t>
            </a:r>
            <a:r>
              <a:rPr lang="en-US" dirty="0" err="1"/>
              <a:t>HeritageOne</a:t>
            </a:r>
            <a:r>
              <a:rPr lang="en-US" dirty="0"/>
              <a:t>®</a:t>
            </a:r>
          </a:p>
        </p:txBody>
      </p:sp>
      <p:sp>
        <p:nvSpPr>
          <p:cNvPr id="6" name="Slide Number Placeholder 5">
            <a:extLst>
              <a:ext uri="{FF2B5EF4-FFF2-40B4-BE49-F238E27FC236}">
                <a16:creationId xmlns:a16="http://schemas.microsoft.com/office/drawing/2014/main" id="{89D601AB-9951-9F43-B3E9-97AC113B50AF}"/>
              </a:ext>
            </a:extLst>
          </p:cNvPr>
          <p:cNvSpPr>
            <a:spLocks noGrp="1"/>
          </p:cNvSpPr>
          <p:nvPr>
            <p:ph type="sldNum" sz="quarter" idx="4"/>
          </p:nvPr>
        </p:nvSpPr>
        <p:spPr>
          <a:xfrm>
            <a:off x="11456408" y="6097071"/>
            <a:ext cx="362552" cy="381000"/>
          </a:xfrm>
          <a:prstGeom prst="rect">
            <a:avLst/>
          </a:prstGeom>
        </p:spPr>
        <p:txBody>
          <a:bodyPr vert="horz" lIns="91440" tIns="45720" rIns="91440" bIns="45720" rtlCol="0" anchor="ctr"/>
          <a:lstStyle>
            <a:lvl1pPr algn="r">
              <a:defRPr sz="1000" b="0" i="0">
                <a:solidFill>
                  <a:srgbClr val="25457C"/>
                </a:solidFill>
                <a:latin typeface="Arial" panose="020B0604020202020204" pitchFamily="34" charset="0"/>
                <a:cs typeface="Arial" panose="020B0604020202020204" pitchFamily="34" charset="0"/>
              </a:defRPr>
            </a:lvl1pPr>
          </a:lstStyle>
          <a:p>
            <a:fld id="{ABDC90C9-130E-D14A-ACAC-E16D2F5BD501}" type="slidenum">
              <a:rPr lang="en-US" smtClean="0"/>
              <a:pPr/>
              <a:t>‹#›</a:t>
            </a:fld>
            <a:endParaRPr lang="en-US"/>
          </a:p>
        </p:txBody>
      </p:sp>
      <p:sp>
        <p:nvSpPr>
          <p:cNvPr id="3" name="Date Placeholder 2">
            <a:extLst>
              <a:ext uri="{FF2B5EF4-FFF2-40B4-BE49-F238E27FC236}">
                <a16:creationId xmlns:a16="http://schemas.microsoft.com/office/drawing/2014/main" id="{AE7ACA3A-E18D-5C4C-9F28-9B82B4C6FD5C}"/>
              </a:ext>
            </a:extLst>
          </p:cNvPr>
          <p:cNvSpPr>
            <a:spLocks noGrp="1"/>
          </p:cNvSpPr>
          <p:nvPr>
            <p:ph type="dt" sz="half" idx="2"/>
          </p:nvPr>
        </p:nvSpPr>
        <p:spPr>
          <a:xfrm>
            <a:off x="1000593" y="5731946"/>
            <a:ext cx="2743200" cy="365125"/>
          </a:xfrm>
          <a:prstGeom prst="rect">
            <a:avLst/>
          </a:prstGeom>
        </p:spPr>
        <p:txBody>
          <a:bodyPr vert="horz" lIns="91440" tIns="45720" rIns="91440" bIns="45720" rtlCol="0" anchor="ctr"/>
          <a:lstStyle>
            <a:lvl1pPr algn="l">
              <a:defRPr sz="1200" b="0" i="0">
                <a:solidFill>
                  <a:schemeClr val="bg1"/>
                </a:solidFill>
                <a:latin typeface="Arial" panose="020B0604020202020204" pitchFamily="34" charset="0"/>
                <a:cs typeface="Arial" panose="020B0604020202020204" pitchFamily="34" charset="0"/>
              </a:defRPr>
            </a:lvl1pPr>
          </a:lstStyle>
          <a:p>
            <a:fld id="{C64BCF31-187D-534C-9FBC-14824E8E6510}" type="datetime1">
              <a:rPr lang="en-US" smtClean="0"/>
              <a:t>11/19/2024</a:t>
            </a:fld>
            <a:endParaRPr lang="en-US"/>
          </a:p>
        </p:txBody>
      </p:sp>
      <p:sp>
        <p:nvSpPr>
          <p:cNvPr id="10" name="Text Placeholder 9">
            <a:extLst>
              <a:ext uri="{FF2B5EF4-FFF2-40B4-BE49-F238E27FC236}">
                <a16:creationId xmlns:a16="http://schemas.microsoft.com/office/drawing/2014/main" id="{C76D09CB-6916-9E42-B573-AA07422F7B04}"/>
              </a:ext>
            </a:extLst>
          </p:cNvPr>
          <p:cNvSpPr>
            <a:spLocks noGrp="1"/>
          </p:cNvSpPr>
          <p:nvPr>
            <p:ph type="body" idx="1"/>
          </p:nvPr>
        </p:nvSpPr>
        <p:spPr>
          <a:xfrm>
            <a:off x="381001" y="1600199"/>
            <a:ext cx="10439400"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7">
            <a:extLst>
              <a:ext uri="{FF2B5EF4-FFF2-40B4-BE49-F238E27FC236}">
                <a16:creationId xmlns:a16="http://schemas.microsoft.com/office/drawing/2014/main" id="{51F60F25-C93F-CF4D-A78E-590E57F3AD70}"/>
              </a:ext>
            </a:extLst>
          </p:cNvPr>
          <p:cNvSpPr txBox="1">
            <a:spLocks/>
          </p:cNvSpPr>
          <p:nvPr userDrawn="1"/>
        </p:nvSpPr>
        <p:spPr>
          <a:xfrm>
            <a:off x="10886607" y="6554269"/>
            <a:ext cx="1000593" cy="303729"/>
          </a:xfrm>
          <a:prstGeom prst="rect">
            <a:avLst/>
          </a:prstGeom>
        </p:spPr>
        <p:txBody>
          <a:bodyPr anchor="ctr" anchorCtr="0">
            <a:normAutofit/>
          </a:bodyPr>
          <a:lstStyle>
            <a:lvl1pPr marL="0" marR="0" indent="0" algn="l" defTabSz="914400" rtl="0" eaLnBrk="1" fontAlgn="auto" latinLnBrk="0" hangingPunct="1">
              <a:lnSpc>
                <a:spcPct val="90000"/>
              </a:lnSpc>
              <a:spcBef>
                <a:spcPts val="1000"/>
              </a:spcBef>
              <a:spcAft>
                <a:spcPts val="0"/>
              </a:spcAft>
              <a:buClr>
                <a:schemeClr val="bg2"/>
              </a:buClr>
              <a:buSzPct val="120000"/>
              <a:buFont typeface="Arial" panose="020B0604020202020204" pitchFamily="34" charset="0"/>
              <a:buNone/>
              <a:tabLst/>
              <a:defRPr sz="800" b="0" i="0" kern="1200">
                <a:solidFill>
                  <a:srgbClr val="A6A6A6"/>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395DD7"/>
              </a:buClr>
              <a:buSzPct val="80000"/>
              <a:buFont typeface="Courier New" panose="02070309020205020404" pitchFamily="49" charset="0"/>
              <a:buChar char="o"/>
              <a:defRPr sz="1600" kern="1200">
                <a:solidFill>
                  <a:schemeClr val="tx1">
                    <a:lumMod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395DD7"/>
              </a:buClr>
              <a:buSzPct val="85000"/>
              <a:buFont typeface="Wingdings" pitchFamily="2" charset="2"/>
              <a:buChar char="§"/>
              <a:defRPr sz="1400" kern="1200">
                <a:solidFill>
                  <a:schemeClr val="tx1">
                    <a:lumMod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395DD7"/>
              </a:buClr>
              <a:buSzPct val="100000"/>
              <a:buFont typeface="System Font Regular"/>
              <a:buChar char="-"/>
              <a:defRPr sz="1400" kern="1200">
                <a:solidFill>
                  <a:schemeClr val="tx1">
                    <a:lumMod val="50000"/>
                  </a:schemeClr>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90000"/>
              </a:lnSpc>
              <a:spcBef>
                <a:spcPts val="500"/>
              </a:spcBef>
              <a:buClr>
                <a:schemeClr val="tx1">
                  <a:lumMod val="60000"/>
                  <a:lumOff val="40000"/>
                </a:schemeClr>
              </a:buClr>
              <a:buSzPct val="60000"/>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a:solidFill>
                  <a:schemeClr val="bg1"/>
                </a:solidFill>
                <a:latin typeface="Arial" panose="020B0604020202020204" pitchFamily="34" charset="0"/>
                <a:cs typeface="Arial" panose="020B0604020202020204" pitchFamily="34" charset="0"/>
              </a:rPr>
              <a:t>© Freddie Mac</a:t>
            </a:r>
          </a:p>
        </p:txBody>
      </p:sp>
    </p:spTree>
    <p:extLst>
      <p:ext uri="{BB962C8B-B14F-4D97-AF65-F5344CB8AC3E}">
        <p14:creationId xmlns:p14="http://schemas.microsoft.com/office/powerpoint/2010/main" val="3414581820"/>
      </p:ext>
    </p:extLst>
  </p:cSld>
  <p:clrMap bg1="lt1" tx1="dk1" bg2="lt2" tx2="dk2" accent1="accent1" accent2="accent2" accent3="accent3" accent4="accent4" accent5="accent5" accent6="accent6" hlink="hlink" folHlink="folHlink"/>
  <p:sldLayoutIdLst>
    <p:sldLayoutId id="2147483665" r:id="rId1"/>
  </p:sldLayoutIdLst>
  <p:hf hdr="0"/>
  <p:txStyles>
    <p:titleStyle>
      <a:lvl1pPr algn="l" defTabSz="914400" rtl="0" eaLnBrk="1" latinLnBrk="0" hangingPunct="1">
        <a:lnSpc>
          <a:spcPct val="90000"/>
        </a:lnSpc>
        <a:spcBef>
          <a:spcPct val="0"/>
        </a:spcBef>
        <a:buNone/>
        <a:defRPr sz="2400" b="0" i="0" kern="1200">
          <a:solidFill>
            <a:schemeClr val="tx2"/>
          </a:solidFill>
          <a:latin typeface="Arial" panose="020B0604020202020204" pitchFamily="34" charset="0"/>
          <a:ea typeface="+mj-ea"/>
          <a:cs typeface="Arial" panose="020B0604020202020204" pitchFamily="34" charset="0"/>
        </a:defRPr>
      </a:lvl1pPr>
    </p:titleStyle>
    <p:bodyStyle>
      <a:lvl1pPr marL="285750" marR="0" indent="-285750" algn="l" defTabSz="914400" rtl="0" eaLnBrk="1" fontAlgn="auto" latinLnBrk="0" hangingPunct="1">
        <a:lnSpc>
          <a:spcPct val="100000"/>
        </a:lnSpc>
        <a:spcBef>
          <a:spcPts val="1000"/>
        </a:spcBef>
        <a:spcAft>
          <a:spcPts val="600"/>
        </a:spcAft>
        <a:buClr>
          <a:schemeClr val="accent1"/>
        </a:buClr>
        <a:buSzPct val="120000"/>
        <a:buFont typeface="Arial" panose="020B0604020202020204" pitchFamily="34" charset="0"/>
        <a:buChar char="•"/>
        <a:tabLst/>
        <a:defRPr sz="16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spcAft>
          <a:spcPts val="600"/>
        </a:spcAft>
        <a:buClr>
          <a:schemeClr val="accent1"/>
        </a:buClr>
        <a:buSzPct val="80000"/>
        <a:buFont typeface="Courier New" panose="02070309020205020404" pitchFamily="49" charset="0"/>
        <a:buChar char="o"/>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spcAft>
          <a:spcPts val="600"/>
        </a:spcAft>
        <a:buClr>
          <a:schemeClr val="accent2"/>
        </a:buClr>
        <a:buSzPct val="85000"/>
        <a:buFont typeface="Wingdings"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spcAft>
          <a:spcPts val="600"/>
        </a:spcAft>
        <a:buClr>
          <a:schemeClr val="accent2"/>
        </a:buClr>
        <a:buSzPct val="100000"/>
        <a:buFont typeface="System Font Regular"/>
        <a:buChar char="-"/>
        <a:defRPr sz="1400" b="0" i="0" kern="1200">
          <a:solidFill>
            <a:schemeClr val="tx1"/>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100000"/>
        </a:lnSpc>
        <a:spcBef>
          <a:spcPts val="500"/>
        </a:spcBef>
        <a:spcAft>
          <a:spcPts val="600"/>
        </a:spcAft>
        <a:buClr>
          <a:schemeClr val="tx1">
            <a:lumMod val="25000"/>
            <a:lumOff val="75000"/>
          </a:schemeClr>
        </a:buClr>
        <a:buSzPct val="60000"/>
        <a:buFont typeface="Arial" panose="020B0604020202020204" pitchFamily="34" charset="0"/>
        <a:buChar char="•"/>
        <a:defRPr sz="1200" b="0" i="0" kern="1200">
          <a:solidFill>
            <a:schemeClr val="tx1">
              <a:lumMod val="25000"/>
              <a:lumOff val="75000"/>
            </a:schemeClr>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0">
          <p15:clr>
            <a:srgbClr val="F26B43"/>
          </p15:clr>
        </p15:guide>
        <p15:guide id="3" orient="horz" pos="3936">
          <p15:clr>
            <a:srgbClr val="F26B43"/>
          </p15:clr>
        </p15:guide>
        <p15:guide id="4" pos="7440">
          <p15:clr>
            <a:srgbClr val="F26B43"/>
          </p15:clr>
        </p15:guide>
        <p15:guide id="5" pos="240">
          <p15:clr>
            <a:srgbClr val="F26B43"/>
          </p15:clr>
        </p15:guide>
        <p15:guide id="6" orient="horz" pos="3600">
          <p15:clr>
            <a:srgbClr val="F26B43"/>
          </p15:clr>
        </p15:guide>
        <p15:guide id="7" pos="528">
          <p15:clr>
            <a:srgbClr val="F26B43"/>
          </p15:clr>
        </p15:guide>
        <p15:guide id="8" pos="7152">
          <p15:clr>
            <a:srgbClr val="F26B43"/>
          </p15:clr>
        </p15:guide>
        <p15:guide id="9" pos="6816">
          <p15:clr>
            <a:srgbClr val="F26B43"/>
          </p15:clr>
        </p15:guide>
        <p15:guide id="10" pos="864">
          <p15:clr>
            <a:srgbClr val="F26B43"/>
          </p15:clr>
        </p15:guide>
        <p15:guide id="11" orient="horz" pos="864">
          <p15:clr>
            <a:srgbClr val="F26B43"/>
          </p15:clr>
        </p15:guide>
        <p15:guide id="12" orient="horz" pos="1008">
          <p15:clr>
            <a:srgbClr val="F26B43"/>
          </p15:clr>
        </p15:guide>
      </p15:sldGuideLst>
    </p:ext>
  </p:extLst>
</p:sldMaster>
</file>

<file path=ppt/slideMasters/slideMaster4.xml><?xml version="1.0" encoding="utf-8"?>
<p:sldMaster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749D82B-C4CA-1641-BDA8-3A7963342B41}"/>
              </a:ext>
            </a:extLst>
          </p:cNvPr>
          <p:cNvPicPr>
            <a:picLocks noChangeAspect="1"/>
          </p:cNvPicPr>
          <p:nvPr userDrawn="1"/>
        </p:nvPicPr>
        <p:blipFill>
          <a:blip r:embed="rId44"/>
          <a:stretch>
            <a:fillRect/>
          </a:stretch>
        </p:blipFill>
        <p:spPr>
          <a:xfrm>
            <a:off x="0" y="6551944"/>
            <a:ext cx="12192000" cy="304800"/>
          </a:xfrm>
          <a:prstGeom prst="rect">
            <a:avLst/>
          </a:prstGeom>
        </p:spPr>
      </p:pic>
      <p:sp>
        <p:nvSpPr>
          <p:cNvPr id="2" name="Title Placeholder 1">
            <a:extLst>
              <a:ext uri="{FF2B5EF4-FFF2-40B4-BE49-F238E27FC236}">
                <a16:creationId xmlns:a16="http://schemas.microsoft.com/office/drawing/2014/main" id="{803B1932-C797-694E-92DA-17FFF5FF6CFE}"/>
              </a:ext>
            </a:extLst>
          </p:cNvPr>
          <p:cNvSpPr>
            <a:spLocks noGrp="1"/>
          </p:cNvSpPr>
          <p:nvPr>
            <p:ph type="title"/>
          </p:nvPr>
        </p:nvSpPr>
        <p:spPr>
          <a:xfrm>
            <a:off x="381000" y="381000"/>
            <a:ext cx="10439400" cy="762000"/>
          </a:xfrm>
          <a:prstGeom prst="rect">
            <a:avLst/>
          </a:prstGeom>
        </p:spPr>
        <p:txBody>
          <a:bodyPr vert="horz" lIns="91440" tIns="45720" rIns="91440" bIns="45720" rtlCol="0" anchor="t" anchorCtr="0">
            <a:noAutofit/>
          </a:bodyPr>
          <a:lstStyle/>
          <a:p>
            <a:r>
              <a:rPr lang="en-US"/>
              <a:t>Click to edit Master title style</a:t>
            </a:r>
          </a:p>
        </p:txBody>
      </p:sp>
      <p:sp>
        <p:nvSpPr>
          <p:cNvPr id="6" name="Slide Number Placeholder 5">
            <a:extLst>
              <a:ext uri="{FF2B5EF4-FFF2-40B4-BE49-F238E27FC236}">
                <a16:creationId xmlns:a16="http://schemas.microsoft.com/office/drawing/2014/main" id="{89D601AB-9951-9F43-B3E9-97AC113B50AF}"/>
              </a:ext>
            </a:extLst>
          </p:cNvPr>
          <p:cNvSpPr>
            <a:spLocks noGrp="1"/>
          </p:cNvSpPr>
          <p:nvPr>
            <p:ph type="sldNum" sz="quarter" idx="4"/>
          </p:nvPr>
        </p:nvSpPr>
        <p:spPr>
          <a:xfrm>
            <a:off x="11456408" y="6097071"/>
            <a:ext cx="362552" cy="381000"/>
          </a:xfrm>
          <a:prstGeom prst="rect">
            <a:avLst/>
          </a:prstGeom>
        </p:spPr>
        <p:txBody>
          <a:bodyPr vert="horz" lIns="91440" tIns="45720" rIns="91440" bIns="45720" rtlCol="0" anchor="ctr"/>
          <a:lstStyle>
            <a:lvl1pPr algn="r">
              <a:defRPr sz="1000" b="0" i="0">
                <a:solidFill>
                  <a:srgbClr val="25457C"/>
                </a:solidFill>
                <a:latin typeface="Arial" panose="020B0604020202020204" pitchFamily="34" charset="0"/>
                <a:cs typeface="Arial" panose="020B0604020202020204" pitchFamily="34" charset="0"/>
              </a:defRPr>
            </a:lvl1pPr>
          </a:lstStyle>
          <a:p>
            <a:fld id="{ABDC90C9-130E-D14A-ACAC-E16D2F5BD501}" type="slidenum">
              <a:rPr lang="en-US" smtClean="0"/>
              <a:pPr/>
              <a:t>‹#›</a:t>
            </a:fld>
            <a:endParaRPr lang="en-US"/>
          </a:p>
        </p:txBody>
      </p:sp>
      <p:sp>
        <p:nvSpPr>
          <p:cNvPr id="3" name="Date Placeholder 2">
            <a:extLst>
              <a:ext uri="{FF2B5EF4-FFF2-40B4-BE49-F238E27FC236}">
                <a16:creationId xmlns:a16="http://schemas.microsoft.com/office/drawing/2014/main" id="{AE7ACA3A-E18D-5C4C-9F28-9B82B4C6FD5C}"/>
              </a:ext>
            </a:extLst>
          </p:cNvPr>
          <p:cNvSpPr>
            <a:spLocks noGrp="1"/>
          </p:cNvSpPr>
          <p:nvPr>
            <p:ph type="dt" sz="half" idx="2"/>
          </p:nvPr>
        </p:nvSpPr>
        <p:spPr>
          <a:xfrm>
            <a:off x="1000593" y="5731946"/>
            <a:ext cx="2743200" cy="365125"/>
          </a:xfrm>
          <a:prstGeom prst="rect">
            <a:avLst/>
          </a:prstGeom>
        </p:spPr>
        <p:txBody>
          <a:bodyPr vert="horz" lIns="91440" tIns="45720" rIns="91440" bIns="45720" rtlCol="0" anchor="ctr"/>
          <a:lstStyle>
            <a:lvl1pPr algn="l">
              <a:defRPr sz="1200" b="0" i="0">
                <a:solidFill>
                  <a:schemeClr val="bg1"/>
                </a:solidFill>
                <a:latin typeface="Arial" panose="020B0604020202020204" pitchFamily="34" charset="0"/>
                <a:cs typeface="Arial" panose="020B0604020202020204" pitchFamily="34" charset="0"/>
              </a:defRPr>
            </a:lvl1pPr>
          </a:lstStyle>
          <a:p>
            <a:fld id="{14A2C037-734A-BF4A-B7E5-7A95F04A7C17}" type="datetime1">
              <a:rPr lang="en-US" smtClean="0"/>
              <a:t>11/19/2024</a:t>
            </a:fld>
            <a:endParaRPr lang="en-US"/>
          </a:p>
        </p:txBody>
      </p:sp>
      <p:sp>
        <p:nvSpPr>
          <p:cNvPr id="10" name="Text Placeholder 9">
            <a:extLst>
              <a:ext uri="{FF2B5EF4-FFF2-40B4-BE49-F238E27FC236}">
                <a16:creationId xmlns:a16="http://schemas.microsoft.com/office/drawing/2014/main" id="{C76D09CB-6916-9E42-B573-AA07422F7B04}"/>
              </a:ext>
            </a:extLst>
          </p:cNvPr>
          <p:cNvSpPr>
            <a:spLocks noGrp="1"/>
          </p:cNvSpPr>
          <p:nvPr>
            <p:ph type="body" idx="1"/>
          </p:nvPr>
        </p:nvSpPr>
        <p:spPr>
          <a:xfrm>
            <a:off x="381001" y="1600199"/>
            <a:ext cx="10439400"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7">
            <a:extLst>
              <a:ext uri="{FF2B5EF4-FFF2-40B4-BE49-F238E27FC236}">
                <a16:creationId xmlns:a16="http://schemas.microsoft.com/office/drawing/2014/main" id="{C063391D-3B70-EC4C-AE80-E8738A1FF00A}"/>
              </a:ext>
            </a:extLst>
          </p:cNvPr>
          <p:cNvSpPr txBox="1">
            <a:spLocks/>
          </p:cNvSpPr>
          <p:nvPr userDrawn="1"/>
        </p:nvSpPr>
        <p:spPr>
          <a:xfrm>
            <a:off x="8382000" y="6553015"/>
            <a:ext cx="2667000" cy="303729"/>
          </a:xfrm>
          <a:prstGeom prst="rect">
            <a:avLst/>
          </a:prstGeom>
        </p:spPr>
        <p:txBody>
          <a:bodyPr anchor="ctr" anchorCtr="0">
            <a:normAutofit/>
          </a:bodyPr>
          <a:lstStyle>
            <a:lvl1pPr marL="285750" marR="0" indent="-285750" algn="l" defTabSz="914400" rtl="0" eaLnBrk="1" fontAlgn="auto" latinLnBrk="0" hangingPunct="1">
              <a:lnSpc>
                <a:spcPct val="90000"/>
              </a:lnSpc>
              <a:spcBef>
                <a:spcPts val="1000"/>
              </a:spcBef>
              <a:spcAft>
                <a:spcPts val="0"/>
              </a:spcAft>
              <a:buClr>
                <a:schemeClr val="bg2"/>
              </a:buClr>
              <a:buSzPct val="120000"/>
              <a:buFont typeface="Arial" panose="020B0604020202020204" pitchFamily="34" charset="0"/>
              <a:buChar char="•"/>
              <a:tabLst/>
              <a:defRPr lang="en-US" sz="800" b="0" i="0" kern="1200" dirty="0" smtClean="0">
                <a:solidFill>
                  <a:schemeClr val="accent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395DD7"/>
              </a:buClr>
              <a:buSzPct val="80000"/>
              <a:buFont typeface="Courier New" panose="02070309020205020404" pitchFamily="49" charset="0"/>
              <a:buChar char="o"/>
              <a:defRPr lang="en-US" sz="1600" kern="1200" dirty="0" smtClean="0">
                <a:solidFill>
                  <a:schemeClr val="tx1">
                    <a:lumMod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395DD7"/>
              </a:buClr>
              <a:buSzPct val="85000"/>
              <a:buFont typeface="Wingdings" pitchFamily="2" charset="2"/>
              <a:buChar char="§"/>
              <a:defRPr lang="en-US" sz="1400" kern="1200" dirty="0" smtClean="0">
                <a:solidFill>
                  <a:schemeClr val="tx1">
                    <a:lumMod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395DD7"/>
              </a:buClr>
              <a:buSzPct val="100000"/>
              <a:buFont typeface="System Font Regular"/>
              <a:buChar char="-"/>
              <a:defRPr lang="en-US" sz="1400" kern="1200" dirty="0" smtClean="0">
                <a:solidFill>
                  <a:schemeClr val="tx1">
                    <a:lumMod val="50000"/>
                  </a:schemeClr>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90000"/>
              </a:lnSpc>
              <a:spcBef>
                <a:spcPts val="500"/>
              </a:spcBef>
              <a:buClr>
                <a:schemeClr val="tx1">
                  <a:lumMod val="60000"/>
                  <a:lumOff val="40000"/>
                </a:schemeClr>
              </a:buClr>
              <a:buSzPct val="60000"/>
              <a:buFont typeface="Arial" panose="020B0604020202020204" pitchFamily="34" charset="0"/>
              <a:buChar char="•"/>
              <a:defRPr lang="en-US" sz="1200" kern="1200" dirty="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en-US" sz="800" b="1" i="0">
                <a:solidFill>
                  <a:schemeClr val="bg1"/>
                </a:solidFill>
                <a:latin typeface="Arial" panose="020B0604020202020204" pitchFamily="34" charset="0"/>
                <a:cs typeface="Arial" panose="020B0604020202020204" pitchFamily="34" charset="0"/>
              </a:rPr>
              <a:t>Prepared by Single-Family Division</a:t>
            </a:r>
          </a:p>
        </p:txBody>
      </p:sp>
      <p:sp>
        <p:nvSpPr>
          <p:cNvPr id="16" name="Text Placeholder 7">
            <a:extLst>
              <a:ext uri="{FF2B5EF4-FFF2-40B4-BE49-F238E27FC236}">
                <a16:creationId xmlns:a16="http://schemas.microsoft.com/office/drawing/2014/main" id="{C7B4B8A0-6927-D044-A6B2-5434A034EBD8}"/>
              </a:ext>
            </a:extLst>
          </p:cNvPr>
          <p:cNvSpPr txBox="1">
            <a:spLocks/>
          </p:cNvSpPr>
          <p:nvPr userDrawn="1"/>
        </p:nvSpPr>
        <p:spPr>
          <a:xfrm>
            <a:off x="10886607" y="6554269"/>
            <a:ext cx="1000593" cy="303729"/>
          </a:xfrm>
          <a:prstGeom prst="rect">
            <a:avLst/>
          </a:prstGeom>
        </p:spPr>
        <p:txBody>
          <a:bodyPr anchor="ctr" anchorCtr="0">
            <a:normAutofit/>
          </a:bodyPr>
          <a:lstStyle>
            <a:lvl1pPr marL="0" marR="0" indent="0" algn="l" defTabSz="914400" rtl="0" eaLnBrk="1" fontAlgn="auto" latinLnBrk="0" hangingPunct="1">
              <a:lnSpc>
                <a:spcPct val="90000"/>
              </a:lnSpc>
              <a:spcBef>
                <a:spcPts val="1000"/>
              </a:spcBef>
              <a:spcAft>
                <a:spcPts val="0"/>
              </a:spcAft>
              <a:buClr>
                <a:schemeClr val="bg2"/>
              </a:buClr>
              <a:buSzPct val="120000"/>
              <a:buFont typeface="Arial" panose="020B0604020202020204" pitchFamily="34" charset="0"/>
              <a:buNone/>
              <a:tabLst/>
              <a:defRPr sz="800" b="0" i="0" kern="1200">
                <a:solidFill>
                  <a:srgbClr val="A6A6A6"/>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395DD7"/>
              </a:buClr>
              <a:buSzPct val="80000"/>
              <a:buFont typeface="Courier New" panose="02070309020205020404" pitchFamily="49" charset="0"/>
              <a:buChar char="o"/>
              <a:defRPr sz="1600" kern="1200">
                <a:solidFill>
                  <a:schemeClr val="tx1">
                    <a:lumMod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395DD7"/>
              </a:buClr>
              <a:buSzPct val="85000"/>
              <a:buFont typeface="Wingdings" pitchFamily="2" charset="2"/>
              <a:buChar char="§"/>
              <a:defRPr sz="1400" kern="1200">
                <a:solidFill>
                  <a:schemeClr val="tx1">
                    <a:lumMod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395DD7"/>
              </a:buClr>
              <a:buSzPct val="100000"/>
              <a:buFont typeface="System Font Regular"/>
              <a:buChar char="-"/>
              <a:defRPr sz="1400" kern="1200">
                <a:solidFill>
                  <a:schemeClr val="tx1">
                    <a:lumMod val="50000"/>
                  </a:schemeClr>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90000"/>
              </a:lnSpc>
              <a:spcBef>
                <a:spcPts val="500"/>
              </a:spcBef>
              <a:buClr>
                <a:schemeClr val="tx1">
                  <a:lumMod val="60000"/>
                  <a:lumOff val="40000"/>
                </a:schemeClr>
              </a:buClr>
              <a:buSzPct val="60000"/>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a:solidFill>
                  <a:schemeClr val="bg1"/>
                </a:solidFill>
                <a:latin typeface="Arial" panose="020B0604020202020204" pitchFamily="34" charset="0"/>
                <a:cs typeface="Arial" panose="020B0604020202020204" pitchFamily="34" charset="0"/>
              </a:rPr>
              <a:t>© Freddie Mac</a:t>
            </a:r>
          </a:p>
        </p:txBody>
      </p:sp>
    </p:spTree>
    <p:extLst>
      <p:ext uri="{BB962C8B-B14F-4D97-AF65-F5344CB8AC3E}">
        <p14:creationId xmlns:p14="http://schemas.microsoft.com/office/powerpoint/2010/main" val="1634907442"/>
      </p:ext>
    </p:extLst>
  </p:cSld>
  <p:clrMap bg1="lt1" tx1="dk1" bg2="lt2" tx2="dk2" accent1="accent1" accent2="accent2" accent3="accent3" accent4="accent4" accent5="accent5" accent6="accent6" hlink="hlink" folHlink="folHlink"/>
  <p:sldLayoutIdLst>
    <p:sldLayoutId id="2147483776" r:id="rId17"/>
    <p:sldLayoutId id="2147483784" r:id="rId25"/>
  </p:sldLayoutIdLst>
  <p:hf hdr="0"/>
  <p:txStyles>
    <p:titleStyle>
      <a:lvl1pPr algn="l" defTabSz="914400" rtl="0" eaLnBrk="1" latinLnBrk="0" hangingPunct="1">
        <a:lnSpc>
          <a:spcPct val="90000"/>
        </a:lnSpc>
        <a:spcBef>
          <a:spcPct val="0"/>
        </a:spcBef>
        <a:buNone/>
        <a:defRPr sz="2400" b="0" i="0" kern="1200">
          <a:solidFill>
            <a:srgbClr val="25457C"/>
          </a:solidFill>
          <a:latin typeface="Arial" panose="020B0604020202020204" pitchFamily="34" charset="0"/>
          <a:ea typeface="+mj-ea"/>
          <a:cs typeface="Arial" panose="020B0604020202020204" pitchFamily="34" charset="0"/>
        </a:defRPr>
      </a:lvl1pPr>
    </p:titleStyle>
    <p:bodyStyle>
      <a:lvl1pPr marL="285750" marR="0" indent="-285750" algn="l" defTabSz="914400" rtl="0" eaLnBrk="1" fontAlgn="auto" latinLnBrk="0" hangingPunct="1">
        <a:lnSpc>
          <a:spcPct val="100000"/>
        </a:lnSpc>
        <a:spcBef>
          <a:spcPts val="1000"/>
        </a:spcBef>
        <a:spcAft>
          <a:spcPts val="600"/>
        </a:spcAft>
        <a:buClr>
          <a:schemeClr val="tx1"/>
        </a:buClr>
        <a:buSzPct val="120000"/>
        <a:buFont typeface="Arial" panose="020B0604020202020204" pitchFamily="34" charset="0"/>
        <a:buChar char="•"/>
        <a:tabLst/>
        <a:defRPr sz="16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spcAft>
          <a:spcPts val="600"/>
        </a:spcAft>
        <a:buClr>
          <a:schemeClr val="tx1"/>
        </a:buClr>
        <a:buSzPct val="80000"/>
        <a:buFont typeface="Courier New" panose="02070309020205020404" pitchFamily="49" charset="0"/>
        <a:buChar char="o"/>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spcAft>
          <a:spcPts val="600"/>
        </a:spcAft>
        <a:buClr>
          <a:schemeClr val="tx1"/>
        </a:buClr>
        <a:buSzPct val="85000"/>
        <a:buFont typeface="Wingdings"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spcAft>
          <a:spcPts val="600"/>
        </a:spcAft>
        <a:buClr>
          <a:schemeClr val="tx1"/>
        </a:buClr>
        <a:buSzPct val="100000"/>
        <a:buFont typeface="System Font Regular"/>
        <a:buChar char="-"/>
        <a:defRPr sz="1400" b="0" i="0" kern="1200">
          <a:solidFill>
            <a:schemeClr val="tx1"/>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100000"/>
        </a:lnSpc>
        <a:spcBef>
          <a:spcPts val="500"/>
        </a:spcBef>
        <a:spcAft>
          <a:spcPts val="600"/>
        </a:spcAft>
        <a:buClr>
          <a:schemeClr val="tx1">
            <a:lumMod val="60000"/>
            <a:lumOff val="40000"/>
          </a:schemeClr>
        </a:buClr>
        <a:buSzPct val="60000"/>
        <a:buFont typeface="Arial" panose="020B0604020202020204" pitchFamily="34" charset="0"/>
        <a:buChar char="•"/>
        <a:defRPr sz="1200" b="0" i="0" kern="1200">
          <a:solidFill>
            <a:schemeClr val="bg1">
              <a:lumMod val="50000"/>
            </a:schemeClr>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0">
          <p15:clr>
            <a:srgbClr val="F26B43"/>
          </p15:clr>
        </p15:guide>
        <p15:guide id="3" orient="horz" pos="3936">
          <p15:clr>
            <a:srgbClr val="F26B43"/>
          </p15:clr>
        </p15:guide>
        <p15:guide id="4" pos="7440">
          <p15:clr>
            <a:srgbClr val="F26B43"/>
          </p15:clr>
        </p15:guide>
        <p15:guide id="5" pos="240">
          <p15:clr>
            <a:srgbClr val="F26B43"/>
          </p15:clr>
        </p15:guide>
        <p15:guide id="6" orient="horz" pos="3600">
          <p15:clr>
            <a:srgbClr val="F26B43"/>
          </p15:clr>
        </p15:guide>
        <p15:guide id="7" pos="528">
          <p15:clr>
            <a:srgbClr val="F26B43"/>
          </p15:clr>
        </p15:guide>
        <p15:guide id="8" pos="7152">
          <p15:clr>
            <a:srgbClr val="F26B43"/>
          </p15:clr>
        </p15:guide>
        <p15:guide id="9" pos="6816">
          <p15:clr>
            <a:srgbClr val="F26B43"/>
          </p15:clr>
        </p15:guide>
        <p15:guide id="10" pos="864">
          <p15:clr>
            <a:srgbClr val="F26B43"/>
          </p15:clr>
        </p15:guide>
        <p15:guide id="11" orient="horz" pos="864">
          <p15:clr>
            <a:srgbClr val="F26B43"/>
          </p15:clr>
        </p15:guide>
        <p15:guide id="12" orient="horz" pos="1008">
          <p15:clr>
            <a:srgbClr val="F26B43"/>
          </p15:clr>
        </p15:guide>
      </p15:sldGuideLst>
    </p:ext>
  </p:extLst>
</p:sldMaster>
</file>

<file path=ppt/slides/_rels/slide1.xml.rels>&#65279;<?xml version="1.0" encoding="utf-8"?><Relationships xmlns="http://schemas.openxmlformats.org/package/2006/relationships"><Relationship Type="http://schemas.openxmlformats.org/officeDocument/2006/relationships/slideLayout" Target="/ppt/slideLayouts/slideLayout55.xml" Id="rId1" /></Relationships>
</file>

<file path=ppt/slides/_rels/slide10.xml.rels>&#65279;<?xml version="1.0" encoding="utf-8"?><Relationships xmlns="http://schemas.openxmlformats.org/package/2006/relationships"><Relationship Type="http://schemas.openxmlformats.org/officeDocument/2006/relationships/slideLayout" Target="/ppt/slideLayouts/slideLayout17.xml" Id="rId1" /><Relationship Type="http://schemas.openxmlformats.org/officeDocument/2006/relationships/hyperlink" Target="https://sf.freddiemac.com/working-with-us/origination-underwriting/mortgage-products/choicehome-mortgages?gad_source=1&amp;gclid=EAIaIQobChMI2_KPxfnoiQMVQ11_AB2Bdw2xEAAYASAAEgLUNfD_BwE&amp;gclsrc=aw.ds" TargetMode="External" Id="rId3" /><Relationship Type="http://schemas.openxmlformats.org/officeDocument/2006/relationships/hyperlink" Target="https://sf.freddiemac.com/working-with-us/origination-underwriting/mortgage-products/affordable-seconds" TargetMode="External" Id="rId2" /><Relationship Type="http://schemas.openxmlformats.org/officeDocument/2006/relationships/hyperlink" Target="https://sf.freddiemac.com/working-with-us/origination-underwriting/mortgage-products/greenchoice-mortgages?gad_source=1&amp;gclid=EAIaIQobChMIq9qYz4rwhwMVHijUAR2ZRTtvEAAYASAAEgJPX_D_BwE&amp;gclsrc=aw.ds" TargetMode="External" Id="rId5" /><Relationship Type="http://schemas.openxmlformats.org/officeDocument/2006/relationships/hyperlink" Target="https://sf.freddiemac.com/working-with-us/origination-underwriting/mortgage-products/choicerenovation?gad_source=1&amp;gclid=EAIaIQobChMIv47hzfnoiQMVg25_AB1H3RXoEAAYASAAEgJlpvD_BwE&amp;gclsrc=aw.ds" TargetMode="External" Id="rId4" /></Relationships>
</file>

<file path=ppt/slides/_rels/slide11.xml.rels>&#65279;<?xml version="1.0" encoding="utf-8"?><Relationships xmlns="http://schemas.openxmlformats.org/package/2006/relationships"><Relationship Type="http://schemas.openxmlformats.org/officeDocument/2006/relationships/slideLayout" Target="/ppt/slideLayouts/slideLayout45.xml" Id="rId1" /></Relationships>
</file>

<file path=ppt/slides/_rels/slide12.xml.rels>&#65279;<?xml version="1.0" encoding="utf-8"?><Relationships xmlns="http://schemas.openxmlformats.org/package/2006/relationships"><Relationship Type="http://schemas.openxmlformats.org/officeDocument/2006/relationships/slideLayout" Target="/ppt/slideLayouts/slideLayout17.xml" Id="rId1" /><Relationship Type="http://schemas.openxmlformats.org/officeDocument/2006/relationships/hyperlink" Target="mailto:Erin_Persons@FreddieMac.com" TargetMode="External" Id="rId3" /><Relationship Type="http://schemas.openxmlformats.org/officeDocument/2006/relationships/hyperlink" Target="mailto:Kimberley_Carr@FreddieMac.com" TargetMode="External" Id="rId2" /></Relationships>
</file>

<file path=ppt/slides/_rels/slide13.xml.rels>&#65279;<?xml version="1.0" encoding="utf-8"?><Relationships xmlns="http://schemas.openxmlformats.org/package/2006/relationships"><Relationship Type="http://schemas.openxmlformats.org/officeDocument/2006/relationships/notesSlide" Target="/ppt/notesSlides/notesSlide9.xml" Id="rId2" /><Relationship Type="http://schemas.openxmlformats.org/officeDocument/2006/relationships/slideLayout" Target="/ppt/slideLayouts/slideLayout72.xml" Id="rId1" /><Relationship Type="http://schemas.openxmlformats.org/officeDocument/2006/relationships/hyperlink" Target="https://sf.freddiemac.com/docs/pdf/heritageone-seller-eligibility-form_fillable.pdf" TargetMode="External" Id="rId3" /><Relationship Type="http://schemas.openxmlformats.org/officeDocument/2006/relationships/hyperlink" Target="https://learn.freddiemaclearning.com/Saba/Web_spf/NA3P1PRD0123/guest/trqledetail/cours000000000016842#/guest/trqledetail/cours000000000016842" TargetMode="External" Id="rId4" /></Relationships>
</file>

<file path=ppt/slides/_rels/slide14.xml.rels>&#65279;<?xml version="1.0" encoding="utf-8"?><Relationships xmlns="http://schemas.openxmlformats.org/package/2006/relationships"><Relationship Type="http://schemas.openxmlformats.org/officeDocument/2006/relationships/slideLayout" Target="/ppt/slideLayouts/slideLayout17.xml" Id="rId1" /><Relationship Type="http://schemas.openxmlformats.org/officeDocument/2006/relationships/hyperlink" Target="https://sf.freddiemac.com/tools-learning/freddie-mac-learning/overview" TargetMode="External" Id="rId3" /><Relationship Type="http://schemas.openxmlformats.org/officeDocument/2006/relationships/hyperlink" Target="https://sf.freddiemac.com/docs/pdf/heritageone-seller-eligibility-form_fillable.pdf" TargetMode="External" Id="rId2" /><Relationship Type="http://schemas.openxmlformats.org/officeDocument/2006/relationships/hyperlink" Target="https://sf.freddiemac.com/working-with-us/become-a-seller-servicer/overview" TargetMode="External" Id="rId4" /></Relationships>
</file>

<file path=ppt/slides/_rels/slide15.xml.rels>&#65279;<?xml version="1.0" encoding="utf-8"?><Relationships xmlns="http://schemas.openxmlformats.org/package/2006/relationships"><Relationship Type="http://schemas.openxmlformats.org/officeDocument/2006/relationships/image" Target="/ppt/media/image23.png" Id="rId3" /><Relationship Type="http://schemas.openxmlformats.org/officeDocument/2006/relationships/notesSlide" Target="/ppt/notesSlides/notesSlide10.xml" Id="rId2" /><Relationship Type="http://schemas.openxmlformats.org/officeDocument/2006/relationships/slideLayout" Target="/ppt/slideLayouts/slideLayout72.xml" Id="rId1" /><Relationship Type="http://schemas.openxmlformats.org/officeDocument/2006/relationships/image" Target="/ppt/media/image25.png" Id="rId5" /><Relationship Type="http://schemas.openxmlformats.org/officeDocument/2006/relationships/image" Target="/ppt/media/image24.png" Id="rId4" /></Relationships>
</file>

<file path=ppt/slides/_rels/slide16.xml.rels>&#65279;<?xml version="1.0" encoding="utf-8"?><Relationships xmlns="http://schemas.openxmlformats.org/package/2006/relationships"><Relationship Type="http://schemas.openxmlformats.org/officeDocument/2006/relationships/image" Target="/ppt/media/image26.png" Id="rId2" /><Relationship Type="http://schemas.openxmlformats.org/officeDocument/2006/relationships/slideLayout" Target="/ppt/slideLayouts/slideLayout17.xml" Id="rId1" /><Relationship Type="http://schemas.openxmlformats.org/officeDocument/2006/relationships/hyperlink" Target="https://www.appraisalinstitute.org/education/search" TargetMode="External" Id="rId3" /></Relationships>
</file>

<file path=ppt/slides/_rels/slide17.xml.rels>&#65279;<?xml version="1.0" encoding="utf-8"?><Relationships xmlns="http://schemas.openxmlformats.org/package/2006/relationships"><Relationship Type="http://schemas.openxmlformats.org/officeDocument/2006/relationships/image" Target="/ppt/media/image27.png" Id="rId3" /><Relationship Type="http://schemas.openxmlformats.org/officeDocument/2006/relationships/slideLayout" Target="/ppt/slideLayouts/slideLayout17.xml" Id="rId1" /><Relationship Type="http://schemas.openxmlformats.org/officeDocument/2006/relationships/image" Target="/ppt/media/image28.png" Id="rId4" /><Relationship Type="http://schemas.openxmlformats.org/officeDocument/2006/relationships/hyperlink" Target="https://www.bia.gov/service/tribal-leaders-directory" TargetMode="External" Id="rId2" /></Relationships>
</file>

<file path=ppt/slides/_rels/slide2.xml.rels>&#65279;<?xml version="1.0" encoding="utf-8"?><Relationships xmlns="http://schemas.openxmlformats.org/package/2006/relationships"><Relationship Type="http://schemas.openxmlformats.org/officeDocument/2006/relationships/image" Target="/ppt/media/image20.PNG" Id="rId3" /><Relationship Type="http://schemas.openxmlformats.org/officeDocument/2006/relationships/notesSlide" Target="/ppt/notesSlides/notesSlide1.xml" Id="rId2" /><Relationship Type="http://schemas.openxmlformats.org/officeDocument/2006/relationships/slideLayout" Target="/ppt/slideLayouts/slideLayout17.xml" Id="rId1" /></Relationships>
</file>

<file path=ppt/slides/_rels/slide3.xml.rels>&#65279;<?xml version="1.0" encoding="utf-8"?><Relationships xmlns="http://schemas.openxmlformats.org/package/2006/relationships"><Relationship Type="http://schemas.openxmlformats.org/officeDocument/2006/relationships/notesSlide" Target="/ppt/notesSlides/notesSlide2.xml" Id="rId2" /><Relationship Type="http://schemas.openxmlformats.org/officeDocument/2006/relationships/slideLayout" Target="/ppt/slideLayouts/slideLayout80.xml" Id="rId1" /><Relationship Type="http://schemas.openxmlformats.org/officeDocument/2006/relationships/image" Target="/ppt/media/image21.jpeg" Id="rId4" /><Relationship Type="http://schemas.openxmlformats.org/officeDocument/2006/relationships/hyperlink" Target="https://sf.freddiemac.com/working-with-us/origination-underwriting/mortgage-products/heritageonesm-mortgage?gad_source=1&amp;gclid=EAIaIQobChMI4vTCxYa5iAMVzHJHAR1JzieXEAAYASAAEgJKhPD_BwE&amp;gclsrc=aw.ds" TargetMode="External" Id="rId3" /></Relationships>
</file>

<file path=ppt/slides/_rels/slide4.xml.rels>&#65279;<?xml version="1.0" encoding="utf-8"?><Relationships xmlns="http://schemas.openxmlformats.org/package/2006/relationships"><Relationship Type="http://schemas.openxmlformats.org/officeDocument/2006/relationships/image" Target="/ppt/media/image22.jpeg" Id="rId3" /><Relationship Type="http://schemas.openxmlformats.org/officeDocument/2006/relationships/notesSlide" Target="/ppt/notesSlides/notesSlide3.xml" Id="rId2" /><Relationship Type="http://schemas.openxmlformats.org/officeDocument/2006/relationships/slideLayout" Target="/ppt/slideLayouts/slideLayout17.xml" Id="rId1" /></Relationships>
</file>

<file path=ppt/slides/_rels/slide5.xml.rels>&#65279;<?xml version="1.0" encoding="utf-8"?><Relationships xmlns="http://schemas.openxmlformats.org/package/2006/relationships"><Relationship Type="http://schemas.openxmlformats.org/officeDocument/2006/relationships/notesSlide" Target="/ppt/notesSlides/notesSlide4.xml" Id="rId2" /><Relationship Type="http://schemas.openxmlformats.org/officeDocument/2006/relationships/slideLayout" Target="/ppt/slideLayouts/slideLayout72.xml" Id="rId1" /><Relationship Type="http://schemas.openxmlformats.org/officeDocument/2006/relationships/hyperlink" Target="https://www.googleadservices.com/pagead/aclk?sa=L&amp;ai=DChcSEwjiqf_LgMWGAxXaIYcDHVJ5LUUYABAAGgJqZg&amp;ase=2&amp;gclid=EAIaIQobChMI4qn_y4DFhgMV2iGHAx1SeS1FEAAYASAAEgKwU_D_BwE&amp;ohost=www.google.com&amp;cid=CAASJeRoRLw9Dyhd1tRT01A2ZahW7dMmjC2dairtzRiFT9Ut_0d96lw&amp;sig=AOD64_24NeL3eCzmLAj59ffeiU3SQeIOsg&amp;q&amp;nis=4&amp;adurl&amp;ved=2ahUKEwiulPTLgMWGAxUwLtAFHSsLBFMQ0Qx6BAgKEAE" TargetMode="External" Id="rId3" /></Relationships>
</file>

<file path=ppt/slides/_rels/slide6.xml.rels>&#65279;<?xml version="1.0" encoding="utf-8"?><Relationships xmlns="http://schemas.openxmlformats.org/package/2006/relationships"><Relationship Type="http://schemas.openxmlformats.org/officeDocument/2006/relationships/notesSlide" Target="/ppt/notesSlides/notesSlide5.xml" Id="rId2" /><Relationship Type="http://schemas.openxmlformats.org/officeDocument/2006/relationships/slideLayout" Target="/ppt/slideLayouts/slideLayout17.xml" Id="rId1" /></Relationships>
</file>

<file path=ppt/slides/_rels/slide7.xml.rels>&#65279;<?xml version="1.0" encoding="utf-8"?><Relationships xmlns="http://schemas.openxmlformats.org/package/2006/relationships"><Relationship Type="http://schemas.openxmlformats.org/officeDocument/2006/relationships/notesSlide" Target="/ppt/notesSlides/notesSlide6.xml" Id="rId2" /><Relationship Type="http://schemas.openxmlformats.org/officeDocument/2006/relationships/slideLayout" Target="/ppt/slideLayouts/slideLayout17.xml" Id="rId1" /></Relationships>
</file>

<file path=ppt/slides/_rels/slide8.xml.rels>&#65279;<?xml version="1.0" encoding="utf-8"?><Relationships xmlns="http://schemas.openxmlformats.org/package/2006/relationships"><Relationship Type="http://schemas.openxmlformats.org/officeDocument/2006/relationships/notesSlide" Target="/ppt/notesSlides/notesSlide7.xml" Id="rId2" /><Relationship Type="http://schemas.openxmlformats.org/officeDocument/2006/relationships/slideLayout" Target="/ppt/slideLayouts/slideLayout17.xml" Id="rId1" /></Relationships>
</file>

<file path=ppt/slides/_rels/slide9.xml.rels>&#65279;<?xml version="1.0" encoding="utf-8"?><Relationships xmlns="http://schemas.openxmlformats.org/package/2006/relationships"><Relationship Type="http://schemas.openxmlformats.org/officeDocument/2006/relationships/notesSlide" Target="/ppt/notesSlides/notesSlide8.xml" Id="rId2" /><Relationship Type="http://schemas.openxmlformats.org/officeDocument/2006/relationships/slideLayout" Target="/ppt/slideLayouts/slideLayout17.xml" Id="rId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22857-E38E-86E8-DF1A-9C093BEB3193}"/>
              </a:ext>
            </a:extLst>
          </p:cNvPr>
          <p:cNvSpPr>
            <a:spLocks noGrp="1"/>
          </p:cNvSpPr>
          <p:nvPr>
            <p:ph type="ctrTitle"/>
          </p:nvPr>
        </p:nvSpPr>
        <p:spPr/>
        <p:txBody>
          <a:bodyPr/>
          <a:lstStyle/>
          <a:p>
            <a:r>
              <a:rPr lang="en-US" dirty="0"/>
              <a:t>Financing Native Homeownership with </a:t>
            </a:r>
            <a:r>
              <a:rPr lang="en-US" dirty="0" err="1"/>
              <a:t>HeritageOne</a:t>
            </a:r>
            <a:r>
              <a:rPr lang="en-US" baseline="30000" dirty="0"/>
              <a:t>®</a:t>
            </a:r>
          </a:p>
        </p:txBody>
      </p:sp>
      <p:sp>
        <p:nvSpPr>
          <p:cNvPr id="3" name="Subtitle 2">
            <a:extLst>
              <a:ext uri="{FF2B5EF4-FFF2-40B4-BE49-F238E27FC236}">
                <a16:creationId xmlns:a16="http://schemas.microsoft.com/office/drawing/2014/main" id="{512991F4-A923-6548-9A54-6F491AC4C336}"/>
              </a:ext>
            </a:extLst>
          </p:cNvPr>
          <p:cNvSpPr>
            <a:spLocks noGrp="1"/>
          </p:cNvSpPr>
          <p:nvPr>
            <p:ph type="subTitle" idx="1"/>
          </p:nvPr>
        </p:nvSpPr>
        <p:spPr/>
        <p:txBody>
          <a:bodyPr/>
          <a:lstStyle/>
          <a:p>
            <a:r>
              <a:rPr lang="en-US" dirty="0"/>
              <a:t>December 3, 2024</a:t>
            </a:r>
          </a:p>
        </p:txBody>
      </p:sp>
    </p:spTree>
    <p:extLst>
      <p:ext uri="{BB962C8B-B14F-4D97-AF65-F5344CB8AC3E}">
        <p14:creationId xmlns:p14="http://schemas.microsoft.com/office/powerpoint/2010/main" val="3497570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CEAF7FE-0F8D-0AD8-7054-FBC70D6B83B3}"/>
              </a:ext>
            </a:extLst>
          </p:cNvPr>
          <p:cNvSpPr>
            <a:spLocks noGrp="1"/>
          </p:cNvSpPr>
          <p:nvPr>
            <p:ph type="ftr" sz="quarter" idx="17"/>
          </p:nvPr>
        </p:nvSpPr>
        <p:spPr/>
        <p:txBody>
          <a:bodyPr/>
          <a:lstStyle/>
          <a:p>
            <a:r>
              <a:rPr lang="en-US" dirty="0"/>
              <a:t>Financing Native Homeownership with </a:t>
            </a:r>
            <a:r>
              <a:rPr lang="en-US" dirty="0" err="1"/>
              <a:t>HeritageOne</a:t>
            </a:r>
            <a:endParaRPr lang="en-US" dirty="0"/>
          </a:p>
        </p:txBody>
      </p:sp>
      <p:sp>
        <p:nvSpPr>
          <p:cNvPr id="3" name="Slide Number Placeholder 2">
            <a:extLst>
              <a:ext uri="{FF2B5EF4-FFF2-40B4-BE49-F238E27FC236}">
                <a16:creationId xmlns:a16="http://schemas.microsoft.com/office/drawing/2014/main" id="{C3DFFA8C-FAA9-C43E-E9F1-F171DC4CC7C4}"/>
              </a:ext>
            </a:extLst>
          </p:cNvPr>
          <p:cNvSpPr>
            <a:spLocks noGrp="1"/>
          </p:cNvSpPr>
          <p:nvPr>
            <p:ph type="sldNum" sz="quarter" idx="18"/>
          </p:nvPr>
        </p:nvSpPr>
        <p:spPr/>
        <p:txBody>
          <a:bodyPr/>
          <a:lstStyle/>
          <a:p>
            <a:fld id="{ABDC90C9-130E-D14A-ACAC-E16D2F5BD501}" type="slidenum">
              <a:rPr lang="en-US" smtClean="0"/>
              <a:pPr/>
              <a:t>10</a:t>
            </a:fld>
            <a:endParaRPr lang="en-US"/>
          </a:p>
        </p:txBody>
      </p:sp>
      <p:sp>
        <p:nvSpPr>
          <p:cNvPr id="4" name="Title 3">
            <a:extLst>
              <a:ext uri="{FF2B5EF4-FFF2-40B4-BE49-F238E27FC236}">
                <a16:creationId xmlns:a16="http://schemas.microsoft.com/office/drawing/2014/main" id="{3BF93AC9-BC2F-B66E-2E7D-7C13C8BD5107}"/>
              </a:ext>
            </a:extLst>
          </p:cNvPr>
          <p:cNvSpPr>
            <a:spLocks noGrp="1"/>
          </p:cNvSpPr>
          <p:nvPr>
            <p:ph type="title"/>
          </p:nvPr>
        </p:nvSpPr>
        <p:spPr/>
        <p:txBody>
          <a:bodyPr/>
          <a:lstStyle/>
          <a:p>
            <a:r>
              <a:rPr lang="en-US" dirty="0"/>
              <a:t>Key Lender Benefits</a:t>
            </a:r>
          </a:p>
        </p:txBody>
      </p:sp>
      <p:sp>
        <p:nvSpPr>
          <p:cNvPr id="6" name="Text Placeholder 5">
            <a:extLst>
              <a:ext uri="{FF2B5EF4-FFF2-40B4-BE49-F238E27FC236}">
                <a16:creationId xmlns:a16="http://schemas.microsoft.com/office/drawing/2014/main" id="{63B48016-6162-1A79-69BF-376EA2646D67}"/>
              </a:ext>
            </a:extLst>
          </p:cNvPr>
          <p:cNvSpPr>
            <a:spLocks noGrp="1"/>
          </p:cNvSpPr>
          <p:nvPr>
            <p:ph type="body" sz="quarter" idx="19"/>
          </p:nvPr>
        </p:nvSpPr>
        <p:spPr>
          <a:xfrm>
            <a:off x="669073" y="1260066"/>
            <a:ext cx="10203366" cy="4890115"/>
          </a:xfrm>
        </p:spPr>
        <p:txBody>
          <a:bodyPr anchor="t"/>
          <a:lstStyle/>
          <a:p>
            <a:pPr>
              <a:spcBef>
                <a:spcPts val="600"/>
              </a:spcBef>
            </a:pPr>
            <a:r>
              <a:rPr lang="en-US" sz="2000" dirty="0"/>
              <a:t>Expand your reach and grow your business</a:t>
            </a:r>
          </a:p>
          <a:p>
            <a:pPr>
              <a:spcBef>
                <a:spcPts val="600"/>
              </a:spcBef>
            </a:pPr>
            <a:r>
              <a:rPr lang="en-US" sz="2000" dirty="0"/>
              <a:t>Use standardized mortgage guidance</a:t>
            </a:r>
          </a:p>
          <a:p>
            <a:pPr>
              <a:spcBef>
                <a:spcPts val="600"/>
              </a:spcBef>
            </a:pPr>
            <a:r>
              <a:rPr lang="en-US" sz="2000" dirty="0"/>
              <a:t>Offer financing for multiple residential property types</a:t>
            </a:r>
          </a:p>
          <a:p>
            <a:pPr>
              <a:spcBef>
                <a:spcPts val="600"/>
              </a:spcBef>
            </a:pPr>
            <a:r>
              <a:rPr lang="en-US" sz="2000" dirty="0"/>
              <a:t>Eliminate credit fee caps</a:t>
            </a:r>
          </a:p>
          <a:p>
            <a:pPr>
              <a:spcBef>
                <a:spcPts val="600"/>
              </a:spcBef>
            </a:pPr>
            <a:r>
              <a:rPr lang="en-US" sz="2000" dirty="0"/>
              <a:t>Pair with other Freddie Mac financing options to provide additional support: </a:t>
            </a:r>
          </a:p>
          <a:p>
            <a:pPr lvl="1">
              <a:spcBef>
                <a:spcPts val="600"/>
              </a:spcBef>
            </a:pPr>
            <a:r>
              <a:rPr lang="en-US" sz="2000" dirty="0">
                <a:solidFill>
                  <a:schemeClr val="tx2"/>
                </a:solidFill>
                <a:hlinkClick r:id="rId2">
                  <a:extLst>
                    <a:ext uri="{A12FA001-AC4F-418D-AE19-62706E023703}">
                      <ahyp:hlinkClr xmlns:ahyp="http://schemas.microsoft.com/office/drawing/2018/hyperlinkcolor" val="tx"/>
                    </a:ext>
                  </a:extLst>
                </a:hlinkClick>
              </a:rPr>
              <a:t>Affordable Seconds</a:t>
            </a:r>
            <a:r>
              <a:rPr lang="en-US" sz="2000" baseline="30000" dirty="0">
                <a:solidFill>
                  <a:schemeClr val="tx2"/>
                </a:solidFill>
                <a:hlinkClick r:id="rId2">
                  <a:extLst>
                    <a:ext uri="{A12FA001-AC4F-418D-AE19-62706E023703}">
                      <ahyp:hlinkClr xmlns:ahyp="http://schemas.microsoft.com/office/drawing/2018/hyperlinkcolor" val="tx"/>
                    </a:ext>
                  </a:extLst>
                </a:hlinkClick>
              </a:rPr>
              <a:t>®</a:t>
            </a:r>
            <a:endParaRPr lang="en-US" sz="2000" baseline="30000" dirty="0">
              <a:solidFill>
                <a:schemeClr val="tx2"/>
              </a:solidFill>
            </a:endParaRPr>
          </a:p>
          <a:p>
            <a:pPr lvl="1">
              <a:spcBef>
                <a:spcPts val="600"/>
              </a:spcBef>
            </a:pPr>
            <a:r>
              <a:rPr lang="en-US" sz="2000" dirty="0">
                <a:solidFill>
                  <a:schemeClr val="tx2"/>
                </a:solidFill>
                <a:hlinkClick r:id="rId3">
                  <a:extLst>
                    <a:ext uri="{A12FA001-AC4F-418D-AE19-62706E023703}">
                      <ahyp:hlinkClr xmlns:ahyp="http://schemas.microsoft.com/office/drawing/2018/hyperlinkcolor" val="tx"/>
                    </a:ext>
                  </a:extLst>
                </a:hlinkClick>
              </a:rPr>
              <a:t>CHOICEHome</a:t>
            </a:r>
            <a:r>
              <a:rPr lang="en-US" sz="2000" baseline="30000" dirty="0">
                <a:solidFill>
                  <a:schemeClr val="tx2"/>
                </a:solidFill>
                <a:hlinkClick r:id="rId3">
                  <a:extLst>
                    <a:ext uri="{A12FA001-AC4F-418D-AE19-62706E023703}">
                      <ahyp:hlinkClr xmlns:ahyp="http://schemas.microsoft.com/office/drawing/2018/hyperlinkcolor" val="tx"/>
                    </a:ext>
                  </a:extLst>
                </a:hlinkClick>
              </a:rPr>
              <a:t>®</a:t>
            </a:r>
            <a:r>
              <a:rPr lang="en-US" sz="2000" dirty="0">
                <a:solidFill>
                  <a:schemeClr val="tx2"/>
                </a:solidFill>
                <a:hlinkClick r:id="rId3">
                  <a:extLst>
                    <a:ext uri="{A12FA001-AC4F-418D-AE19-62706E023703}">
                      <ahyp:hlinkClr xmlns:ahyp="http://schemas.microsoft.com/office/drawing/2018/hyperlinkcolor" val="tx"/>
                    </a:ext>
                  </a:extLst>
                </a:hlinkClick>
              </a:rPr>
              <a:t> </a:t>
            </a:r>
            <a:endParaRPr lang="en-US" sz="2000" dirty="0">
              <a:solidFill>
                <a:schemeClr val="tx2"/>
              </a:solidFill>
            </a:endParaRPr>
          </a:p>
          <a:p>
            <a:pPr lvl="1">
              <a:spcBef>
                <a:spcPts val="600"/>
              </a:spcBef>
            </a:pPr>
            <a:r>
              <a:rPr lang="en-US" sz="2000" dirty="0">
                <a:solidFill>
                  <a:schemeClr val="tx2"/>
                </a:solidFill>
                <a:hlinkClick r:id="rId4">
                  <a:extLst>
                    <a:ext uri="{A12FA001-AC4F-418D-AE19-62706E023703}">
                      <ahyp:hlinkClr xmlns:ahyp="http://schemas.microsoft.com/office/drawing/2018/hyperlinkcolor" val="tx"/>
                    </a:ext>
                  </a:extLst>
                </a:hlinkClick>
              </a:rPr>
              <a:t>CHOICERenovation</a:t>
            </a:r>
            <a:r>
              <a:rPr lang="en-US" sz="2000" baseline="30000" dirty="0">
                <a:solidFill>
                  <a:schemeClr val="tx2"/>
                </a:solidFill>
                <a:hlinkClick r:id="rId4">
                  <a:extLst>
                    <a:ext uri="{A12FA001-AC4F-418D-AE19-62706E023703}">
                      <ahyp:hlinkClr xmlns:ahyp="http://schemas.microsoft.com/office/drawing/2018/hyperlinkcolor" val="tx"/>
                    </a:ext>
                  </a:extLst>
                </a:hlinkClick>
              </a:rPr>
              <a:t>®</a:t>
            </a:r>
            <a:endParaRPr lang="en-US" sz="2000" baseline="30000" dirty="0">
              <a:solidFill>
                <a:schemeClr val="tx2"/>
              </a:solidFill>
            </a:endParaRPr>
          </a:p>
          <a:p>
            <a:pPr lvl="1">
              <a:spcBef>
                <a:spcPts val="600"/>
              </a:spcBef>
            </a:pPr>
            <a:r>
              <a:rPr lang="en-US" sz="2000" dirty="0">
                <a:solidFill>
                  <a:schemeClr val="tx2"/>
                </a:solidFill>
                <a:hlinkClick r:id="rId5">
                  <a:extLst>
                    <a:ext uri="{A12FA001-AC4F-418D-AE19-62706E023703}">
                      <ahyp:hlinkClr xmlns:ahyp="http://schemas.microsoft.com/office/drawing/2018/hyperlinkcolor" val="tx"/>
                    </a:ext>
                  </a:extLst>
                </a:hlinkClick>
              </a:rPr>
              <a:t>GreenCHOICE Mortgages</a:t>
            </a:r>
            <a:r>
              <a:rPr lang="en-US" sz="2000" baseline="30000" dirty="0">
                <a:solidFill>
                  <a:schemeClr val="tx2"/>
                </a:solidFill>
                <a:hlinkClick r:id="rId5">
                  <a:extLst>
                    <a:ext uri="{A12FA001-AC4F-418D-AE19-62706E023703}">
                      <ahyp:hlinkClr xmlns:ahyp="http://schemas.microsoft.com/office/drawing/2018/hyperlinkcolor" val="tx"/>
                    </a:ext>
                  </a:extLst>
                </a:hlinkClick>
              </a:rPr>
              <a:t>®</a:t>
            </a:r>
            <a:endParaRPr lang="en-US" sz="2000" dirty="0">
              <a:solidFill>
                <a:schemeClr val="tx2"/>
              </a:solidFill>
            </a:endParaRPr>
          </a:p>
          <a:p>
            <a:pPr>
              <a:spcBef>
                <a:spcPts val="600"/>
              </a:spcBef>
            </a:pPr>
            <a:r>
              <a:rPr lang="en-US" sz="2000" dirty="0"/>
              <a:t>Make homeownership more affordable and accessible for more Native Americans</a:t>
            </a:r>
          </a:p>
        </p:txBody>
      </p:sp>
    </p:spTree>
    <p:extLst>
      <p:ext uri="{BB962C8B-B14F-4D97-AF65-F5344CB8AC3E}">
        <p14:creationId xmlns:p14="http://schemas.microsoft.com/office/powerpoint/2010/main" val="3895919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204D5-E308-B12C-93A1-F212760FF138}"/>
              </a:ext>
            </a:extLst>
          </p:cNvPr>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1332472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9BC818A-6F16-2A0A-420E-0F4A778C928D}"/>
              </a:ext>
            </a:extLst>
          </p:cNvPr>
          <p:cNvSpPr>
            <a:spLocks noGrp="1"/>
          </p:cNvSpPr>
          <p:nvPr>
            <p:ph type="ftr" sz="quarter" idx="17"/>
          </p:nvPr>
        </p:nvSpPr>
        <p:spPr/>
        <p:txBody>
          <a:bodyPr/>
          <a:lstStyle/>
          <a:p>
            <a:r>
              <a:rPr lang="en-US" dirty="0"/>
              <a:t>Financing Native Homeownership with </a:t>
            </a:r>
            <a:r>
              <a:rPr lang="en-US" dirty="0" err="1"/>
              <a:t>HeritageOne</a:t>
            </a:r>
            <a:endParaRPr lang="en-US" dirty="0"/>
          </a:p>
        </p:txBody>
      </p:sp>
      <p:sp>
        <p:nvSpPr>
          <p:cNvPr id="3" name="Slide Number Placeholder 2">
            <a:extLst>
              <a:ext uri="{FF2B5EF4-FFF2-40B4-BE49-F238E27FC236}">
                <a16:creationId xmlns:a16="http://schemas.microsoft.com/office/drawing/2014/main" id="{58DA2BC0-2EA2-1829-2BC2-43DCEB508C12}"/>
              </a:ext>
            </a:extLst>
          </p:cNvPr>
          <p:cNvSpPr>
            <a:spLocks noGrp="1"/>
          </p:cNvSpPr>
          <p:nvPr>
            <p:ph type="sldNum" sz="quarter" idx="18"/>
          </p:nvPr>
        </p:nvSpPr>
        <p:spPr/>
        <p:txBody>
          <a:bodyPr/>
          <a:lstStyle/>
          <a:p>
            <a:fld id="{ABDC90C9-130E-D14A-ACAC-E16D2F5BD501}" type="slidenum">
              <a:rPr lang="en-US" smtClean="0"/>
              <a:pPr/>
              <a:t>12</a:t>
            </a:fld>
            <a:endParaRPr lang="en-US"/>
          </a:p>
        </p:txBody>
      </p:sp>
      <p:sp>
        <p:nvSpPr>
          <p:cNvPr id="4" name="Title 3">
            <a:extLst>
              <a:ext uri="{FF2B5EF4-FFF2-40B4-BE49-F238E27FC236}">
                <a16:creationId xmlns:a16="http://schemas.microsoft.com/office/drawing/2014/main" id="{974D8AB8-DEE9-4B91-07BD-C3EE0F24FE2A}"/>
              </a:ext>
            </a:extLst>
          </p:cNvPr>
          <p:cNvSpPr>
            <a:spLocks noGrp="1"/>
          </p:cNvSpPr>
          <p:nvPr>
            <p:ph type="title"/>
          </p:nvPr>
        </p:nvSpPr>
        <p:spPr/>
        <p:txBody>
          <a:bodyPr/>
          <a:lstStyle/>
          <a:p>
            <a:r>
              <a:rPr lang="en-US" dirty="0"/>
              <a:t>For More Information</a:t>
            </a:r>
          </a:p>
        </p:txBody>
      </p:sp>
      <p:sp>
        <p:nvSpPr>
          <p:cNvPr id="6" name="Text Placeholder 5">
            <a:extLst>
              <a:ext uri="{FF2B5EF4-FFF2-40B4-BE49-F238E27FC236}">
                <a16:creationId xmlns:a16="http://schemas.microsoft.com/office/drawing/2014/main" id="{DA0A6ACC-4E08-52DF-4B4E-91F24BB9388B}"/>
              </a:ext>
            </a:extLst>
          </p:cNvPr>
          <p:cNvSpPr>
            <a:spLocks noGrp="1"/>
          </p:cNvSpPr>
          <p:nvPr>
            <p:ph type="body" sz="quarter" idx="19"/>
          </p:nvPr>
        </p:nvSpPr>
        <p:spPr>
          <a:xfrm>
            <a:off x="373039" y="1376511"/>
            <a:ext cx="8847161" cy="3760644"/>
          </a:xfrm>
        </p:spPr>
        <p:txBody>
          <a:bodyPr/>
          <a:lstStyle/>
          <a:p>
            <a:pPr>
              <a:spcBef>
                <a:spcPts val="600"/>
              </a:spcBef>
            </a:pPr>
            <a:r>
              <a:rPr lang="en-US" sz="2000" b="1" dirty="0"/>
              <a:t>Check out our resources on the Freddie Mac Single-Family web site</a:t>
            </a:r>
          </a:p>
          <a:p>
            <a:pPr lvl="1">
              <a:spcBef>
                <a:spcPts val="600"/>
              </a:spcBef>
            </a:pPr>
            <a:r>
              <a:rPr lang="en-US" sz="2000" dirty="0" err="1"/>
              <a:t>HeritageOne</a:t>
            </a:r>
            <a:r>
              <a:rPr lang="en-US" sz="2000" dirty="0"/>
              <a:t> mortgage product page</a:t>
            </a:r>
            <a:endParaRPr lang="en-US" sz="2000" dirty="0">
              <a:solidFill>
                <a:srgbClr val="00B0F0"/>
              </a:solidFill>
            </a:endParaRPr>
          </a:p>
          <a:p>
            <a:pPr lvl="1">
              <a:spcBef>
                <a:spcPts val="600"/>
              </a:spcBef>
            </a:pPr>
            <a:r>
              <a:rPr lang="en-US" sz="2000" dirty="0"/>
              <a:t>Native American Homeownership Preparedness page</a:t>
            </a:r>
          </a:p>
          <a:p>
            <a:pPr marL="457200" lvl="1" indent="0">
              <a:spcBef>
                <a:spcPts val="600"/>
              </a:spcBef>
              <a:buNone/>
            </a:pPr>
            <a:endParaRPr lang="en-US" sz="2000" dirty="0">
              <a:solidFill>
                <a:srgbClr val="00B0F0"/>
              </a:solidFill>
            </a:endParaRPr>
          </a:p>
          <a:p>
            <a:pPr>
              <a:spcBef>
                <a:spcPts val="600"/>
              </a:spcBef>
            </a:pPr>
            <a:r>
              <a:rPr lang="en-US" sz="2000" b="1" dirty="0"/>
              <a:t>Contact us</a:t>
            </a:r>
          </a:p>
          <a:p>
            <a:pPr lvl="1">
              <a:spcBef>
                <a:spcPts val="600"/>
              </a:spcBef>
            </a:pPr>
            <a:r>
              <a:rPr lang="en-US" sz="2000" dirty="0"/>
              <a:t>Kim Carr: </a:t>
            </a:r>
            <a:r>
              <a:rPr lang="en-US" sz="2000" dirty="0">
                <a:solidFill>
                  <a:srgbClr val="00B0F0"/>
                </a:solidFill>
                <a:hlinkClick r:id="rId2">
                  <a:extLst>
                    <a:ext uri="{A12FA001-AC4F-418D-AE19-62706E023703}">
                      <ahyp:hlinkClr xmlns:ahyp="http://schemas.microsoft.com/office/drawing/2018/hyperlinkcolor" val="tx"/>
                    </a:ext>
                  </a:extLst>
                </a:hlinkClick>
              </a:rPr>
              <a:t>Kimberley_Carr@FreddieMac.com</a:t>
            </a:r>
            <a:r>
              <a:rPr lang="en-US" sz="2000" dirty="0">
                <a:solidFill>
                  <a:srgbClr val="00B0F0"/>
                </a:solidFill>
              </a:rPr>
              <a:t> </a:t>
            </a:r>
          </a:p>
          <a:p>
            <a:pPr lvl="1">
              <a:spcBef>
                <a:spcPts val="600"/>
              </a:spcBef>
            </a:pPr>
            <a:r>
              <a:rPr lang="en-US" sz="2000" dirty="0"/>
              <a:t>Erin Persons: </a:t>
            </a:r>
            <a:r>
              <a:rPr lang="en-US" sz="2000" dirty="0">
                <a:solidFill>
                  <a:srgbClr val="00B0F0"/>
                </a:solidFill>
                <a:hlinkClick r:id="rId3">
                  <a:extLst>
                    <a:ext uri="{A12FA001-AC4F-418D-AE19-62706E023703}">
                      <ahyp:hlinkClr xmlns:ahyp="http://schemas.microsoft.com/office/drawing/2018/hyperlinkcolor" val="tx"/>
                    </a:ext>
                  </a:extLst>
                </a:hlinkClick>
              </a:rPr>
              <a:t>Erin_Persons@FreddieMac.com</a:t>
            </a:r>
            <a:r>
              <a:rPr lang="en-US" sz="2000" dirty="0">
                <a:solidFill>
                  <a:srgbClr val="00B0F0"/>
                </a:solidFill>
              </a:rPr>
              <a:t> </a:t>
            </a:r>
          </a:p>
        </p:txBody>
      </p:sp>
    </p:spTree>
    <p:extLst>
      <p:ext uri="{BB962C8B-B14F-4D97-AF65-F5344CB8AC3E}">
        <p14:creationId xmlns:p14="http://schemas.microsoft.com/office/powerpoint/2010/main" val="2450778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9C2CEA8-8DB5-55F2-ABE9-05D25A8186D6}"/>
              </a:ext>
            </a:extLst>
          </p:cNvPr>
          <p:cNvSpPr>
            <a:spLocks noGrp="1"/>
          </p:cNvSpPr>
          <p:nvPr>
            <p:ph type="sldNum" sz="quarter" idx="18"/>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DC90C9-130E-D14A-ACAC-E16D2F5BD501}" type="slidenum">
              <a:rPr kumimoji="0" lang="en-US" sz="1000" b="0" i="0" u="none" strike="noStrike" kern="1200" cap="none" spc="0" normalizeH="0" baseline="0" noProof="0" smtClean="0">
                <a:ln>
                  <a:noFill/>
                </a:ln>
                <a:solidFill>
                  <a:srgbClr val="25457C"/>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00" b="0" i="0" u="none" strike="noStrike" kern="1200" cap="none" spc="0" normalizeH="0" baseline="0" noProof="0">
              <a:ln>
                <a:noFill/>
              </a:ln>
              <a:solidFill>
                <a:srgbClr val="25457C"/>
              </a:solidFill>
              <a:effectLst/>
              <a:uLnTx/>
              <a:uFillTx/>
              <a:latin typeface="Arial" panose="020B0604020202020204" pitchFamily="34" charset="0"/>
              <a:ea typeface="+mn-ea"/>
              <a:cs typeface="Arial" panose="020B0604020202020204" pitchFamily="34" charset="0"/>
            </a:endParaRPr>
          </a:p>
        </p:txBody>
      </p:sp>
      <p:sp>
        <p:nvSpPr>
          <p:cNvPr id="4" name="Title 3">
            <a:extLst>
              <a:ext uri="{FF2B5EF4-FFF2-40B4-BE49-F238E27FC236}">
                <a16:creationId xmlns:a16="http://schemas.microsoft.com/office/drawing/2014/main" id="{F20F66E4-9ACC-970D-E21D-7818FD43D22D}"/>
              </a:ext>
            </a:extLst>
          </p:cNvPr>
          <p:cNvSpPr>
            <a:spLocks noGrp="1"/>
          </p:cNvSpPr>
          <p:nvPr>
            <p:ph type="title"/>
          </p:nvPr>
        </p:nvSpPr>
        <p:spPr/>
        <p:txBody>
          <a:bodyPr/>
          <a:lstStyle/>
          <a:p>
            <a:r>
              <a:rPr lang="en-US" dirty="0"/>
              <a:t>HeritageOne Participation - Lender</a:t>
            </a:r>
          </a:p>
        </p:txBody>
      </p:sp>
      <p:grpSp>
        <p:nvGrpSpPr>
          <p:cNvPr id="6" name="Group 5">
            <a:extLst>
              <a:ext uri="{FF2B5EF4-FFF2-40B4-BE49-F238E27FC236}">
                <a16:creationId xmlns:a16="http://schemas.microsoft.com/office/drawing/2014/main" id="{0B459B19-F870-03E3-CD56-3ED99A06A5CC}"/>
              </a:ext>
            </a:extLst>
          </p:cNvPr>
          <p:cNvGrpSpPr/>
          <p:nvPr/>
        </p:nvGrpSpPr>
        <p:grpSpPr>
          <a:xfrm>
            <a:off x="446429" y="1457244"/>
            <a:ext cx="11372531" cy="4830327"/>
            <a:chOff x="576662" y="1523978"/>
            <a:chExt cx="10879745" cy="4830327"/>
          </a:xfrm>
        </p:grpSpPr>
        <p:sp>
          <p:nvSpPr>
            <p:cNvPr id="7" name="Freeform: Shape 6">
              <a:extLst>
                <a:ext uri="{FF2B5EF4-FFF2-40B4-BE49-F238E27FC236}">
                  <a16:creationId xmlns:a16="http://schemas.microsoft.com/office/drawing/2014/main" id="{4BE195AC-7AAC-85CF-0662-A36BBA577A49}"/>
                </a:ext>
              </a:extLst>
            </p:cNvPr>
            <p:cNvSpPr/>
            <p:nvPr/>
          </p:nvSpPr>
          <p:spPr>
            <a:xfrm>
              <a:off x="576663" y="1523978"/>
              <a:ext cx="10879743" cy="640085"/>
            </a:xfrm>
            <a:custGeom>
              <a:avLst/>
              <a:gdLst>
                <a:gd name="connsiteX0" fmla="*/ 0 w 10879743"/>
                <a:gd name="connsiteY0" fmla="*/ 106683 h 640085"/>
                <a:gd name="connsiteX1" fmla="*/ 106683 w 10879743"/>
                <a:gd name="connsiteY1" fmla="*/ 0 h 640085"/>
                <a:gd name="connsiteX2" fmla="*/ 10773060 w 10879743"/>
                <a:gd name="connsiteY2" fmla="*/ 0 h 640085"/>
                <a:gd name="connsiteX3" fmla="*/ 10879743 w 10879743"/>
                <a:gd name="connsiteY3" fmla="*/ 106683 h 640085"/>
                <a:gd name="connsiteX4" fmla="*/ 10879743 w 10879743"/>
                <a:gd name="connsiteY4" fmla="*/ 533402 h 640085"/>
                <a:gd name="connsiteX5" fmla="*/ 10773060 w 10879743"/>
                <a:gd name="connsiteY5" fmla="*/ 640085 h 640085"/>
                <a:gd name="connsiteX6" fmla="*/ 106683 w 10879743"/>
                <a:gd name="connsiteY6" fmla="*/ 640085 h 640085"/>
                <a:gd name="connsiteX7" fmla="*/ 0 w 10879743"/>
                <a:gd name="connsiteY7" fmla="*/ 533402 h 640085"/>
                <a:gd name="connsiteX8" fmla="*/ 0 w 10879743"/>
                <a:gd name="connsiteY8" fmla="*/ 106683 h 640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79743" h="640085">
                  <a:moveTo>
                    <a:pt x="0" y="106683"/>
                  </a:moveTo>
                  <a:cubicBezTo>
                    <a:pt x="0" y="47764"/>
                    <a:pt x="47764" y="0"/>
                    <a:pt x="106683" y="0"/>
                  </a:cubicBezTo>
                  <a:lnTo>
                    <a:pt x="10773060" y="0"/>
                  </a:lnTo>
                  <a:cubicBezTo>
                    <a:pt x="10831979" y="0"/>
                    <a:pt x="10879743" y="47764"/>
                    <a:pt x="10879743" y="106683"/>
                  </a:cubicBezTo>
                  <a:lnTo>
                    <a:pt x="10879743" y="533402"/>
                  </a:lnTo>
                  <a:cubicBezTo>
                    <a:pt x="10879743" y="592321"/>
                    <a:pt x="10831979" y="640085"/>
                    <a:pt x="10773060" y="640085"/>
                  </a:cubicBezTo>
                  <a:lnTo>
                    <a:pt x="106683" y="640085"/>
                  </a:lnTo>
                  <a:cubicBezTo>
                    <a:pt x="47764" y="640085"/>
                    <a:pt x="0" y="592321"/>
                    <a:pt x="0" y="533402"/>
                  </a:cubicBezTo>
                  <a:lnTo>
                    <a:pt x="0" y="106683"/>
                  </a:lnTo>
                  <a:close/>
                </a:path>
              </a:pathLst>
            </a:custGeom>
            <a:solidFill>
              <a:srgbClr val="00AAE6"/>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22686" tIns="122686" rIns="122686" bIns="122686" numCol="1" spcCol="1270" anchor="ctr" anchorCtr="0">
              <a:noAutofit/>
            </a:bodyPr>
            <a:lstStyle/>
            <a:p>
              <a:pPr marL="0" marR="0" lvl="0" indent="0" algn="l" defTabSz="1066800" rtl="0" eaLnBrk="1" fontAlgn="auto" latinLnBrk="0" hangingPunct="1">
                <a:lnSpc>
                  <a:spcPct val="90000"/>
                </a:lnSpc>
                <a:spcBef>
                  <a:spcPct val="0"/>
                </a:spcBef>
                <a:spcAft>
                  <a:spcPct val="35000"/>
                </a:spcAft>
                <a:buClrTx/>
                <a:buSzTx/>
                <a:buFontTx/>
                <a:buNone/>
                <a:tabLst/>
                <a:defRPr/>
              </a:pPr>
              <a:r>
                <a:rPr kumimoji="0" lang="en-US" sz="2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Lender Eligibility:</a:t>
              </a:r>
            </a:p>
          </p:txBody>
        </p:sp>
        <p:sp>
          <p:nvSpPr>
            <p:cNvPr id="8" name="Freeform: Shape 7">
              <a:extLst>
                <a:ext uri="{FF2B5EF4-FFF2-40B4-BE49-F238E27FC236}">
                  <a16:creationId xmlns:a16="http://schemas.microsoft.com/office/drawing/2014/main" id="{AFAC5130-9DE6-C9A3-ED69-931F42546B69}"/>
                </a:ext>
              </a:extLst>
            </p:cNvPr>
            <p:cNvSpPr/>
            <p:nvPr/>
          </p:nvSpPr>
          <p:spPr>
            <a:xfrm>
              <a:off x="576662" y="2355742"/>
              <a:ext cx="10879745" cy="3998563"/>
            </a:xfrm>
            <a:custGeom>
              <a:avLst/>
              <a:gdLst>
                <a:gd name="connsiteX0" fmla="*/ 0 w 10879743"/>
                <a:gd name="connsiteY0" fmla="*/ 0 h 1928784"/>
                <a:gd name="connsiteX1" fmla="*/ 10879743 w 10879743"/>
                <a:gd name="connsiteY1" fmla="*/ 0 h 1928784"/>
                <a:gd name="connsiteX2" fmla="*/ 10879743 w 10879743"/>
                <a:gd name="connsiteY2" fmla="*/ 1928784 h 1928784"/>
                <a:gd name="connsiteX3" fmla="*/ 0 w 10879743"/>
                <a:gd name="connsiteY3" fmla="*/ 1928784 h 1928784"/>
                <a:gd name="connsiteX4" fmla="*/ 0 w 10879743"/>
                <a:gd name="connsiteY4" fmla="*/ 0 h 1928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79743" h="1928784">
                  <a:moveTo>
                    <a:pt x="0" y="0"/>
                  </a:moveTo>
                  <a:lnTo>
                    <a:pt x="10879743" y="0"/>
                  </a:lnTo>
                  <a:lnTo>
                    <a:pt x="10879743" y="1928784"/>
                  </a:lnTo>
                  <a:lnTo>
                    <a:pt x="0" y="192878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5432" tIns="27940" rIns="156464" bIns="27940" numCol="1" spcCol="1270" anchor="t" anchorCtr="0">
              <a:noAutofit/>
            </a:bodyPr>
            <a:lstStyle/>
            <a:p>
              <a:pPr marL="0" marR="0" lvl="0" indent="-457200" algn="l" defTabSz="977900" rtl="0" eaLnBrk="1" fontAlgn="auto" latinLnBrk="0" hangingPunct="1">
                <a:lnSpc>
                  <a:spcPct val="100000"/>
                </a:lnSpc>
                <a:spcBef>
                  <a:spcPct val="0"/>
                </a:spcBef>
                <a:spcAft>
                  <a:spcPts val="1800"/>
                </a:spcAft>
                <a:buClrTx/>
                <a:buSzTx/>
                <a:buFontTx/>
                <a:buNone/>
                <a:tabLst/>
                <a:defRPr/>
              </a:pPr>
              <a:r>
                <a:rPr kumimoji="0" lang="en-US" sz="22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For Freddie Mac approved lenders:</a:t>
              </a:r>
            </a:p>
            <a:p>
              <a:pPr marL="796925" marR="0" lvl="1" indent="-392113" algn="l" defTabSz="977900" rtl="0" eaLnBrk="1" fontAlgn="auto" latinLnBrk="0" hangingPunct="1">
                <a:lnSpc>
                  <a:spcPct val="100000"/>
                </a:lnSpc>
                <a:spcBef>
                  <a:spcPct val="0"/>
                </a:spcBef>
                <a:spcAft>
                  <a:spcPts val="2400"/>
                </a:spcAft>
                <a:buClrTx/>
                <a:buSzTx/>
                <a:buFont typeface="Wingdings" panose="05000000000000000000" pitchFamily="2" charset="2"/>
                <a:buChar char="§"/>
                <a:tabLst/>
                <a:defRPr/>
              </a:pPr>
              <a:r>
                <a:rPr kumimoji="0" lang="en-US" sz="22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Obtain Freddie Mac’s Term of Business and approval to sell HeritageOne mortgages to us: </a:t>
              </a:r>
              <a:r>
                <a:rPr kumimoji="0" lang="en-US" sz="2200" b="1" i="0" u="none" strike="noStrike" kern="1200" cap="none" spc="0" normalizeH="0" baseline="0" noProof="0" dirty="0">
                  <a:ln>
                    <a:noFill/>
                  </a:ln>
                  <a:solidFill>
                    <a:srgbClr val="24457C"/>
                  </a:solidFill>
                  <a:effectLst/>
                  <a:uLnTx/>
                  <a:uFillTx/>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HeritageOne</a:t>
              </a:r>
              <a:r>
                <a:rPr kumimoji="0" lang="en-US" sz="2200" b="1" i="0" u="none" strike="noStrike" kern="1200" cap="none" spc="0" normalizeH="0" baseline="30000" noProof="0" dirty="0">
                  <a:ln>
                    <a:noFill/>
                  </a:ln>
                  <a:solidFill>
                    <a:srgbClr val="24457C"/>
                  </a:solidFill>
                  <a:effectLst/>
                  <a:uLnTx/>
                  <a:uFillTx/>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SM</a:t>
              </a:r>
              <a:r>
                <a:rPr kumimoji="0" lang="en-US" sz="2200" b="1" i="0" u="none" strike="noStrike" kern="1200" cap="none" spc="0" normalizeH="0" baseline="0" noProof="0" dirty="0">
                  <a:ln>
                    <a:noFill/>
                  </a:ln>
                  <a:solidFill>
                    <a:srgbClr val="24457C"/>
                  </a:solidFill>
                  <a:effectLst/>
                  <a:uLnTx/>
                  <a:uFillTx/>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 Seller Eligibility Application</a:t>
              </a:r>
              <a:endParaRPr kumimoji="0" lang="en-US" sz="2200" b="1" i="0" u="none" strike="noStrike" kern="1200" cap="none" spc="0" normalizeH="0" baseline="0" noProof="0" dirty="0">
                <a:ln>
                  <a:noFill/>
                </a:ln>
                <a:solidFill>
                  <a:srgbClr val="24457C"/>
                </a:solidFill>
                <a:effectLst/>
                <a:uLnTx/>
                <a:uFillTx/>
                <a:latin typeface="Arial" panose="020B0604020202020204" pitchFamily="34" charset="0"/>
                <a:ea typeface="+mn-ea"/>
                <a:cs typeface="Arial" panose="020B0604020202020204" pitchFamily="34" charset="0"/>
              </a:endParaRPr>
            </a:p>
            <a:p>
              <a:pPr marL="796925" marR="0" lvl="1" indent="-392113" algn="l" defTabSz="977900" rtl="0" eaLnBrk="1" fontAlgn="auto" latinLnBrk="0" hangingPunct="1">
                <a:lnSpc>
                  <a:spcPct val="100000"/>
                </a:lnSpc>
                <a:spcBef>
                  <a:spcPct val="0"/>
                </a:spcBef>
                <a:spcAft>
                  <a:spcPts val="2400"/>
                </a:spcAft>
                <a:buClrTx/>
                <a:buSzTx/>
                <a:buFont typeface="Wingdings" panose="05000000000000000000" pitchFamily="2" charset="2"/>
                <a:buChar char="§"/>
                <a:tabLst/>
                <a:defRPr/>
              </a:pPr>
              <a:r>
                <a:rPr kumimoji="0" lang="en-US" sz="2200" b="0" i="0" u="none" strike="noStrike" kern="1200" cap="none" spc="0" normalizeH="0" baseline="0" noProof="0" dirty="0">
                  <a:ln>
                    <a:noFill/>
                  </a:ln>
                  <a:solidFill>
                    <a:srgbClr val="434343"/>
                  </a:solidFill>
                  <a:effectLst/>
                  <a:uLnTx/>
                  <a:uFillTx/>
                  <a:latin typeface="Arial" panose="020B0604020202020204" pitchFamily="34" charset="0"/>
                  <a:ea typeface="+mn-ea"/>
                  <a:cs typeface="Arial" panose="020B0604020202020204" pitchFamily="34" charset="0"/>
                </a:rPr>
                <a:t>Complete the </a:t>
              </a:r>
              <a:r>
                <a:rPr kumimoji="0" lang="en-US" sz="2200" b="1" i="0" u="none" strike="noStrike" kern="1200" cap="none" spc="0" normalizeH="0" baseline="0" noProof="0" dirty="0">
                  <a:ln>
                    <a:noFill/>
                  </a:ln>
                  <a:solidFill>
                    <a:srgbClr val="24457C"/>
                  </a:solidFill>
                  <a:effectLst/>
                  <a:uLnTx/>
                  <a:uFillTx/>
                  <a:latin typeface="Arial" panose="020B0604020202020204" pitchFamily="34" charset="0"/>
                  <a:ea typeface="+mn-ea"/>
                  <a:cs typeface="Arial" panose="020B0604020202020204" pitchFamily="34" charset="0"/>
                  <a:hlinkClick r:id="rId4">
                    <a:extLst>
                      <a:ext uri="{A12FA001-AC4F-418D-AE19-62706E023703}">
                        <ahyp:hlinkClr xmlns:ahyp="http://schemas.microsoft.com/office/drawing/2018/hyperlinkcolor" val="tx"/>
                      </a:ext>
                    </a:extLst>
                  </a:hlinkClick>
                </a:rPr>
                <a:t>HeritageOne</a:t>
              </a:r>
              <a:r>
                <a:rPr kumimoji="0" lang="en-US" sz="2200" b="1" i="0" u="none" strike="noStrike" kern="1200" cap="none" spc="0" normalizeH="0" baseline="30000" noProof="0" dirty="0">
                  <a:ln>
                    <a:noFill/>
                  </a:ln>
                  <a:solidFill>
                    <a:srgbClr val="24457C"/>
                  </a:solidFill>
                  <a:effectLst/>
                  <a:uLnTx/>
                  <a:uFillTx/>
                  <a:latin typeface="Arial" panose="020B0604020202020204" pitchFamily="34" charset="0"/>
                  <a:ea typeface="+mn-ea"/>
                  <a:cs typeface="Arial" panose="020B0604020202020204" pitchFamily="34" charset="0"/>
                  <a:hlinkClick r:id="rId4">
                    <a:extLst>
                      <a:ext uri="{A12FA001-AC4F-418D-AE19-62706E023703}">
                        <ahyp:hlinkClr xmlns:ahyp="http://schemas.microsoft.com/office/drawing/2018/hyperlinkcolor" val="tx"/>
                      </a:ext>
                    </a:extLst>
                  </a:hlinkClick>
                </a:rPr>
                <a:t>SM</a:t>
              </a:r>
              <a:r>
                <a:rPr kumimoji="0" lang="en-US" sz="2200" b="1" i="0" u="none" strike="noStrike" kern="1200" cap="none" spc="0" normalizeH="0" baseline="0" noProof="0" dirty="0">
                  <a:ln>
                    <a:noFill/>
                  </a:ln>
                  <a:solidFill>
                    <a:srgbClr val="24457C"/>
                  </a:solidFill>
                  <a:effectLst/>
                  <a:uLnTx/>
                  <a:uFillTx/>
                  <a:latin typeface="Arial" panose="020B0604020202020204" pitchFamily="34" charset="0"/>
                  <a:ea typeface="+mn-ea"/>
                  <a:cs typeface="Arial" panose="020B0604020202020204" pitchFamily="34" charset="0"/>
                  <a:hlinkClick r:id="rId4">
                    <a:extLst>
                      <a:ext uri="{A12FA001-AC4F-418D-AE19-62706E023703}">
                        <ahyp:hlinkClr xmlns:ahyp="http://schemas.microsoft.com/office/drawing/2018/hyperlinkcolor" val="tx"/>
                      </a:ext>
                    </a:extLst>
                  </a:hlinkClick>
                </a:rPr>
                <a:t> training tutorial</a:t>
              </a:r>
              <a:endParaRPr kumimoji="0" lang="en-US" sz="2200" b="1" i="0" u="none" strike="noStrike" kern="1200" cap="none" spc="0" normalizeH="0" baseline="0" noProof="0" dirty="0">
                <a:ln>
                  <a:noFill/>
                </a:ln>
                <a:solidFill>
                  <a:srgbClr val="24457C"/>
                </a:solidFill>
                <a:effectLst/>
                <a:uLnTx/>
                <a:uFillTx/>
                <a:latin typeface="Arial" panose="020B0604020202020204" pitchFamily="34" charset="0"/>
                <a:ea typeface="+mn-ea"/>
                <a:cs typeface="Arial" panose="020B0604020202020204" pitchFamily="34" charset="0"/>
              </a:endParaRPr>
            </a:p>
            <a:p>
              <a:pPr marL="796925" marR="0" lvl="1" indent="-392113" algn="l" defTabSz="977900" rtl="0" eaLnBrk="1" fontAlgn="auto" latinLnBrk="0" hangingPunct="1">
                <a:lnSpc>
                  <a:spcPct val="100000"/>
                </a:lnSpc>
                <a:spcBef>
                  <a:spcPct val="0"/>
                </a:spcBef>
                <a:spcAft>
                  <a:spcPts val="2400"/>
                </a:spcAft>
                <a:buClrTx/>
                <a:buSzTx/>
                <a:buFont typeface="Wingdings" panose="05000000000000000000" pitchFamily="2" charset="2"/>
                <a:buChar char="§"/>
                <a:tabLst>
                  <a:tab pos="10523538" algn="l"/>
                </a:tabLst>
                <a:defRPr/>
              </a:pPr>
              <a:r>
                <a:rPr kumimoji="0" lang="en-US" sz="22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Contact a Freddie Mac representative or Customer Support Contact Center    (800-FREDDIE) for more information</a:t>
              </a:r>
            </a:p>
          </p:txBody>
        </p:sp>
      </p:grpSp>
    </p:spTree>
    <p:extLst>
      <p:ext uri="{BB962C8B-B14F-4D97-AF65-F5344CB8AC3E}">
        <p14:creationId xmlns:p14="http://schemas.microsoft.com/office/powerpoint/2010/main" val="632198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F02EBA-0E42-23C9-DA96-2AB20E2EC58A}"/>
              </a:ext>
            </a:extLst>
          </p:cNvPr>
          <p:cNvSpPr>
            <a:spLocks noGrp="1"/>
          </p:cNvSpPr>
          <p:nvPr>
            <p:ph type="ftr" sz="quarter" idx="17"/>
          </p:nvPr>
        </p:nvSpPr>
        <p:spPr/>
        <p:txBody>
          <a:bodyPr/>
          <a:lstStyle/>
          <a:p>
            <a:r>
              <a:rPr lang="en-US" dirty="0"/>
              <a:t>Financing Native Homeownership with </a:t>
            </a:r>
            <a:r>
              <a:rPr lang="en-US" dirty="0" err="1"/>
              <a:t>HeritageOne</a:t>
            </a:r>
            <a:endParaRPr lang="en-US" dirty="0"/>
          </a:p>
        </p:txBody>
      </p:sp>
      <p:sp>
        <p:nvSpPr>
          <p:cNvPr id="3" name="Slide Number Placeholder 2">
            <a:extLst>
              <a:ext uri="{FF2B5EF4-FFF2-40B4-BE49-F238E27FC236}">
                <a16:creationId xmlns:a16="http://schemas.microsoft.com/office/drawing/2014/main" id="{48813F51-4533-8708-8343-C4E581D1C798}"/>
              </a:ext>
            </a:extLst>
          </p:cNvPr>
          <p:cNvSpPr>
            <a:spLocks noGrp="1"/>
          </p:cNvSpPr>
          <p:nvPr>
            <p:ph type="sldNum" sz="quarter" idx="18"/>
          </p:nvPr>
        </p:nvSpPr>
        <p:spPr/>
        <p:txBody>
          <a:bodyPr/>
          <a:lstStyle/>
          <a:p>
            <a:fld id="{ABDC90C9-130E-D14A-ACAC-E16D2F5BD501}" type="slidenum">
              <a:rPr lang="en-US" smtClean="0"/>
              <a:pPr/>
              <a:t>14</a:t>
            </a:fld>
            <a:endParaRPr lang="en-US"/>
          </a:p>
        </p:txBody>
      </p:sp>
      <p:sp>
        <p:nvSpPr>
          <p:cNvPr id="4" name="Title 3">
            <a:extLst>
              <a:ext uri="{FF2B5EF4-FFF2-40B4-BE49-F238E27FC236}">
                <a16:creationId xmlns:a16="http://schemas.microsoft.com/office/drawing/2014/main" id="{E6620963-4BEC-A4F1-CB1C-72AA57AD9962}"/>
              </a:ext>
            </a:extLst>
          </p:cNvPr>
          <p:cNvSpPr>
            <a:spLocks noGrp="1"/>
          </p:cNvSpPr>
          <p:nvPr>
            <p:ph type="title"/>
          </p:nvPr>
        </p:nvSpPr>
        <p:spPr/>
        <p:txBody>
          <a:bodyPr/>
          <a:lstStyle/>
          <a:p>
            <a:r>
              <a:rPr lang="en-US" dirty="0"/>
              <a:t>Next Steps Toward Offering </a:t>
            </a:r>
            <a:r>
              <a:rPr lang="en-US" dirty="0" err="1"/>
              <a:t>HeritageOne</a:t>
            </a:r>
            <a:endParaRPr lang="en-US" dirty="0"/>
          </a:p>
        </p:txBody>
      </p:sp>
      <p:sp>
        <p:nvSpPr>
          <p:cNvPr id="6" name="Text Placeholder 5">
            <a:extLst>
              <a:ext uri="{FF2B5EF4-FFF2-40B4-BE49-F238E27FC236}">
                <a16:creationId xmlns:a16="http://schemas.microsoft.com/office/drawing/2014/main" id="{AF9C725A-A5E2-FC0C-AE10-2B672ED998C4}"/>
              </a:ext>
            </a:extLst>
          </p:cNvPr>
          <p:cNvSpPr>
            <a:spLocks noGrp="1"/>
          </p:cNvSpPr>
          <p:nvPr>
            <p:ph type="body" sz="quarter" idx="19"/>
          </p:nvPr>
        </p:nvSpPr>
        <p:spPr>
          <a:xfrm>
            <a:off x="373039" y="1028168"/>
            <a:ext cx="10195724" cy="5633889"/>
          </a:xfrm>
        </p:spPr>
        <p:txBody>
          <a:bodyPr/>
          <a:lstStyle/>
          <a:p>
            <a:pPr>
              <a:spcBef>
                <a:spcPts val="600"/>
              </a:spcBef>
            </a:pPr>
            <a:r>
              <a:rPr lang="en-US" sz="2000" b="1" dirty="0"/>
              <a:t>If you’re an approved Freddie Mac seller/servicer</a:t>
            </a:r>
          </a:p>
          <a:p>
            <a:pPr lvl="1"/>
            <a:r>
              <a:rPr lang="en-US" sz="2000" dirty="0"/>
              <a:t>Obtain Freddie Mac’s term of business and approval, starting with the </a:t>
            </a:r>
            <a:r>
              <a:rPr lang="en-US" sz="2000" dirty="0" err="1"/>
              <a:t>HeritageOne</a:t>
            </a:r>
            <a:r>
              <a:rPr lang="en-US" sz="2000" dirty="0"/>
              <a:t> Seller Eligibility Application: </a:t>
            </a:r>
            <a:r>
              <a:rPr lang="en-US" sz="2000" dirty="0">
                <a:solidFill>
                  <a:srgbClr val="00B0F0"/>
                </a:solidFill>
                <a:hlinkClick r:id="rId2">
                  <a:extLst>
                    <a:ext uri="{A12FA001-AC4F-418D-AE19-62706E023703}">
                      <ahyp:hlinkClr xmlns:ahyp="http://schemas.microsoft.com/office/drawing/2018/hyperlinkcolor" val="tx"/>
                    </a:ext>
                  </a:extLst>
                </a:hlinkClick>
              </a:rPr>
              <a:t>https://sf.freddiemac.com/docs/pdf/heritageone-seller-eligibility-form_fillable.pdf</a:t>
            </a:r>
            <a:endParaRPr lang="en-US" sz="2000" dirty="0">
              <a:solidFill>
                <a:srgbClr val="00B0F0"/>
              </a:solidFill>
            </a:endParaRPr>
          </a:p>
          <a:p>
            <a:pPr lvl="1"/>
            <a:r>
              <a:rPr lang="en-US" sz="2000" dirty="0"/>
              <a:t>Complete the </a:t>
            </a:r>
            <a:r>
              <a:rPr lang="en-US" sz="2000" dirty="0" err="1"/>
              <a:t>HeritageOne</a:t>
            </a:r>
            <a:r>
              <a:rPr lang="en-US" sz="2000" dirty="0"/>
              <a:t> Mortgage tutorial at Freddie Mac Learning: </a:t>
            </a:r>
            <a:r>
              <a:rPr lang="en-US" sz="2000" dirty="0">
                <a:solidFill>
                  <a:srgbClr val="00B0F0"/>
                </a:solidFill>
                <a:hlinkClick r:id="rId3">
                  <a:extLst>
                    <a:ext uri="{A12FA001-AC4F-418D-AE19-62706E023703}">
                      <ahyp:hlinkClr xmlns:ahyp="http://schemas.microsoft.com/office/drawing/2018/hyperlinkcolor" val="tx"/>
                    </a:ext>
                  </a:extLst>
                </a:hlinkClick>
              </a:rPr>
              <a:t>https://sf.freddiemac.com/tools-learning/freddie-mac-learning/overview</a:t>
            </a:r>
            <a:r>
              <a:rPr lang="en-US" sz="2000" dirty="0">
                <a:solidFill>
                  <a:srgbClr val="00B0F0"/>
                </a:solidFill>
              </a:rPr>
              <a:t> </a:t>
            </a:r>
          </a:p>
          <a:p>
            <a:pPr lvl="1">
              <a:spcBef>
                <a:spcPts val="600"/>
              </a:spcBef>
            </a:pPr>
            <a:r>
              <a:rPr lang="en-US" sz="2000" dirty="0"/>
              <a:t>Contact your Freddie Mac representative or the Customer Support Contact Center at (800-FREDDIE)</a:t>
            </a:r>
            <a:br>
              <a:rPr lang="en-US" sz="2000" dirty="0"/>
            </a:br>
            <a:endParaRPr lang="en-US" sz="2000" dirty="0"/>
          </a:p>
          <a:p>
            <a:pPr>
              <a:spcBef>
                <a:spcPts val="600"/>
              </a:spcBef>
            </a:pPr>
            <a:r>
              <a:rPr lang="en-US" sz="2000" b="1" dirty="0"/>
              <a:t>If you’re not an approved Freddie Mac seller/servicer</a:t>
            </a:r>
          </a:p>
          <a:p>
            <a:pPr lvl="1">
              <a:spcBef>
                <a:spcPts val="600"/>
              </a:spcBef>
            </a:pPr>
            <a:r>
              <a:rPr lang="en-US" sz="2000" dirty="0"/>
              <a:t>To start the process, go to </a:t>
            </a:r>
            <a:r>
              <a:rPr lang="en-US" sz="2000" dirty="0">
                <a:solidFill>
                  <a:srgbClr val="00B0F0"/>
                </a:solidFill>
                <a:hlinkClick r:id="rId4">
                  <a:extLst>
                    <a:ext uri="{A12FA001-AC4F-418D-AE19-62706E023703}">
                      <ahyp:hlinkClr xmlns:ahyp="http://schemas.microsoft.com/office/drawing/2018/hyperlinkcolor" val="tx"/>
                    </a:ext>
                  </a:extLst>
                </a:hlinkClick>
              </a:rPr>
              <a:t>https://sf.freddiemac.com/working-with-us/become-a-seller-servicer/overview</a:t>
            </a:r>
            <a:r>
              <a:rPr lang="en-US" sz="2000" dirty="0">
                <a:solidFill>
                  <a:srgbClr val="00B0F0"/>
                </a:solidFill>
              </a:rPr>
              <a:t> </a:t>
            </a:r>
          </a:p>
          <a:p>
            <a:pPr lvl="1">
              <a:spcBef>
                <a:spcPts val="600"/>
              </a:spcBef>
            </a:pPr>
            <a:r>
              <a:rPr lang="en-US" sz="2000" dirty="0"/>
              <a:t>Sell loans through an aggregator as a third-party originator; if you’re not already a registered TPO, call the Customer Support Contact Center at (800-FREDDIE)</a:t>
            </a:r>
            <a:endParaRPr lang="en-US" sz="2000" dirty="0">
              <a:highlight>
                <a:srgbClr val="FFFF00"/>
              </a:highlight>
            </a:endParaRPr>
          </a:p>
        </p:txBody>
      </p:sp>
    </p:spTree>
    <p:extLst>
      <p:ext uri="{BB962C8B-B14F-4D97-AF65-F5344CB8AC3E}">
        <p14:creationId xmlns:p14="http://schemas.microsoft.com/office/powerpoint/2010/main" val="991198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DD59C0-F74F-D44C-C7E2-80775724A1C8}"/>
              </a:ext>
            </a:extLst>
          </p:cNvPr>
          <p:cNvSpPr>
            <a:spLocks noGrp="1"/>
          </p:cNvSpPr>
          <p:nvPr>
            <p:ph type="sldNum" sz="quarter" idx="18"/>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DC90C9-130E-D14A-ACAC-E16D2F5BD501}" type="slidenum">
              <a:rPr kumimoji="0" lang="en-US" sz="1000" b="0" i="0" u="none" strike="noStrike" kern="1200" cap="none" spc="0" normalizeH="0" baseline="0" noProof="0" smtClean="0">
                <a:ln>
                  <a:noFill/>
                </a:ln>
                <a:solidFill>
                  <a:srgbClr val="25457C"/>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00" b="0" i="0" u="none" strike="noStrike" kern="1200" cap="none" spc="0" normalizeH="0" baseline="0" noProof="0">
              <a:ln>
                <a:noFill/>
              </a:ln>
              <a:solidFill>
                <a:srgbClr val="25457C"/>
              </a:solidFill>
              <a:effectLst/>
              <a:uLnTx/>
              <a:uFillTx/>
              <a:latin typeface="Arial" panose="020B0604020202020204" pitchFamily="34" charset="0"/>
              <a:ea typeface="+mn-ea"/>
              <a:cs typeface="Arial" panose="020B0604020202020204" pitchFamily="34" charset="0"/>
            </a:endParaRPr>
          </a:p>
        </p:txBody>
      </p:sp>
      <p:sp>
        <p:nvSpPr>
          <p:cNvPr id="4" name="Title 3">
            <a:extLst>
              <a:ext uri="{FF2B5EF4-FFF2-40B4-BE49-F238E27FC236}">
                <a16:creationId xmlns:a16="http://schemas.microsoft.com/office/drawing/2014/main" id="{7F5FD7E4-07FB-64F1-0E86-532B43363A34}"/>
              </a:ext>
            </a:extLst>
          </p:cNvPr>
          <p:cNvSpPr>
            <a:spLocks noGrp="1"/>
          </p:cNvSpPr>
          <p:nvPr>
            <p:ph type="title"/>
          </p:nvPr>
        </p:nvSpPr>
        <p:spPr>
          <a:xfrm>
            <a:off x="380999" y="244049"/>
            <a:ext cx="8839201" cy="762000"/>
          </a:xfrm>
        </p:spPr>
        <p:txBody>
          <a:bodyPr/>
          <a:lstStyle/>
          <a:p>
            <a:r>
              <a:rPr lang="en-US" dirty="0"/>
              <a:t>Check out our on-line resources</a:t>
            </a:r>
          </a:p>
        </p:txBody>
      </p:sp>
      <p:pic>
        <p:nvPicPr>
          <p:cNvPr id="7" name="Picture Placeholder 10" descr="Qr code&#10;&#10;Description automatically generated">
            <a:extLst>
              <a:ext uri="{FF2B5EF4-FFF2-40B4-BE49-F238E27FC236}">
                <a16:creationId xmlns:a16="http://schemas.microsoft.com/office/drawing/2014/main" id="{E9EC3716-2E57-B3A9-DFE7-11D32B6822EB}"/>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876299" y="2438400"/>
            <a:ext cx="2514600" cy="2286000"/>
          </a:xfrm>
          <a:prstGeom prst="rect">
            <a:avLst/>
          </a:prstGeom>
        </p:spPr>
      </p:pic>
      <p:sp>
        <p:nvSpPr>
          <p:cNvPr id="8" name="TextBox 7">
            <a:extLst>
              <a:ext uri="{FF2B5EF4-FFF2-40B4-BE49-F238E27FC236}">
                <a16:creationId xmlns:a16="http://schemas.microsoft.com/office/drawing/2014/main" id="{6C677C53-F1D4-E832-543B-FCDDC008164C}"/>
              </a:ext>
            </a:extLst>
          </p:cNvPr>
          <p:cNvSpPr txBox="1"/>
          <p:nvPr/>
        </p:nvSpPr>
        <p:spPr>
          <a:xfrm>
            <a:off x="380999" y="1219200"/>
            <a:ext cx="350520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Native American Homeownership Preparedness</a:t>
            </a:r>
          </a:p>
        </p:txBody>
      </p:sp>
      <p:sp>
        <p:nvSpPr>
          <p:cNvPr id="9" name="TextBox 8">
            <a:extLst>
              <a:ext uri="{FF2B5EF4-FFF2-40B4-BE49-F238E27FC236}">
                <a16:creationId xmlns:a16="http://schemas.microsoft.com/office/drawing/2014/main" id="{1B77FC75-2749-156A-598E-37C6FCF45CCD}"/>
              </a:ext>
            </a:extLst>
          </p:cNvPr>
          <p:cNvSpPr txBox="1"/>
          <p:nvPr/>
        </p:nvSpPr>
        <p:spPr>
          <a:xfrm>
            <a:off x="4343399" y="1219200"/>
            <a:ext cx="3505201"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CreditSmart</a:t>
            </a:r>
            <a:r>
              <a:rPr kumimoji="0" lang="en-US" sz="2400" i="0" u="none" strike="noStrike" kern="1200" cap="none" spc="0" normalizeH="0" baseline="30000" noProof="0" dirty="0">
                <a:ln>
                  <a:noFill/>
                </a:ln>
                <a:solidFill>
                  <a:srgbClr val="00B0F0"/>
                </a:solidFill>
                <a:effectLst/>
                <a:uLnTx/>
                <a:uFillTx/>
                <a:latin typeface="Arial" panose="020B0604020202020204" pitchFamily="34" charset="0"/>
                <a:ea typeface="+mn-ea"/>
                <a:cs typeface="Arial" panose="020B0604020202020204" pitchFamily="34" charset="0"/>
              </a:rPr>
              <a:t>® </a:t>
            </a:r>
            <a:r>
              <a:rPr kumimoji="0" lang="en-US" sz="2400"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Homebuyer U</a:t>
            </a:r>
          </a:p>
        </p:txBody>
      </p:sp>
      <p:pic>
        <p:nvPicPr>
          <p:cNvPr id="10" name="Picture Placeholder 10" descr="Qr code&#10;&#10;Description automatically generated">
            <a:extLst>
              <a:ext uri="{FF2B5EF4-FFF2-40B4-BE49-F238E27FC236}">
                <a16:creationId xmlns:a16="http://schemas.microsoft.com/office/drawing/2014/main" id="{D91669EC-EED4-C5E6-4392-9EB985495DE9}"/>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4838700" y="2438400"/>
            <a:ext cx="2514600" cy="2286000"/>
          </a:xfrm>
          <a:prstGeom prst="rect">
            <a:avLst/>
          </a:prstGeom>
        </p:spPr>
      </p:pic>
      <p:sp>
        <p:nvSpPr>
          <p:cNvPr id="11" name="TextBox 10">
            <a:extLst>
              <a:ext uri="{FF2B5EF4-FFF2-40B4-BE49-F238E27FC236}">
                <a16:creationId xmlns:a16="http://schemas.microsoft.com/office/drawing/2014/main" id="{8C7C73F7-411E-ECF1-2E1B-B86A15D2EB1E}"/>
              </a:ext>
            </a:extLst>
          </p:cNvPr>
          <p:cNvSpPr txBox="1"/>
          <p:nvPr/>
        </p:nvSpPr>
        <p:spPr>
          <a:xfrm>
            <a:off x="8305800" y="1219200"/>
            <a:ext cx="3505201"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Housing Counselor Resource Center</a:t>
            </a:r>
          </a:p>
        </p:txBody>
      </p:sp>
      <p:pic>
        <p:nvPicPr>
          <p:cNvPr id="12" name="Picture Placeholder 10" descr="Qr code&#10;&#10;Description automatically generated">
            <a:extLst>
              <a:ext uri="{FF2B5EF4-FFF2-40B4-BE49-F238E27FC236}">
                <a16:creationId xmlns:a16="http://schemas.microsoft.com/office/drawing/2014/main" id="{DC72F183-00B0-87E3-44F0-D771A079A6DA}"/>
              </a:ext>
            </a:extLst>
          </p:cNvPr>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8801101" y="2438400"/>
            <a:ext cx="2514600" cy="2286000"/>
          </a:xfrm>
          <a:prstGeom prst="rect">
            <a:avLst/>
          </a:prstGeom>
        </p:spPr>
      </p:pic>
      <p:sp>
        <p:nvSpPr>
          <p:cNvPr id="5" name="TextBox 4">
            <a:extLst>
              <a:ext uri="{FF2B5EF4-FFF2-40B4-BE49-F238E27FC236}">
                <a16:creationId xmlns:a16="http://schemas.microsoft.com/office/drawing/2014/main" id="{38705103-2FE3-E32A-6BA4-8F15A2174BBD}"/>
              </a:ext>
            </a:extLst>
          </p:cNvPr>
          <p:cNvSpPr txBox="1"/>
          <p:nvPr/>
        </p:nvSpPr>
        <p:spPr>
          <a:xfrm>
            <a:off x="876299" y="5188803"/>
            <a:ext cx="10580109" cy="1131848"/>
          </a:xfrm>
          <a:prstGeom prst="rect">
            <a:avLst/>
          </a:prstGeom>
          <a:noFill/>
        </p:spPr>
        <p:txBody>
          <a:bodyPr wrap="square" rtlCol="0">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2400"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HeritageOne web page: </a:t>
            </a:r>
            <a:r>
              <a:rPr kumimoji="0" lang="en-US" sz="2400" b="0" i="0" u="none" strike="noStrike" kern="1200" cap="none" spc="0" normalizeH="0" baseline="0" noProof="0" dirty="0">
                <a:ln>
                  <a:noFill/>
                </a:ln>
                <a:solidFill>
                  <a:srgbClr val="434343"/>
                </a:solidFill>
                <a:effectLst/>
                <a:uLnTx/>
                <a:uFillTx/>
                <a:latin typeface="Arial" panose="020B0604020202020204" pitchFamily="34" charset="0"/>
                <a:ea typeface="+mn-ea"/>
                <a:cs typeface="Arial" panose="020B0604020202020204" pitchFamily="34" charset="0"/>
              </a:rPr>
              <a:t>sf.freddiemac.com/HeritageOne </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2400"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HeritageOne Guide Bulletin: </a:t>
            </a:r>
            <a:r>
              <a:rPr kumimoji="0" lang="en-US" sz="2400" b="0" i="0" u="none" strike="noStrike" kern="1200" cap="none" spc="0" normalizeH="0" baseline="0" noProof="0" dirty="0">
                <a:ln>
                  <a:noFill/>
                </a:ln>
                <a:solidFill>
                  <a:srgbClr val="434343"/>
                </a:solidFill>
                <a:effectLst/>
                <a:uLnTx/>
                <a:uFillTx/>
                <a:latin typeface="Arial" panose="020B0604020202020204" pitchFamily="34" charset="0"/>
                <a:ea typeface="+mn-ea"/>
                <a:cs typeface="Arial" panose="020B0604020202020204" pitchFamily="34" charset="0"/>
              </a:rPr>
              <a:t>guide.freddiemac.com/app/guide/bulletins</a:t>
            </a:r>
          </a:p>
        </p:txBody>
      </p:sp>
    </p:spTree>
    <p:extLst>
      <p:ext uri="{BB962C8B-B14F-4D97-AF65-F5344CB8AC3E}">
        <p14:creationId xmlns:p14="http://schemas.microsoft.com/office/powerpoint/2010/main" val="2337926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09A5745-9A28-BEE2-7CD3-1D62D047AE95}"/>
              </a:ext>
            </a:extLst>
          </p:cNvPr>
          <p:cNvSpPr>
            <a:spLocks noGrp="1"/>
          </p:cNvSpPr>
          <p:nvPr>
            <p:ph type="ftr" sz="quarter" idx="17"/>
          </p:nvPr>
        </p:nvSpPr>
        <p:spPr/>
        <p:txBody>
          <a:bodyPr/>
          <a:lstStyle/>
          <a:p>
            <a:r>
              <a:rPr lang="en-US" dirty="0"/>
              <a:t>Financing Native Homeownership with </a:t>
            </a:r>
            <a:r>
              <a:rPr lang="en-US" dirty="0" err="1"/>
              <a:t>HeritageOne</a:t>
            </a:r>
            <a:endParaRPr lang="en-US" dirty="0"/>
          </a:p>
        </p:txBody>
      </p:sp>
      <p:sp>
        <p:nvSpPr>
          <p:cNvPr id="3" name="Slide Number Placeholder 2">
            <a:extLst>
              <a:ext uri="{FF2B5EF4-FFF2-40B4-BE49-F238E27FC236}">
                <a16:creationId xmlns:a16="http://schemas.microsoft.com/office/drawing/2014/main" id="{64EA92C4-8E02-5958-214C-843F16870F0B}"/>
              </a:ext>
            </a:extLst>
          </p:cNvPr>
          <p:cNvSpPr>
            <a:spLocks noGrp="1"/>
          </p:cNvSpPr>
          <p:nvPr>
            <p:ph type="sldNum" sz="quarter" idx="18"/>
          </p:nvPr>
        </p:nvSpPr>
        <p:spPr/>
        <p:txBody>
          <a:bodyPr/>
          <a:lstStyle/>
          <a:p>
            <a:fld id="{ABDC90C9-130E-D14A-ACAC-E16D2F5BD501}" type="slidenum">
              <a:rPr lang="en-US" smtClean="0"/>
              <a:pPr/>
              <a:t>16</a:t>
            </a:fld>
            <a:endParaRPr lang="en-US"/>
          </a:p>
        </p:txBody>
      </p:sp>
      <p:sp>
        <p:nvSpPr>
          <p:cNvPr id="4" name="Title 3">
            <a:extLst>
              <a:ext uri="{FF2B5EF4-FFF2-40B4-BE49-F238E27FC236}">
                <a16:creationId xmlns:a16="http://schemas.microsoft.com/office/drawing/2014/main" id="{A150C324-43E8-4A8A-5166-D6F8811ED17E}"/>
              </a:ext>
            </a:extLst>
          </p:cNvPr>
          <p:cNvSpPr>
            <a:spLocks noGrp="1"/>
          </p:cNvSpPr>
          <p:nvPr>
            <p:ph type="title"/>
          </p:nvPr>
        </p:nvSpPr>
        <p:spPr>
          <a:xfrm>
            <a:off x="381000" y="381000"/>
            <a:ext cx="8773634" cy="762000"/>
          </a:xfrm>
        </p:spPr>
        <p:txBody>
          <a:bodyPr/>
          <a:lstStyle/>
          <a:p>
            <a:r>
              <a:rPr lang="en-US" dirty="0"/>
              <a:t>Consider Completing and/or Recommending the Appraisal Institute Curriculum for Appraising Homes on Tribal Lands </a:t>
            </a:r>
          </a:p>
        </p:txBody>
      </p:sp>
      <p:pic>
        <p:nvPicPr>
          <p:cNvPr id="7" name="Picture 6">
            <a:extLst>
              <a:ext uri="{FF2B5EF4-FFF2-40B4-BE49-F238E27FC236}">
                <a16:creationId xmlns:a16="http://schemas.microsoft.com/office/drawing/2014/main" id="{D7DE5CAA-1D1B-150F-9B57-0DF731CFB1C5}"/>
              </a:ext>
            </a:extLst>
          </p:cNvPr>
          <p:cNvPicPr>
            <a:picLocks noChangeAspect="1"/>
          </p:cNvPicPr>
          <p:nvPr/>
        </p:nvPicPr>
        <p:blipFill>
          <a:blip r:embed="rId2"/>
          <a:stretch>
            <a:fillRect/>
          </a:stretch>
        </p:blipFill>
        <p:spPr>
          <a:xfrm>
            <a:off x="190500" y="2138358"/>
            <a:ext cx="11811000" cy="3343275"/>
          </a:xfrm>
          <a:prstGeom prst="rect">
            <a:avLst/>
          </a:prstGeom>
          <a:ln>
            <a:solidFill>
              <a:schemeClr val="tx1">
                <a:lumMod val="60000"/>
                <a:lumOff val="40000"/>
              </a:schemeClr>
            </a:solidFill>
          </a:ln>
        </p:spPr>
      </p:pic>
      <p:sp>
        <p:nvSpPr>
          <p:cNvPr id="8" name="TextBox 7">
            <a:extLst>
              <a:ext uri="{FF2B5EF4-FFF2-40B4-BE49-F238E27FC236}">
                <a16:creationId xmlns:a16="http://schemas.microsoft.com/office/drawing/2014/main" id="{D86AB181-230C-1F6E-4CE1-C4CC6C9594D3}"/>
              </a:ext>
            </a:extLst>
          </p:cNvPr>
          <p:cNvSpPr txBox="1"/>
          <p:nvPr/>
        </p:nvSpPr>
        <p:spPr>
          <a:xfrm>
            <a:off x="141512" y="1545772"/>
            <a:ext cx="7097486" cy="400110"/>
          </a:xfrm>
          <a:prstGeom prst="rect">
            <a:avLst/>
          </a:prstGeom>
          <a:noFill/>
        </p:spPr>
        <p:txBody>
          <a:bodyPr wrap="square" rtlCol="0">
            <a:spAutoFit/>
          </a:bodyPr>
          <a:lstStyle/>
          <a:p>
            <a:r>
              <a:rPr lang="en-US" sz="2000" dirty="0">
                <a:solidFill>
                  <a:srgbClr val="00B0F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https://www.appraisalinstitute.org/education/search</a:t>
            </a:r>
            <a:r>
              <a:rPr lang="en-US" sz="2000" dirty="0">
                <a:solidFill>
                  <a:srgbClr val="00B0F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291270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09A5745-9A28-BEE2-7CD3-1D62D047AE95}"/>
              </a:ext>
            </a:extLst>
          </p:cNvPr>
          <p:cNvSpPr>
            <a:spLocks noGrp="1"/>
          </p:cNvSpPr>
          <p:nvPr>
            <p:ph type="ftr" sz="quarter" idx="17"/>
          </p:nvPr>
        </p:nvSpPr>
        <p:spPr/>
        <p:txBody>
          <a:bodyPr/>
          <a:lstStyle/>
          <a:p>
            <a:r>
              <a:rPr lang="en-US" dirty="0"/>
              <a:t>Financing Native Homeownership with </a:t>
            </a:r>
            <a:r>
              <a:rPr lang="en-US" dirty="0" err="1"/>
              <a:t>HeritageOne</a:t>
            </a:r>
            <a:endParaRPr lang="en-US" dirty="0"/>
          </a:p>
        </p:txBody>
      </p:sp>
      <p:sp>
        <p:nvSpPr>
          <p:cNvPr id="3" name="Slide Number Placeholder 2">
            <a:extLst>
              <a:ext uri="{FF2B5EF4-FFF2-40B4-BE49-F238E27FC236}">
                <a16:creationId xmlns:a16="http://schemas.microsoft.com/office/drawing/2014/main" id="{64EA92C4-8E02-5958-214C-843F16870F0B}"/>
              </a:ext>
            </a:extLst>
          </p:cNvPr>
          <p:cNvSpPr>
            <a:spLocks noGrp="1"/>
          </p:cNvSpPr>
          <p:nvPr>
            <p:ph type="sldNum" sz="quarter" idx="18"/>
          </p:nvPr>
        </p:nvSpPr>
        <p:spPr/>
        <p:txBody>
          <a:bodyPr/>
          <a:lstStyle/>
          <a:p>
            <a:fld id="{ABDC90C9-130E-D14A-ACAC-E16D2F5BD501}" type="slidenum">
              <a:rPr lang="en-US" smtClean="0"/>
              <a:pPr/>
              <a:t>17</a:t>
            </a:fld>
            <a:endParaRPr lang="en-US"/>
          </a:p>
        </p:txBody>
      </p:sp>
      <p:sp>
        <p:nvSpPr>
          <p:cNvPr id="4" name="Title 3">
            <a:extLst>
              <a:ext uri="{FF2B5EF4-FFF2-40B4-BE49-F238E27FC236}">
                <a16:creationId xmlns:a16="http://schemas.microsoft.com/office/drawing/2014/main" id="{A150C324-43E8-4A8A-5166-D6F8811ED17E}"/>
              </a:ext>
            </a:extLst>
          </p:cNvPr>
          <p:cNvSpPr>
            <a:spLocks noGrp="1"/>
          </p:cNvSpPr>
          <p:nvPr>
            <p:ph type="title"/>
          </p:nvPr>
        </p:nvSpPr>
        <p:spPr/>
        <p:txBody>
          <a:bodyPr/>
          <a:lstStyle/>
          <a:p>
            <a:r>
              <a:rPr lang="en-US" dirty="0"/>
              <a:t>To Find Contact Information for Federally Recognized Tribes </a:t>
            </a:r>
          </a:p>
        </p:txBody>
      </p:sp>
      <p:sp>
        <p:nvSpPr>
          <p:cNvPr id="8" name="TextBox 7">
            <a:extLst>
              <a:ext uri="{FF2B5EF4-FFF2-40B4-BE49-F238E27FC236}">
                <a16:creationId xmlns:a16="http://schemas.microsoft.com/office/drawing/2014/main" id="{2B56505F-9E9F-0CD6-1578-C6E05DF6BB4E}"/>
              </a:ext>
            </a:extLst>
          </p:cNvPr>
          <p:cNvSpPr txBox="1"/>
          <p:nvPr/>
        </p:nvSpPr>
        <p:spPr>
          <a:xfrm>
            <a:off x="894812" y="1899456"/>
            <a:ext cx="4754873" cy="1938992"/>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Visit the Bureau of Indian Affairs’ Tribal Leaders Directory</a:t>
            </a:r>
          </a:p>
          <a:p>
            <a:pPr algn="ctr"/>
            <a:endParaRPr lang="en-US" sz="2400" dirty="0">
              <a:latin typeface="Arial" panose="020B0604020202020204" pitchFamily="34" charset="0"/>
              <a:cs typeface="Arial" panose="020B0604020202020204" pitchFamily="34" charset="0"/>
            </a:endParaRPr>
          </a:p>
          <a:p>
            <a:pPr algn="ctr"/>
            <a:r>
              <a:rPr lang="en-US" sz="2400" dirty="0">
                <a:solidFill>
                  <a:srgbClr val="00B0F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https://www.bia.gov/service/tribal-leaders-directory</a:t>
            </a:r>
            <a:r>
              <a:rPr lang="en-US" sz="2400" dirty="0">
                <a:solidFill>
                  <a:srgbClr val="00B0F0"/>
                </a:solidFill>
                <a:latin typeface="Arial" panose="020B0604020202020204" pitchFamily="34" charset="0"/>
                <a:cs typeface="Arial" panose="020B0604020202020204" pitchFamily="34" charset="0"/>
              </a:rPr>
              <a:t> </a:t>
            </a:r>
          </a:p>
        </p:txBody>
      </p:sp>
      <p:grpSp>
        <p:nvGrpSpPr>
          <p:cNvPr id="11" name="Group 10">
            <a:extLst>
              <a:ext uri="{FF2B5EF4-FFF2-40B4-BE49-F238E27FC236}">
                <a16:creationId xmlns:a16="http://schemas.microsoft.com/office/drawing/2014/main" id="{BC1042B9-B78C-E3AE-7892-224BA2931924}"/>
              </a:ext>
            </a:extLst>
          </p:cNvPr>
          <p:cNvGrpSpPr/>
          <p:nvPr/>
        </p:nvGrpSpPr>
        <p:grpSpPr>
          <a:xfrm>
            <a:off x="6542310" y="1512333"/>
            <a:ext cx="5263515" cy="4329113"/>
            <a:chOff x="6542310" y="1512333"/>
            <a:chExt cx="5263515" cy="4329113"/>
          </a:xfrm>
        </p:grpSpPr>
        <p:pic>
          <p:nvPicPr>
            <p:cNvPr id="9" name="Picture 8">
              <a:extLst>
                <a:ext uri="{FF2B5EF4-FFF2-40B4-BE49-F238E27FC236}">
                  <a16:creationId xmlns:a16="http://schemas.microsoft.com/office/drawing/2014/main" id="{A9E06BED-00FA-D3C8-B294-2ACF1B40635B}"/>
                </a:ext>
              </a:extLst>
            </p:cNvPr>
            <p:cNvPicPr>
              <a:picLocks noChangeAspect="1"/>
            </p:cNvPicPr>
            <p:nvPr/>
          </p:nvPicPr>
          <p:blipFill>
            <a:blip r:embed="rId3"/>
            <a:stretch>
              <a:fillRect/>
            </a:stretch>
          </p:blipFill>
          <p:spPr>
            <a:xfrm>
              <a:off x="6698958" y="1817915"/>
              <a:ext cx="5049393" cy="2364486"/>
            </a:xfrm>
            <a:prstGeom prst="rect">
              <a:avLst/>
            </a:prstGeom>
          </p:spPr>
        </p:pic>
        <p:pic>
          <p:nvPicPr>
            <p:cNvPr id="10" name="Picture 9" descr="A picture containing text, electronics, display&#10;&#10;Description automatically generated">
              <a:extLst>
                <a:ext uri="{FF2B5EF4-FFF2-40B4-BE49-F238E27FC236}">
                  <a16:creationId xmlns:a16="http://schemas.microsoft.com/office/drawing/2014/main" id="{448F711C-EA7D-22D2-7BAB-A754EBBE03DA}"/>
                </a:ext>
              </a:extLst>
            </p:cNvPr>
            <p:cNvPicPr>
              <a:picLocks noChangeAspect="1"/>
            </p:cNvPicPr>
            <p:nvPr/>
          </p:nvPicPr>
          <p:blipFill>
            <a:blip r:embed="rId4"/>
            <a:stretch>
              <a:fillRect/>
            </a:stretch>
          </p:blipFill>
          <p:spPr>
            <a:xfrm>
              <a:off x="6542310" y="1512333"/>
              <a:ext cx="5263515" cy="432911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1096757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31C6078-BD55-0684-3B24-5B934787D505}"/>
              </a:ext>
            </a:extLst>
          </p:cNvPr>
          <p:cNvSpPr>
            <a:spLocks noGrp="1"/>
          </p:cNvSpPr>
          <p:nvPr>
            <p:ph type="ftr" sz="quarter" idx="17"/>
          </p:nvPr>
        </p:nvSpPr>
        <p:spPr/>
        <p:txBody>
          <a:bodyPr/>
          <a:lstStyle/>
          <a:p>
            <a:r>
              <a:rPr lang="en-US" dirty="0"/>
              <a:t>Financing Native Homeownership with </a:t>
            </a:r>
            <a:r>
              <a:rPr lang="en-US" dirty="0" err="1"/>
              <a:t>HeritageOne</a:t>
            </a:r>
            <a:endParaRPr lang="en-US" dirty="0"/>
          </a:p>
        </p:txBody>
      </p:sp>
      <p:sp>
        <p:nvSpPr>
          <p:cNvPr id="3" name="Slide Number Placeholder 2">
            <a:extLst>
              <a:ext uri="{FF2B5EF4-FFF2-40B4-BE49-F238E27FC236}">
                <a16:creationId xmlns:a16="http://schemas.microsoft.com/office/drawing/2014/main" id="{04FB9397-A800-16D8-A278-72D0AA191F75}"/>
              </a:ext>
            </a:extLst>
          </p:cNvPr>
          <p:cNvSpPr>
            <a:spLocks noGrp="1"/>
          </p:cNvSpPr>
          <p:nvPr>
            <p:ph type="sldNum" sz="quarter" idx="18"/>
          </p:nvPr>
        </p:nvSpPr>
        <p:spPr/>
        <p:txBody>
          <a:bodyPr/>
          <a:lstStyle/>
          <a:p>
            <a:fld id="{ABDC90C9-130E-D14A-ACAC-E16D2F5BD501}" type="slidenum">
              <a:rPr lang="en-US" smtClean="0"/>
              <a:pPr/>
              <a:t>2</a:t>
            </a:fld>
            <a:endParaRPr lang="en-US"/>
          </a:p>
        </p:txBody>
      </p:sp>
      <p:sp>
        <p:nvSpPr>
          <p:cNvPr id="4" name="Title 3">
            <a:extLst>
              <a:ext uri="{FF2B5EF4-FFF2-40B4-BE49-F238E27FC236}">
                <a16:creationId xmlns:a16="http://schemas.microsoft.com/office/drawing/2014/main" id="{DEFB7E11-18D7-C4D8-29F4-5C8B1841EB31}"/>
              </a:ext>
            </a:extLst>
          </p:cNvPr>
          <p:cNvSpPr>
            <a:spLocks noGrp="1"/>
          </p:cNvSpPr>
          <p:nvPr>
            <p:ph type="title"/>
          </p:nvPr>
        </p:nvSpPr>
        <p:spPr/>
        <p:txBody>
          <a:bodyPr/>
          <a:lstStyle/>
          <a:p>
            <a:r>
              <a:rPr lang="en-US" dirty="0"/>
              <a:t>Freddie Mac’s Role in the Housing Market</a:t>
            </a:r>
          </a:p>
        </p:txBody>
      </p:sp>
      <p:grpSp>
        <p:nvGrpSpPr>
          <p:cNvPr id="7" name="Group 6">
            <a:extLst>
              <a:ext uri="{FF2B5EF4-FFF2-40B4-BE49-F238E27FC236}">
                <a16:creationId xmlns:a16="http://schemas.microsoft.com/office/drawing/2014/main" id="{6B951BEA-0EF7-A83A-8FAD-A74D8F381E2F}"/>
              </a:ext>
            </a:extLst>
          </p:cNvPr>
          <p:cNvGrpSpPr/>
          <p:nvPr/>
        </p:nvGrpSpPr>
        <p:grpSpPr>
          <a:xfrm>
            <a:off x="1975582" y="2896921"/>
            <a:ext cx="8240836" cy="3051029"/>
            <a:chOff x="2040898" y="2035627"/>
            <a:chExt cx="8240836" cy="3051029"/>
          </a:xfrm>
        </p:grpSpPr>
        <p:pic>
          <p:nvPicPr>
            <p:cNvPr id="8" name="Picture 7">
              <a:extLst>
                <a:ext uri="{FF2B5EF4-FFF2-40B4-BE49-F238E27FC236}">
                  <a16:creationId xmlns:a16="http://schemas.microsoft.com/office/drawing/2014/main" id="{E6769135-FC15-B7FE-ED26-D764467D5F44}"/>
                </a:ext>
              </a:extLst>
            </p:cNvPr>
            <p:cNvPicPr>
              <a:picLocks noChangeAspect="1"/>
            </p:cNvPicPr>
            <p:nvPr/>
          </p:nvPicPr>
          <p:blipFill rotWithShape="1">
            <a:blip r:embed="rId3">
              <a:extLst>
                <a:ext uri="{28A0092B-C50C-407E-A947-70E740481C1C}">
                  <a14:useLocalDpi xmlns:a14="http://schemas.microsoft.com/office/drawing/2010/main" val="0"/>
                </a:ext>
              </a:extLst>
            </a:blip>
            <a:srcRect t="41812" b="7875"/>
            <a:stretch/>
          </p:blipFill>
          <p:spPr>
            <a:xfrm>
              <a:off x="2057050" y="2035627"/>
              <a:ext cx="8077900" cy="2503713"/>
            </a:xfrm>
            <a:prstGeom prst="rect">
              <a:avLst/>
            </a:prstGeom>
          </p:spPr>
        </p:pic>
        <p:sp>
          <p:nvSpPr>
            <p:cNvPr id="9" name="TextBox 8">
              <a:extLst>
                <a:ext uri="{FF2B5EF4-FFF2-40B4-BE49-F238E27FC236}">
                  <a16:creationId xmlns:a16="http://schemas.microsoft.com/office/drawing/2014/main" id="{8A489DA9-294A-A757-DBDC-671121EF2079}"/>
                </a:ext>
              </a:extLst>
            </p:cNvPr>
            <p:cNvSpPr txBox="1"/>
            <p:nvPr/>
          </p:nvSpPr>
          <p:spPr>
            <a:xfrm>
              <a:off x="2040898" y="4686546"/>
              <a:ext cx="8240836" cy="400110"/>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A continuous cycle involving trillions of dollars to make home possible</a:t>
              </a:r>
            </a:p>
          </p:txBody>
        </p:sp>
      </p:grpSp>
      <p:sp>
        <p:nvSpPr>
          <p:cNvPr id="5" name="TextBox 4">
            <a:extLst>
              <a:ext uri="{FF2B5EF4-FFF2-40B4-BE49-F238E27FC236}">
                <a16:creationId xmlns:a16="http://schemas.microsoft.com/office/drawing/2014/main" id="{C6E58264-1764-4A33-22C2-846AB848B825}"/>
              </a:ext>
            </a:extLst>
          </p:cNvPr>
          <p:cNvSpPr txBox="1"/>
          <p:nvPr/>
        </p:nvSpPr>
        <p:spPr>
          <a:xfrm>
            <a:off x="1193508" y="1583785"/>
            <a:ext cx="9674352"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effectLst/>
                <a:uLnTx/>
                <a:uFillTx/>
                <a:latin typeface="Arial" panose="020B0604020202020204"/>
                <a:ea typeface="+mn-ea"/>
                <a:cs typeface="+mn-cs"/>
              </a:rPr>
              <a:t>Freddie Mac was chartered by Congress in 1970 with a mission to promote housing market liquidity, stability and affordability – nationwide and in all economic conditions</a:t>
            </a:r>
          </a:p>
        </p:txBody>
      </p:sp>
    </p:spTree>
    <p:extLst>
      <p:ext uri="{BB962C8B-B14F-4D97-AF65-F5344CB8AC3E}">
        <p14:creationId xmlns:p14="http://schemas.microsoft.com/office/powerpoint/2010/main" val="374964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1F68C41-0E19-C618-422E-DB4108841678}"/>
              </a:ext>
            </a:extLst>
          </p:cNvPr>
          <p:cNvSpPr txBox="1"/>
          <p:nvPr/>
        </p:nvSpPr>
        <p:spPr>
          <a:xfrm>
            <a:off x="0" y="0"/>
            <a:ext cx="6338047" cy="6553200"/>
          </a:xfrm>
          <a:prstGeom prst="rect">
            <a:avLst/>
          </a:prstGeom>
          <a:solidFill>
            <a:schemeClr val="bg1">
              <a:lumMod val="9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34343"/>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3BBE007C-13AD-DD28-37E9-BD1030820533}"/>
              </a:ext>
            </a:extLst>
          </p:cNvPr>
          <p:cNvSpPr>
            <a:spLocks noGrp="1"/>
          </p:cNvSpPr>
          <p:nvPr>
            <p:ph type="title"/>
          </p:nvPr>
        </p:nvSpPr>
        <p:spPr/>
        <p:txBody>
          <a:bodyPr/>
          <a:lstStyle/>
          <a:p>
            <a:r>
              <a:rPr lang="en-US" dirty="0"/>
              <a:t>What Is </a:t>
            </a:r>
            <a:r>
              <a:rPr lang="en-US" dirty="0" err="1"/>
              <a:t>HeritageOne</a:t>
            </a:r>
            <a:r>
              <a:rPr lang="en-US" dirty="0"/>
              <a:t>? </a:t>
            </a:r>
          </a:p>
        </p:txBody>
      </p:sp>
      <p:sp>
        <p:nvSpPr>
          <p:cNvPr id="8" name="TextBox 7">
            <a:extLst>
              <a:ext uri="{FF2B5EF4-FFF2-40B4-BE49-F238E27FC236}">
                <a16:creationId xmlns:a16="http://schemas.microsoft.com/office/drawing/2014/main" id="{08C1ADC0-CBC5-EC7C-4DAC-234F197F4AF4}"/>
              </a:ext>
            </a:extLst>
          </p:cNvPr>
          <p:cNvSpPr txBox="1"/>
          <p:nvPr/>
        </p:nvSpPr>
        <p:spPr>
          <a:xfrm>
            <a:off x="588685" y="2724715"/>
            <a:ext cx="5160676" cy="224676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a:ln>
                  <a:noFill/>
                </a:ln>
                <a:solidFill>
                  <a:schemeClr val="tx2"/>
                </a:solidFill>
                <a:effectLst/>
                <a:uLnTx/>
                <a:uFillTx/>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HeritageOne</a:t>
            </a:r>
            <a:r>
              <a:rPr kumimoji="0" lang="en-US" sz="2000" b="0" i="0" u="none" strike="noStrike" kern="1200" cap="none" spc="0" normalizeH="0" baseline="30000" noProof="0" dirty="0" err="1">
                <a:ln>
                  <a:noFill/>
                </a:ln>
                <a:solidFill>
                  <a:schemeClr val="tx2"/>
                </a:solidFill>
                <a:effectLst/>
                <a:uLnTx/>
                <a:uFillTx/>
                <a:latin typeface="Arial" panose="020B0604020202020204" pitchFamily="34" charset="0"/>
                <a:ea typeface="+mn-ea"/>
                <a:cs typeface="Arial" panose="020B0604020202020204" pitchFamily="34" charset="0"/>
              </a:rPr>
              <a:t>SM</a:t>
            </a:r>
            <a:r>
              <a:rPr kumimoji="0" lang="en-US" sz="2000" b="0" i="0" u="none" strike="noStrike" kern="1200" cap="none" spc="0" normalizeH="0" baseline="0" noProof="0" dirty="0">
                <a:ln>
                  <a:noFill/>
                </a:ln>
                <a:solidFill>
                  <a:srgbClr val="25457C"/>
                </a:solidFill>
                <a:effectLst/>
                <a:uLnTx/>
                <a:uFillTx/>
                <a:latin typeface="Arial" panose="020B0604020202020204" pitchFamily="34" charset="0"/>
                <a:ea typeface="+mn-ea"/>
                <a:cs typeface="Arial" panose="020B0604020202020204" pitchFamily="34" charset="0"/>
              </a:rPr>
              <a:t> i</a:t>
            </a:r>
            <a:r>
              <a:rPr kumimoji="0" lang="en-US" sz="2000" b="0" i="0" u="none" strike="noStrike" kern="1200" cap="none" spc="0" normalizeH="0" baseline="0" noProof="0" dirty="0">
                <a:ln>
                  <a:noFill/>
                </a:ln>
                <a:solidFill>
                  <a:srgbClr val="434343"/>
                </a:solidFill>
                <a:effectLst/>
                <a:uLnTx/>
                <a:uFillTx/>
                <a:latin typeface="Arial" panose="020B0604020202020204" pitchFamily="34" charset="0"/>
                <a:ea typeface="+mn-ea"/>
                <a:cs typeface="Arial" panose="020B0604020202020204" pitchFamily="34" charset="0"/>
              </a:rPr>
              <a:t>s a conventional financing solution, designed to help enrolled members of federally recognized Native American tribes living in tribal areas attain and sustain affordable homeownership.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43434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434343"/>
              </a:solidFill>
              <a:effectLst/>
              <a:uLnTx/>
              <a:uFillTx/>
              <a:latin typeface="Arial" panose="020B0604020202020204" pitchFamily="34" charset="0"/>
              <a:ea typeface="+mn-ea"/>
              <a:cs typeface="Arial" panose="020B0604020202020204" pitchFamily="34" charset="0"/>
            </a:endParaRPr>
          </a:p>
        </p:txBody>
      </p:sp>
      <p:pic>
        <p:nvPicPr>
          <p:cNvPr id="3" name="Picture 2" descr="A person and child sitting on a blanket playing drums&#10;&#10;Description automatically generated">
            <a:extLst>
              <a:ext uri="{FF2B5EF4-FFF2-40B4-BE49-F238E27FC236}">
                <a16:creationId xmlns:a16="http://schemas.microsoft.com/office/drawing/2014/main" id="{A4C72466-F861-DD5F-57C3-56D575199C48}"/>
              </a:ext>
            </a:extLst>
          </p:cNvPr>
          <p:cNvPicPr>
            <a:picLocks noChangeAspect="1"/>
          </p:cNvPicPr>
          <p:nvPr/>
        </p:nvPicPr>
        <p:blipFill rotWithShape="1">
          <a:blip r:embed="rId4" cstate="hqprint">
            <a:extLst>
              <a:ext uri="{28A0092B-C50C-407E-A947-70E740481C1C}">
                <a14:useLocalDpi xmlns:a14="http://schemas.microsoft.com/office/drawing/2010/main"/>
              </a:ext>
            </a:extLst>
          </a:blip>
          <a:srcRect/>
          <a:stretch/>
        </p:blipFill>
        <p:spPr>
          <a:xfrm>
            <a:off x="5876365" y="1743833"/>
            <a:ext cx="4893564" cy="3590750"/>
          </a:xfrm>
          <a:prstGeom prst="rect">
            <a:avLst/>
          </a:prstGeom>
          <a:ln>
            <a:solidFill>
              <a:schemeClr val="tx1">
                <a:lumMod val="20000"/>
                <a:lumOff val="80000"/>
              </a:schemeClr>
            </a:solidFill>
          </a:ln>
        </p:spPr>
      </p:pic>
    </p:spTree>
    <p:extLst>
      <p:ext uri="{BB962C8B-B14F-4D97-AF65-F5344CB8AC3E}">
        <p14:creationId xmlns:p14="http://schemas.microsoft.com/office/powerpoint/2010/main" val="3030034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370AADE-699F-094A-1309-E5E6B10AD713}"/>
              </a:ext>
            </a:extLst>
          </p:cNvPr>
          <p:cNvSpPr>
            <a:spLocks noGrp="1"/>
          </p:cNvSpPr>
          <p:nvPr>
            <p:ph type="ftr" sz="quarter" idx="17"/>
          </p:nvPr>
        </p:nvSpPr>
        <p:spPr/>
        <p:txBody>
          <a:bodyPr/>
          <a:lstStyle/>
          <a:p>
            <a:r>
              <a:rPr lang="en-US" dirty="0"/>
              <a:t>Financing Native Homeownership with </a:t>
            </a:r>
            <a:r>
              <a:rPr lang="en-US" dirty="0" err="1"/>
              <a:t>HeritageOne</a:t>
            </a:r>
            <a:endParaRPr lang="en-US" dirty="0"/>
          </a:p>
        </p:txBody>
      </p:sp>
      <p:sp>
        <p:nvSpPr>
          <p:cNvPr id="3" name="Slide Number Placeholder 2">
            <a:extLst>
              <a:ext uri="{FF2B5EF4-FFF2-40B4-BE49-F238E27FC236}">
                <a16:creationId xmlns:a16="http://schemas.microsoft.com/office/drawing/2014/main" id="{76B725B3-837F-B030-519E-855FF15C586D}"/>
              </a:ext>
            </a:extLst>
          </p:cNvPr>
          <p:cNvSpPr>
            <a:spLocks noGrp="1"/>
          </p:cNvSpPr>
          <p:nvPr>
            <p:ph type="sldNum" sz="quarter" idx="18"/>
          </p:nvPr>
        </p:nvSpPr>
        <p:spPr/>
        <p:txBody>
          <a:bodyPr/>
          <a:lstStyle/>
          <a:p>
            <a:fld id="{ABDC90C9-130E-D14A-ACAC-E16D2F5BD501}" type="slidenum">
              <a:rPr lang="en-US" smtClean="0"/>
              <a:pPr/>
              <a:t>4</a:t>
            </a:fld>
            <a:endParaRPr lang="en-US"/>
          </a:p>
        </p:txBody>
      </p:sp>
      <p:sp>
        <p:nvSpPr>
          <p:cNvPr id="4" name="Title 3">
            <a:extLst>
              <a:ext uri="{FF2B5EF4-FFF2-40B4-BE49-F238E27FC236}">
                <a16:creationId xmlns:a16="http://schemas.microsoft.com/office/drawing/2014/main" id="{37101A76-DFAF-4DD0-72D0-6AF082AABF21}"/>
              </a:ext>
            </a:extLst>
          </p:cNvPr>
          <p:cNvSpPr>
            <a:spLocks noGrp="1"/>
          </p:cNvSpPr>
          <p:nvPr>
            <p:ph type="title"/>
          </p:nvPr>
        </p:nvSpPr>
        <p:spPr/>
        <p:txBody>
          <a:bodyPr/>
          <a:lstStyle/>
          <a:p>
            <a:r>
              <a:rPr lang="en-US" dirty="0"/>
              <a:t>Key Borrower Benefits</a:t>
            </a:r>
          </a:p>
        </p:txBody>
      </p:sp>
      <p:sp>
        <p:nvSpPr>
          <p:cNvPr id="6" name="Text Placeholder 5">
            <a:extLst>
              <a:ext uri="{FF2B5EF4-FFF2-40B4-BE49-F238E27FC236}">
                <a16:creationId xmlns:a16="http://schemas.microsoft.com/office/drawing/2014/main" id="{8C2D4A64-8873-2DC7-DCCA-5B32539DED38}"/>
              </a:ext>
            </a:extLst>
          </p:cNvPr>
          <p:cNvSpPr>
            <a:spLocks noGrp="1"/>
          </p:cNvSpPr>
          <p:nvPr>
            <p:ph type="body" sz="quarter" idx="19"/>
          </p:nvPr>
        </p:nvSpPr>
        <p:spPr>
          <a:xfrm>
            <a:off x="554316" y="1360448"/>
            <a:ext cx="5846484" cy="4613959"/>
          </a:xfrm>
        </p:spPr>
        <p:txBody>
          <a:bodyPr anchor="ctr"/>
          <a:lstStyle/>
          <a:p>
            <a:pPr>
              <a:spcBef>
                <a:spcPts val="1200"/>
              </a:spcBef>
            </a:pPr>
            <a:r>
              <a:rPr lang="en-US" sz="2000" dirty="0"/>
              <a:t>Make a down payment as low as 3%, </a:t>
            </a:r>
            <a:br>
              <a:rPr lang="en-US" sz="2000" dirty="0"/>
            </a:br>
            <a:r>
              <a:rPr lang="en-US" sz="2000" dirty="0"/>
              <a:t>5% for standard manufactured homes </a:t>
            </a:r>
          </a:p>
          <a:p>
            <a:pPr>
              <a:spcBef>
                <a:spcPts val="1200"/>
              </a:spcBef>
            </a:pPr>
            <a:r>
              <a:rPr lang="en-US" sz="2000" dirty="0"/>
              <a:t>Gain more home financing options</a:t>
            </a:r>
          </a:p>
          <a:p>
            <a:pPr>
              <a:spcBef>
                <a:spcPts val="1200"/>
              </a:spcBef>
            </a:pPr>
            <a:r>
              <a:rPr lang="en-US" sz="2000" dirty="0"/>
              <a:t>Attain homeownership with a conventional </a:t>
            </a:r>
            <a:br>
              <a:rPr lang="en-US" sz="2000" dirty="0"/>
            </a:br>
            <a:r>
              <a:rPr lang="en-US" sz="2000" dirty="0"/>
              <a:t>mortgage solution</a:t>
            </a:r>
          </a:p>
          <a:p>
            <a:pPr>
              <a:spcBef>
                <a:spcPts val="1200"/>
              </a:spcBef>
            </a:pPr>
            <a:r>
              <a:rPr lang="en-US" sz="2000" dirty="0"/>
              <a:t>Use funds from various sources for the down payment, reserves, and closing costs</a:t>
            </a:r>
          </a:p>
          <a:p>
            <a:pPr>
              <a:spcBef>
                <a:spcPts val="1200"/>
              </a:spcBef>
            </a:pPr>
            <a:r>
              <a:rPr lang="en-US" sz="2000" dirty="0"/>
              <a:t>Receive a credit to offset appraisal costs</a:t>
            </a:r>
          </a:p>
          <a:p>
            <a:pPr>
              <a:spcBef>
                <a:spcPts val="1200"/>
              </a:spcBef>
            </a:pPr>
            <a:r>
              <a:rPr lang="en-US" sz="2000" dirty="0"/>
              <a:t>For first-time homebuyers, take advantage of homeownership education programs</a:t>
            </a:r>
          </a:p>
        </p:txBody>
      </p:sp>
      <p:pic>
        <p:nvPicPr>
          <p:cNvPr id="7" name="Picture 6" descr="A person and a child sitting on a couch">
            <a:extLst>
              <a:ext uri="{FF2B5EF4-FFF2-40B4-BE49-F238E27FC236}">
                <a16:creationId xmlns:a16="http://schemas.microsoft.com/office/drawing/2014/main" id="{3DE58118-2101-E5E0-8651-4E24609BDEE2}"/>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6951384" y="1924050"/>
            <a:ext cx="4686300" cy="3124200"/>
          </a:xfrm>
          <a:prstGeom prst="rect">
            <a:avLst/>
          </a:prstGeom>
          <a:ln>
            <a:solidFill>
              <a:schemeClr val="tx1">
                <a:lumMod val="20000"/>
                <a:lumOff val="80000"/>
              </a:schemeClr>
            </a:solidFill>
          </a:ln>
        </p:spPr>
      </p:pic>
    </p:spTree>
    <p:extLst>
      <p:ext uri="{BB962C8B-B14F-4D97-AF65-F5344CB8AC3E}">
        <p14:creationId xmlns:p14="http://schemas.microsoft.com/office/powerpoint/2010/main" val="2600519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9C2CEA8-8DB5-55F2-ABE9-05D25A8186D6}"/>
              </a:ext>
            </a:extLst>
          </p:cNvPr>
          <p:cNvSpPr>
            <a:spLocks noGrp="1"/>
          </p:cNvSpPr>
          <p:nvPr>
            <p:ph type="sldNum" sz="quarter" idx="18"/>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DC90C9-130E-D14A-ACAC-E16D2F5BD501}" type="slidenum">
              <a:rPr kumimoji="0" lang="en-US" sz="1000" b="0" i="0" u="none" strike="noStrike" kern="1200" cap="none" spc="0" normalizeH="0" baseline="0" noProof="0" smtClean="0">
                <a:ln>
                  <a:noFill/>
                </a:ln>
                <a:solidFill>
                  <a:srgbClr val="25457C"/>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a:ln>
                <a:noFill/>
              </a:ln>
              <a:solidFill>
                <a:srgbClr val="25457C"/>
              </a:solidFill>
              <a:effectLst/>
              <a:uLnTx/>
              <a:uFillTx/>
              <a:latin typeface="Arial" panose="020B0604020202020204" pitchFamily="34" charset="0"/>
              <a:ea typeface="+mn-ea"/>
              <a:cs typeface="Arial" panose="020B0604020202020204" pitchFamily="34" charset="0"/>
            </a:endParaRPr>
          </a:p>
        </p:txBody>
      </p:sp>
      <p:sp>
        <p:nvSpPr>
          <p:cNvPr id="4" name="Title 3">
            <a:extLst>
              <a:ext uri="{FF2B5EF4-FFF2-40B4-BE49-F238E27FC236}">
                <a16:creationId xmlns:a16="http://schemas.microsoft.com/office/drawing/2014/main" id="{F20F66E4-9ACC-970D-E21D-7818FD43D22D}"/>
              </a:ext>
            </a:extLst>
          </p:cNvPr>
          <p:cNvSpPr>
            <a:spLocks noGrp="1"/>
          </p:cNvSpPr>
          <p:nvPr>
            <p:ph type="title"/>
          </p:nvPr>
        </p:nvSpPr>
        <p:spPr>
          <a:xfrm>
            <a:off x="380999" y="228600"/>
            <a:ext cx="10744201" cy="762000"/>
          </a:xfrm>
        </p:spPr>
        <p:txBody>
          <a:bodyPr anchor="ctr"/>
          <a:lstStyle/>
          <a:p>
            <a:r>
              <a:rPr lang="en-US" dirty="0"/>
              <a:t>HeritageOne Participation – Land &amp; Property Types</a:t>
            </a:r>
          </a:p>
        </p:txBody>
      </p:sp>
      <p:sp>
        <p:nvSpPr>
          <p:cNvPr id="6" name="Freeform: Shape 5">
            <a:extLst>
              <a:ext uri="{FF2B5EF4-FFF2-40B4-BE49-F238E27FC236}">
                <a16:creationId xmlns:a16="http://schemas.microsoft.com/office/drawing/2014/main" id="{065051B8-DBB0-B9C1-5BF6-59FEA85B0DBC}"/>
              </a:ext>
            </a:extLst>
          </p:cNvPr>
          <p:cNvSpPr/>
          <p:nvPr/>
        </p:nvSpPr>
        <p:spPr>
          <a:xfrm>
            <a:off x="812801" y="2881437"/>
            <a:ext cx="3749039" cy="640080"/>
          </a:xfrm>
          <a:custGeom>
            <a:avLst/>
            <a:gdLst>
              <a:gd name="connsiteX0" fmla="*/ 0 w 11083369"/>
              <a:gd name="connsiteY0" fmla="*/ 98374 h 590234"/>
              <a:gd name="connsiteX1" fmla="*/ 98374 w 11083369"/>
              <a:gd name="connsiteY1" fmla="*/ 0 h 590234"/>
              <a:gd name="connsiteX2" fmla="*/ 10984995 w 11083369"/>
              <a:gd name="connsiteY2" fmla="*/ 0 h 590234"/>
              <a:gd name="connsiteX3" fmla="*/ 11083369 w 11083369"/>
              <a:gd name="connsiteY3" fmla="*/ 98374 h 590234"/>
              <a:gd name="connsiteX4" fmla="*/ 11083369 w 11083369"/>
              <a:gd name="connsiteY4" fmla="*/ 491860 h 590234"/>
              <a:gd name="connsiteX5" fmla="*/ 10984995 w 11083369"/>
              <a:gd name="connsiteY5" fmla="*/ 590234 h 590234"/>
              <a:gd name="connsiteX6" fmla="*/ 98374 w 11083369"/>
              <a:gd name="connsiteY6" fmla="*/ 590234 h 590234"/>
              <a:gd name="connsiteX7" fmla="*/ 0 w 11083369"/>
              <a:gd name="connsiteY7" fmla="*/ 491860 h 590234"/>
              <a:gd name="connsiteX8" fmla="*/ 0 w 11083369"/>
              <a:gd name="connsiteY8" fmla="*/ 98374 h 590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83369" h="590234">
                <a:moveTo>
                  <a:pt x="0" y="98374"/>
                </a:moveTo>
                <a:cubicBezTo>
                  <a:pt x="0" y="44044"/>
                  <a:pt x="44044" y="0"/>
                  <a:pt x="98374" y="0"/>
                </a:cubicBezTo>
                <a:lnTo>
                  <a:pt x="10984995" y="0"/>
                </a:lnTo>
                <a:cubicBezTo>
                  <a:pt x="11039325" y="0"/>
                  <a:pt x="11083369" y="44044"/>
                  <a:pt x="11083369" y="98374"/>
                </a:cubicBezTo>
                <a:lnTo>
                  <a:pt x="11083369" y="491860"/>
                </a:lnTo>
                <a:cubicBezTo>
                  <a:pt x="11083369" y="546190"/>
                  <a:pt x="11039325" y="590234"/>
                  <a:pt x="10984995" y="590234"/>
                </a:cubicBezTo>
                <a:lnTo>
                  <a:pt x="98374" y="590234"/>
                </a:lnTo>
                <a:cubicBezTo>
                  <a:pt x="44044" y="590234"/>
                  <a:pt x="0" y="546190"/>
                  <a:pt x="0" y="491860"/>
                </a:cubicBezTo>
                <a:lnTo>
                  <a:pt x="0" y="98374"/>
                </a:lnTo>
                <a:close/>
              </a:path>
            </a:pathLst>
          </a:custGeom>
          <a:solidFill>
            <a:srgbClr val="25457C"/>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12633" tIns="112633" rIns="112633" bIns="112633" numCol="1" spcCol="1270" anchor="ctr" anchorCtr="0">
            <a:noAutofit/>
          </a:bodyPr>
          <a:lstStyle/>
          <a:p>
            <a:pPr marL="0" marR="0" lvl="0" indent="0" algn="ctr" defTabSz="977900" rtl="0" eaLnBrk="1" fontAlgn="auto" latinLnBrk="0" hangingPunct="1">
              <a:lnSpc>
                <a:spcPct val="90000"/>
              </a:lnSpc>
              <a:spcBef>
                <a:spcPct val="0"/>
              </a:spcBef>
              <a:spcAft>
                <a:spcPct val="35000"/>
              </a:spcAft>
              <a:buClrTx/>
              <a:buSzTx/>
              <a:buFontTx/>
              <a:buNone/>
              <a:tabLst/>
              <a:defRPr/>
            </a:pPr>
            <a:r>
              <a:rPr kumimoji="0" lang="en-US" sz="2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Eligible Land Types</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endParaRPr>
          </a:p>
        </p:txBody>
      </p:sp>
      <p:sp>
        <p:nvSpPr>
          <p:cNvPr id="7" name="Freeform: Shape 6">
            <a:extLst>
              <a:ext uri="{FF2B5EF4-FFF2-40B4-BE49-F238E27FC236}">
                <a16:creationId xmlns:a16="http://schemas.microsoft.com/office/drawing/2014/main" id="{572C450B-361A-9B7C-6D5C-6B4F8B78B2BB}"/>
              </a:ext>
            </a:extLst>
          </p:cNvPr>
          <p:cNvSpPr/>
          <p:nvPr/>
        </p:nvSpPr>
        <p:spPr>
          <a:xfrm>
            <a:off x="812800" y="3653237"/>
            <a:ext cx="4104639" cy="1933510"/>
          </a:xfrm>
          <a:custGeom>
            <a:avLst/>
            <a:gdLst>
              <a:gd name="connsiteX0" fmla="*/ 0 w 11083369"/>
              <a:gd name="connsiteY0" fmla="*/ 0 h 1068637"/>
              <a:gd name="connsiteX1" fmla="*/ 11083369 w 11083369"/>
              <a:gd name="connsiteY1" fmla="*/ 0 h 1068637"/>
              <a:gd name="connsiteX2" fmla="*/ 11083369 w 11083369"/>
              <a:gd name="connsiteY2" fmla="*/ 1068637 h 1068637"/>
              <a:gd name="connsiteX3" fmla="*/ 0 w 11083369"/>
              <a:gd name="connsiteY3" fmla="*/ 1068637 h 1068637"/>
              <a:gd name="connsiteX4" fmla="*/ 0 w 11083369"/>
              <a:gd name="connsiteY4" fmla="*/ 0 h 10686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3369" h="1068637">
                <a:moveTo>
                  <a:pt x="0" y="0"/>
                </a:moveTo>
                <a:lnTo>
                  <a:pt x="11083369" y="0"/>
                </a:lnTo>
                <a:lnTo>
                  <a:pt x="11083369" y="1068637"/>
                </a:lnTo>
                <a:lnTo>
                  <a:pt x="0" y="106863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51897" tIns="27940" rIns="156464" bIns="27940" numCol="1" spcCol="1270" anchor="t" anchorCtr="0">
            <a:noAutofit/>
          </a:bodyPr>
          <a:lstStyle/>
          <a:p>
            <a:pPr marL="342900" marR="0" lvl="1" indent="-342900" algn="l" defTabSz="977900" rtl="0" eaLnBrk="1" fontAlgn="auto" latinLnBrk="0" hangingPunct="1">
              <a:spcBef>
                <a:spcPct val="0"/>
              </a:spcBef>
              <a:spcAft>
                <a:spcPct val="2000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Tribal trust lands</a:t>
            </a:r>
          </a:p>
          <a:p>
            <a:pPr marL="342900" marR="0" lvl="1" indent="-342900" algn="l" defTabSz="977900" rtl="0" eaLnBrk="1" fontAlgn="auto" latinLnBrk="0" hangingPunct="1">
              <a:spcBef>
                <a:spcPct val="0"/>
              </a:spcBef>
              <a:spcAft>
                <a:spcPct val="2000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Allotted trust lands</a:t>
            </a:r>
          </a:p>
          <a:p>
            <a:pPr marL="342900" marR="0" lvl="1" indent="-342900" algn="l" defTabSz="977900" rtl="0" eaLnBrk="1" fontAlgn="auto" latinLnBrk="0" hangingPunct="1">
              <a:spcBef>
                <a:spcPct val="0"/>
              </a:spcBef>
              <a:spcAft>
                <a:spcPct val="2000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Fee-simple lands</a:t>
            </a:r>
          </a:p>
        </p:txBody>
      </p:sp>
      <p:sp>
        <p:nvSpPr>
          <p:cNvPr id="8" name="Freeform: Shape 7">
            <a:extLst>
              <a:ext uri="{FF2B5EF4-FFF2-40B4-BE49-F238E27FC236}">
                <a16:creationId xmlns:a16="http://schemas.microsoft.com/office/drawing/2014/main" id="{A189868E-9C87-7348-5FBE-1E8781FAA18A}"/>
              </a:ext>
            </a:extLst>
          </p:cNvPr>
          <p:cNvSpPr/>
          <p:nvPr/>
        </p:nvSpPr>
        <p:spPr>
          <a:xfrm>
            <a:off x="5181600" y="2891597"/>
            <a:ext cx="6197600" cy="640080"/>
          </a:xfrm>
          <a:custGeom>
            <a:avLst/>
            <a:gdLst>
              <a:gd name="connsiteX0" fmla="*/ 0 w 11083369"/>
              <a:gd name="connsiteY0" fmla="*/ 101633 h 609783"/>
              <a:gd name="connsiteX1" fmla="*/ 101633 w 11083369"/>
              <a:gd name="connsiteY1" fmla="*/ 0 h 609783"/>
              <a:gd name="connsiteX2" fmla="*/ 10981736 w 11083369"/>
              <a:gd name="connsiteY2" fmla="*/ 0 h 609783"/>
              <a:gd name="connsiteX3" fmla="*/ 11083369 w 11083369"/>
              <a:gd name="connsiteY3" fmla="*/ 101633 h 609783"/>
              <a:gd name="connsiteX4" fmla="*/ 11083369 w 11083369"/>
              <a:gd name="connsiteY4" fmla="*/ 508150 h 609783"/>
              <a:gd name="connsiteX5" fmla="*/ 10981736 w 11083369"/>
              <a:gd name="connsiteY5" fmla="*/ 609783 h 609783"/>
              <a:gd name="connsiteX6" fmla="*/ 101633 w 11083369"/>
              <a:gd name="connsiteY6" fmla="*/ 609783 h 609783"/>
              <a:gd name="connsiteX7" fmla="*/ 0 w 11083369"/>
              <a:gd name="connsiteY7" fmla="*/ 508150 h 609783"/>
              <a:gd name="connsiteX8" fmla="*/ 0 w 11083369"/>
              <a:gd name="connsiteY8" fmla="*/ 101633 h 609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83369" h="609783">
                <a:moveTo>
                  <a:pt x="0" y="101633"/>
                </a:moveTo>
                <a:cubicBezTo>
                  <a:pt x="0" y="45503"/>
                  <a:pt x="45503" y="0"/>
                  <a:pt x="101633" y="0"/>
                </a:cubicBezTo>
                <a:lnTo>
                  <a:pt x="10981736" y="0"/>
                </a:lnTo>
                <a:cubicBezTo>
                  <a:pt x="11037866" y="0"/>
                  <a:pt x="11083369" y="45503"/>
                  <a:pt x="11083369" y="101633"/>
                </a:cubicBezTo>
                <a:lnTo>
                  <a:pt x="11083369" y="508150"/>
                </a:lnTo>
                <a:cubicBezTo>
                  <a:pt x="11083369" y="564280"/>
                  <a:pt x="11037866" y="609783"/>
                  <a:pt x="10981736" y="609783"/>
                </a:cubicBezTo>
                <a:lnTo>
                  <a:pt x="101633" y="609783"/>
                </a:lnTo>
                <a:cubicBezTo>
                  <a:pt x="45503" y="609783"/>
                  <a:pt x="0" y="564280"/>
                  <a:pt x="0" y="508150"/>
                </a:cubicBezTo>
                <a:lnTo>
                  <a:pt x="0" y="101633"/>
                </a:lnTo>
                <a:close/>
              </a:path>
            </a:pathLst>
          </a:custGeom>
          <a:solidFill>
            <a:schemeClr val="accent6"/>
          </a:solid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13587" tIns="113587" rIns="113587" bIns="113587" numCol="1" spcCol="1270" anchor="ctr" anchorCtr="0">
            <a:noAutofit/>
          </a:bodyPr>
          <a:lstStyle/>
          <a:p>
            <a:pPr marL="0" marR="0" lvl="0" indent="0" algn="ctr" defTabSz="977900" rtl="0" eaLnBrk="1" fontAlgn="auto" latinLnBrk="0" hangingPunct="1">
              <a:lnSpc>
                <a:spcPct val="90000"/>
              </a:lnSpc>
              <a:spcBef>
                <a:spcPct val="0"/>
              </a:spcBef>
              <a:spcAft>
                <a:spcPct val="35000"/>
              </a:spcAft>
              <a:buClrTx/>
              <a:buSzTx/>
              <a:buFontTx/>
              <a:buNone/>
              <a:tabLst/>
              <a:defRPr/>
            </a:pPr>
            <a:r>
              <a:rPr kumimoji="0" lang="en-US" sz="2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 Eligible Property Types</a:t>
            </a:r>
            <a:endParaRPr kumimoji="0" lang="en-US" sz="2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endParaRPr>
          </a:p>
        </p:txBody>
      </p:sp>
      <p:sp>
        <p:nvSpPr>
          <p:cNvPr id="9" name="Freeform: Shape 8">
            <a:extLst>
              <a:ext uri="{FF2B5EF4-FFF2-40B4-BE49-F238E27FC236}">
                <a16:creationId xmlns:a16="http://schemas.microsoft.com/office/drawing/2014/main" id="{0AE3B6B5-4477-CFA3-35B9-9B0993B66CB5}"/>
              </a:ext>
            </a:extLst>
          </p:cNvPr>
          <p:cNvSpPr/>
          <p:nvPr/>
        </p:nvSpPr>
        <p:spPr>
          <a:xfrm>
            <a:off x="5039361" y="3606937"/>
            <a:ext cx="6417048" cy="2469768"/>
          </a:xfrm>
          <a:custGeom>
            <a:avLst/>
            <a:gdLst>
              <a:gd name="connsiteX0" fmla="*/ 0 w 11083369"/>
              <a:gd name="connsiteY0" fmla="*/ 0 h 2137275"/>
              <a:gd name="connsiteX1" fmla="*/ 11083369 w 11083369"/>
              <a:gd name="connsiteY1" fmla="*/ 0 h 2137275"/>
              <a:gd name="connsiteX2" fmla="*/ 11083369 w 11083369"/>
              <a:gd name="connsiteY2" fmla="*/ 2137275 h 2137275"/>
              <a:gd name="connsiteX3" fmla="*/ 0 w 11083369"/>
              <a:gd name="connsiteY3" fmla="*/ 2137275 h 2137275"/>
              <a:gd name="connsiteX4" fmla="*/ 0 w 11083369"/>
              <a:gd name="connsiteY4" fmla="*/ 0 h 2137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3369" h="2137275">
                <a:moveTo>
                  <a:pt x="0" y="0"/>
                </a:moveTo>
                <a:lnTo>
                  <a:pt x="11083369" y="0"/>
                </a:lnTo>
                <a:lnTo>
                  <a:pt x="11083369" y="2137275"/>
                </a:lnTo>
                <a:lnTo>
                  <a:pt x="0" y="21372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51897" tIns="27940" rIns="156464" bIns="27940" numCol="1" spcCol="1270" anchor="t" anchorCtr="0">
            <a:noAutofit/>
          </a:bodyPr>
          <a:lstStyle/>
          <a:p>
            <a:pPr marL="342900" marR="0" lvl="1" indent="-342900" algn="l" defTabSz="977900" rtl="0" eaLnBrk="1" fontAlgn="auto" latinLnBrk="0" hangingPunct="1">
              <a:spcBef>
                <a:spcPct val="0"/>
              </a:spcBef>
              <a:spcAft>
                <a:spcPts val="60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1- to 4 unit primary residence</a:t>
            </a:r>
          </a:p>
          <a:p>
            <a:pPr marL="342900" marR="0" lvl="1" indent="-342900" algn="l" defTabSz="977900" rtl="0" eaLnBrk="1" fontAlgn="auto" latinLnBrk="0" hangingPunct="1">
              <a:spcBef>
                <a:spcPct val="0"/>
              </a:spcBef>
              <a:spcAft>
                <a:spcPts val="60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Manufactured home including </a:t>
            </a:r>
            <a:r>
              <a:rPr kumimoji="0" lang="en-US" sz="2000" b="0" i="0" u="none" strike="noStrike" kern="1200" cap="none" spc="0" normalizeH="0" baseline="0" noProof="0" dirty="0">
                <a:ln>
                  <a:noFill/>
                </a:ln>
                <a:solidFill>
                  <a:srgbClr val="24457C"/>
                </a:solidFill>
                <a:effectLst/>
                <a:uLnTx/>
                <a:uFillTx/>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CHOICEHome®</a:t>
            </a:r>
            <a:endParaRPr kumimoji="0" lang="en-US" sz="2000" b="0" i="0" u="none" strike="noStrike" kern="1200" cap="none" spc="0" normalizeH="0" baseline="0" noProof="0" dirty="0">
              <a:ln>
                <a:noFill/>
              </a:ln>
              <a:solidFill>
                <a:srgbClr val="24457C"/>
              </a:solidFill>
              <a:effectLst/>
              <a:uLnTx/>
              <a:uFillTx/>
              <a:latin typeface="Arial" panose="020B0604020202020204" pitchFamily="34" charset="0"/>
              <a:ea typeface="+mn-ea"/>
              <a:cs typeface="Arial" panose="020B0604020202020204" pitchFamily="34" charset="0"/>
            </a:endParaRPr>
          </a:p>
          <a:p>
            <a:pPr marL="342900" marR="0" lvl="1" indent="-342900" algn="l" defTabSz="977900" rtl="0" eaLnBrk="1" fontAlgn="auto" latinLnBrk="0" hangingPunct="1">
              <a:spcBef>
                <a:spcPct val="0"/>
              </a:spcBef>
              <a:spcAft>
                <a:spcPts val="60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Condominium unit</a:t>
            </a:r>
          </a:p>
          <a:p>
            <a:pPr marL="342900" marR="0" lvl="1" indent="-342900" algn="l" defTabSz="977900" rtl="0" eaLnBrk="1" fontAlgn="auto" latinLnBrk="0" hangingPunct="1">
              <a:spcBef>
                <a:spcPct val="0"/>
              </a:spcBef>
              <a:spcAft>
                <a:spcPts val="60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Unit in a planned unit development (PUD) </a:t>
            </a:r>
          </a:p>
          <a:p>
            <a:pPr marL="342900" marR="0" lvl="1" indent="-342900" algn="l" defTabSz="977900" rtl="0" eaLnBrk="1" fontAlgn="auto" latinLnBrk="0" hangingPunct="1">
              <a:spcBef>
                <a:spcPct val="0"/>
              </a:spcBef>
              <a:spcAft>
                <a:spcPts val="60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Property with an accessory dwelling unit (ADU)</a:t>
            </a:r>
          </a:p>
        </p:txBody>
      </p:sp>
      <p:sp>
        <p:nvSpPr>
          <p:cNvPr id="16" name="Rectangle: Rounded Corners 15">
            <a:extLst>
              <a:ext uri="{FF2B5EF4-FFF2-40B4-BE49-F238E27FC236}">
                <a16:creationId xmlns:a16="http://schemas.microsoft.com/office/drawing/2014/main" id="{8AC353C8-7A0B-7743-00F2-65F2842D1DCA}"/>
              </a:ext>
            </a:extLst>
          </p:cNvPr>
          <p:cNvSpPr/>
          <p:nvPr/>
        </p:nvSpPr>
        <p:spPr>
          <a:xfrm>
            <a:off x="812800" y="1340697"/>
            <a:ext cx="10566400" cy="640080"/>
          </a:xfrm>
          <a:prstGeom prst="roundRect">
            <a:avLst/>
          </a:prstGeom>
          <a:solidFill>
            <a:srgbClr val="11B6F1"/>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19928" tIns="119928" rIns="119928" bIns="119928" numCol="1" spcCol="1270" anchor="ctr" anchorCtr="0">
            <a:noAutofit/>
          </a:bodyPr>
          <a:lstStyle/>
          <a:p>
            <a:pPr marL="0" marR="0" lvl="0" indent="0" algn="ctr" defTabSz="1066800" rtl="0" eaLnBrk="1" fontAlgn="auto" latinLnBrk="0" hangingPunct="1">
              <a:lnSpc>
                <a:spcPct val="100000"/>
              </a:lnSpc>
              <a:spcBef>
                <a:spcPct val="0"/>
              </a:spcBef>
              <a:spcAft>
                <a:spcPts val="600"/>
              </a:spcAft>
              <a:buClrTx/>
              <a:buSzTx/>
              <a:buFontTx/>
              <a:buNone/>
              <a:tabLst/>
              <a:defRPr/>
            </a:pPr>
            <a:r>
              <a:rPr kumimoji="0" lang="en-US" sz="2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Property Eligibility</a:t>
            </a:r>
          </a:p>
        </p:txBody>
      </p:sp>
      <p:sp>
        <p:nvSpPr>
          <p:cNvPr id="17" name="Freeform: Shape 16">
            <a:extLst>
              <a:ext uri="{FF2B5EF4-FFF2-40B4-BE49-F238E27FC236}">
                <a16:creationId xmlns:a16="http://schemas.microsoft.com/office/drawing/2014/main" id="{A32FE1D6-908D-2B77-592C-DEB38CB1F871}"/>
              </a:ext>
            </a:extLst>
          </p:cNvPr>
          <p:cNvSpPr/>
          <p:nvPr/>
        </p:nvSpPr>
        <p:spPr>
          <a:xfrm>
            <a:off x="812800" y="2041902"/>
            <a:ext cx="10566400" cy="568978"/>
          </a:xfrm>
          <a:custGeom>
            <a:avLst/>
            <a:gdLst>
              <a:gd name="connsiteX0" fmla="*/ 0 w 10210801"/>
              <a:gd name="connsiteY0" fmla="*/ 0 h 193962"/>
              <a:gd name="connsiteX1" fmla="*/ 10210801 w 10210801"/>
              <a:gd name="connsiteY1" fmla="*/ 0 h 193962"/>
              <a:gd name="connsiteX2" fmla="*/ 10210801 w 10210801"/>
              <a:gd name="connsiteY2" fmla="*/ 193962 h 193962"/>
              <a:gd name="connsiteX3" fmla="*/ 0 w 10210801"/>
              <a:gd name="connsiteY3" fmla="*/ 193962 h 193962"/>
              <a:gd name="connsiteX4" fmla="*/ 0 w 10210801"/>
              <a:gd name="connsiteY4" fmla="*/ 0 h 1939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0801" h="193962">
                <a:moveTo>
                  <a:pt x="0" y="0"/>
                </a:moveTo>
                <a:lnTo>
                  <a:pt x="10210801" y="0"/>
                </a:lnTo>
                <a:lnTo>
                  <a:pt x="10210801" y="193962"/>
                </a:lnTo>
                <a:lnTo>
                  <a:pt x="0" y="19396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24193" tIns="30480" rIns="170688" bIns="30480" numCol="1" spcCol="1270" anchor="t" anchorCtr="0">
            <a:noAutofit/>
          </a:bodyPr>
          <a:lstStyle/>
          <a:p>
            <a:pPr marL="0" marR="0" lvl="1" indent="0" algn="ctr" defTabSz="1066800" rtl="0" eaLnBrk="1" fontAlgn="auto" latinLnBrk="0" hangingPunct="1">
              <a:lnSpc>
                <a:spcPct val="100000"/>
              </a:lnSpc>
              <a:spcBef>
                <a:spcPct val="0"/>
              </a:spcBef>
              <a:spcAft>
                <a:spcPts val="600"/>
              </a:spcAft>
              <a:buClrTx/>
              <a:buSzTx/>
              <a:buFontTx/>
              <a:buNone/>
              <a:tabLst/>
              <a:defRPr/>
            </a:pPr>
            <a:r>
              <a:rPr kumimoji="0" lang="en-US" sz="2000" b="0"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rPr>
              <a:t>The mortgaged premises must be located in an eligible tribal area</a:t>
            </a:r>
            <a:endParaRPr kumimoji="0" lang="en-US" sz="2000" b="1" i="0" u="none" strike="noStrike" kern="1200" cap="none" spc="0" normalizeH="0" baseline="0" noProof="0" dirty="0">
              <a:ln>
                <a:noFill/>
              </a:ln>
              <a:solidFill>
                <a:srgbClr val="434343">
                  <a:hueOff val="0"/>
                  <a:satOff val="0"/>
                  <a:lumOff val="0"/>
                  <a:alphaOff val="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0086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D83F242-F4A3-BC48-336F-09D08870249E}"/>
              </a:ext>
            </a:extLst>
          </p:cNvPr>
          <p:cNvSpPr>
            <a:spLocks noGrp="1"/>
          </p:cNvSpPr>
          <p:nvPr>
            <p:ph type="ftr" sz="quarter" idx="17"/>
          </p:nvPr>
        </p:nvSpPr>
        <p:spPr/>
        <p:txBody>
          <a:bodyPr/>
          <a:lstStyle/>
          <a:p>
            <a:r>
              <a:rPr lang="en-US" dirty="0"/>
              <a:t>Financing Native Homeownership with </a:t>
            </a:r>
            <a:r>
              <a:rPr lang="en-US" dirty="0" err="1"/>
              <a:t>HeritageOne</a:t>
            </a:r>
            <a:endParaRPr lang="en-US" dirty="0"/>
          </a:p>
        </p:txBody>
      </p:sp>
      <p:sp>
        <p:nvSpPr>
          <p:cNvPr id="3" name="Slide Number Placeholder 2">
            <a:extLst>
              <a:ext uri="{FF2B5EF4-FFF2-40B4-BE49-F238E27FC236}">
                <a16:creationId xmlns:a16="http://schemas.microsoft.com/office/drawing/2014/main" id="{4639A66C-0D58-142C-0612-89E55AD1CBD7}"/>
              </a:ext>
            </a:extLst>
          </p:cNvPr>
          <p:cNvSpPr>
            <a:spLocks noGrp="1"/>
          </p:cNvSpPr>
          <p:nvPr>
            <p:ph type="sldNum" sz="quarter" idx="18"/>
          </p:nvPr>
        </p:nvSpPr>
        <p:spPr/>
        <p:txBody>
          <a:bodyPr/>
          <a:lstStyle/>
          <a:p>
            <a:fld id="{ABDC90C9-130E-D14A-ACAC-E16D2F5BD501}" type="slidenum">
              <a:rPr lang="en-US" smtClean="0"/>
              <a:pPr/>
              <a:t>6</a:t>
            </a:fld>
            <a:endParaRPr lang="en-US"/>
          </a:p>
        </p:txBody>
      </p:sp>
      <p:sp>
        <p:nvSpPr>
          <p:cNvPr id="4" name="Title 3">
            <a:extLst>
              <a:ext uri="{FF2B5EF4-FFF2-40B4-BE49-F238E27FC236}">
                <a16:creationId xmlns:a16="http://schemas.microsoft.com/office/drawing/2014/main" id="{1C5745A6-7859-6005-7464-4F0EE0652862}"/>
              </a:ext>
            </a:extLst>
          </p:cNvPr>
          <p:cNvSpPr>
            <a:spLocks noGrp="1"/>
          </p:cNvSpPr>
          <p:nvPr>
            <p:ph type="title"/>
          </p:nvPr>
        </p:nvSpPr>
        <p:spPr/>
        <p:txBody>
          <a:bodyPr/>
          <a:lstStyle/>
          <a:p>
            <a:r>
              <a:rPr lang="en-US" dirty="0"/>
              <a:t>How Can </a:t>
            </a:r>
            <a:r>
              <a:rPr lang="en-US" dirty="0" err="1"/>
              <a:t>HeritageOne</a:t>
            </a:r>
            <a:r>
              <a:rPr lang="en-US" dirty="0"/>
              <a:t> Be Used?</a:t>
            </a:r>
          </a:p>
        </p:txBody>
      </p:sp>
      <p:graphicFrame>
        <p:nvGraphicFramePr>
          <p:cNvPr id="11" name="Table 10">
            <a:extLst>
              <a:ext uri="{FF2B5EF4-FFF2-40B4-BE49-F238E27FC236}">
                <a16:creationId xmlns:a16="http://schemas.microsoft.com/office/drawing/2014/main" id="{DCAC701B-0FE6-6EAA-564F-EAC235E275D5}"/>
              </a:ext>
            </a:extLst>
          </p:cNvPr>
          <p:cNvGraphicFramePr>
            <a:graphicFrameLocks noGrp="1"/>
          </p:cNvGraphicFramePr>
          <p:nvPr>
            <p:extLst>
              <p:ext uri="{D42A27DB-BD31-4B8C-83A1-F6EECF244321}">
                <p14:modId xmlns:p14="http://schemas.microsoft.com/office/powerpoint/2010/main" val="3793113574"/>
              </p:ext>
            </p:extLst>
          </p:nvPr>
        </p:nvGraphicFramePr>
        <p:xfrm>
          <a:off x="1023260" y="1420661"/>
          <a:ext cx="10112830" cy="4770120"/>
        </p:xfrm>
        <a:graphic>
          <a:graphicData uri="http://schemas.openxmlformats.org/drawingml/2006/table">
            <a:tbl>
              <a:tblPr firstRow="1" bandRow="1">
                <a:tableStyleId>{5C22544A-7EE6-4342-B048-85BDC9FD1C3A}</a:tableStyleId>
              </a:tblPr>
              <a:tblGrid>
                <a:gridCol w="2539239">
                  <a:extLst>
                    <a:ext uri="{9D8B030D-6E8A-4147-A177-3AD203B41FA5}">
                      <a16:colId xmlns:a16="http://schemas.microsoft.com/office/drawing/2014/main" val="1150954580"/>
                    </a:ext>
                  </a:extLst>
                </a:gridCol>
                <a:gridCol w="7573591">
                  <a:extLst>
                    <a:ext uri="{9D8B030D-6E8A-4147-A177-3AD203B41FA5}">
                      <a16:colId xmlns:a16="http://schemas.microsoft.com/office/drawing/2014/main" val="3227694832"/>
                    </a:ext>
                  </a:extLst>
                </a:gridCol>
              </a:tblGrid>
              <a:tr h="370840">
                <a:tc>
                  <a:txBody>
                    <a:bodyPr/>
                    <a:lstStyle/>
                    <a:p>
                      <a:pPr algn="ctr"/>
                      <a:r>
                        <a:rPr lang="en-US" dirty="0">
                          <a:latin typeface="Arial" panose="020B0604020202020204" pitchFamily="34" charset="0"/>
                          <a:cs typeface="Arial" panose="020B0604020202020204" pitchFamily="34" charset="0"/>
                        </a:rPr>
                        <a:t>Factor</a:t>
                      </a:r>
                    </a:p>
                  </a:txBody>
                  <a:tcPr/>
                </a:tc>
                <a:tc>
                  <a:txBody>
                    <a:bodyPr/>
                    <a:lstStyle/>
                    <a:p>
                      <a:pPr algn="ctr"/>
                      <a:r>
                        <a:rPr lang="en-US" dirty="0">
                          <a:latin typeface="Arial" panose="020B0604020202020204" pitchFamily="34" charset="0"/>
                          <a:cs typeface="Arial" panose="020B0604020202020204" pitchFamily="34" charset="0"/>
                        </a:rPr>
                        <a:t>Requirement</a:t>
                      </a:r>
                    </a:p>
                  </a:txBody>
                  <a:tcPr/>
                </a:tc>
                <a:extLst>
                  <a:ext uri="{0D108BD9-81ED-4DB2-BD59-A6C34878D82A}">
                    <a16:rowId xmlns:a16="http://schemas.microsoft.com/office/drawing/2014/main" val="2329723314"/>
                  </a:ext>
                </a:extLst>
              </a:tr>
              <a:tr h="370840">
                <a:tc>
                  <a:txBody>
                    <a:bodyPr/>
                    <a:lstStyle/>
                    <a:p>
                      <a:r>
                        <a:rPr lang="en-US" b="1" dirty="0">
                          <a:latin typeface="Arial" panose="020B0604020202020204" pitchFamily="34" charset="0"/>
                          <a:cs typeface="Arial" panose="020B0604020202020204" pitchFamily="34" charset="0"/>
                        </a:rPr>
                        <a:t>Borrower income</a:t>
                      </a:r>
                    </a:p>
                  </a:txBody>
                  <a:tcPr/>
                </a:tc>
                <a:tc>
                  <a:txBody>
                    <a:bodyPr/>
                    <a:lstStyle/>
                    <a:p>
                      <a:r>
                        <a:rPr lang="en-US" dirty="0">
                          <a:latin typeface="Arial" panose="020B0604020202020204" pitchFamily="34" charset="0"/>
                          <a:cs typeface="Arial" panose="020B0604020202020204" pitchFamily="34" charset="0"/>
                        </a:rPr>
                        <a:t>No maximum income limit</a:t>
                      </a:r>
                    </a:p>
                  </a:txBody>
                  <a:tcPr/>
                </a:tc>
                <a:extLst>
                  <a:ext uri="{0D108BD9-81ED-4DB2-BD59-A6C34878D82A}">
                    <a16:rowId xmlns:a16="http://schemas.microsoft.com/office/drawing/2014/main" val="720548962"/>
                  </a:ext>
                </a:extLst>
              </a:tr>
              <a:tr h="370840">
                <a:tc>
                  <a:txBody>
                    <a:bodyPr/>
                    <a:lstStyle/>
                    <a:p>
                      <a:r>
                        <a:rPr lang="en-US" b="1" dirty="0">
                          <a:latin typeface="Arial" panose="020B0604020202020204" pitchFamily="34" charset="0"/>
                          <a:cs typeface="Arial" panose="020B0604020202020204" pitchFamily="34" charset="0"/>
                        </a:rPr>
                        <a:t>Loan type</a:t>
                      </a:r>
                    </a:p>
                  </a:txBody>
                  <a:tcPr/>
                </a:tc>
                <a:tc>
                  <a:txBody>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Fixed rate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Purchase, no cash-out refinance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Construction and renovation transactions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No second homes, investment properties, or cooperative units</a:t>
                      </a:r>
                    </a:p>
                  </a:txBody>
                  <a:tcPr/>
                </a:tc>
                <a:extLst>
                  <a:ext uri="{0D108BD9-81ED-4DB2-BD59-A6C34878D82A}">
                    <a16:rowId xmlns:a16="http://schemas.microsoft.com/office/drawing/2014/main" val="1549866606"/>
                  </a:ext>
                </a:extLst>
              </a:tr>
              <a:tr h="370840">
                <a:tc>
                  <a:txBody>
                    <a:bodyPr/>
                    <a:lstStyle/>
                    <a:p>
                      <a:r>
                        <a:rPr lang="en-US" b="1" dirty="0">
                          <a:latin typeface="Arial" panose="020B0604020202020204" pitchFamily="34" charset="0"/>
                          <a:cs typeface="Arial" panose="020B0604020202020204" pitchFamily="34" charset="0"/>
                        </a:rPr>
                        <a:t>Loan-to-Value Ratio</a:t>
                      </a:r>
                    </a:p>
                  </a:txBody>
                  <a:tcPr/>
                </a:tc>
                <a:tc>
                  <a:txBody>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Up to 97% for mortgages secured by a 1-unit property, including </a:t>
                      </a:r>
                      <a:r>
                        <a:rPr lang="en-US" dirty="0" err="1">
                          <a:latin typeface="Arial" panose="020B0604020202020204" pitchFamily="34" charset="0"/>
                          <a:cs typeface="Arial" panose="020B0604020202020204" pitchFamily="34" charset="0"/>
                        </a:rPr>
                        <a:t>CHOICEHome</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Up to 95% LTV for mortgages secured by a 2- to 4-unit property or a manufactured home</a:t>
                      </a:r>
                    </a:p>
                  </a:txBody>
                  <a:tcPr/>
                </a:tc>
                <a:extLst>
                  <a:ext uri="{0D108BD9-81ED-4DB2-BD59-A6C34878D82A}">
                    <a16:rowId xmlns:a16="http://schemas.microsoft.com/office/drawing/2014/main" val="2944494830"/>
                  </a:ext>
                </a:extLst>
              </a:tr>
              <a:tr h="370840">
                <a:tc>
                  <a:txBody>
                    <a:bodyPr/>
                    <a:lstStyle/>
                    <a:p>
                      <a:r>
                        <a:rPr lang="en-US" b="1" dirty="0">
                          <a:latin typeface="Arial" panose="020B0604020202020204" pitchFamily="34" charset="0"/>
                          <a:cs typeface="Arial" panose="020B0604020202020204" pitchFamily="34" charset="0"/>
                        </a:rPr>
                        <a:t>Occupancy</a:t>
                      </a:r>
                    </a:p>
                  </a:txBody>
                  <a:tcPr/>
                </a:tc>
                <a:tc>
                  <a:txBody>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At least 1 borrower must occupy as primary residence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Non-occupying co-borrower allowed</a:t>
                      </a:r>
                    </a:p>
                  </a:txBody>
                  <a:tcPr/>
                </a:tc>
                <a:extLst>
                  <a:ext uri="{0D108BD9-81ED-4DB2-BD59-A6C34878D82A}">
                    <a16:rowId xmlns:a16="http://schemas.microsoft.com/office/drawing/2014/main" val="621696258"/>
                  </a:ext>
                </a:extLst>
              </a:tr>
              <a:tr h="370840">
                <a:tc>
                  <a:txBody>
                    <a:bodyPr/>
                    <a:lstStyle/>
                    <a:p>
                      <a:r>
                        <a:rPr lang="en-US" b="1" dirty="0">
                          <a:latin typeface="Arial" panose="020B0604020202020204" pitchFamily="34" charset="0"/>
                          <a:cs typeface="Arial" panose="020B0604020202020204" pitchFamily="34" charset="0"/>
                        </a:rPr>
                        <a:t>Property ownership</a:t>
                      </a:r>
                    </a:p>
                  </a:txBody>
                  <a:tcPr/>
                </a:tc>
                <a:tc>
                  <a:txBody>
                    <a:bodyPr/>
                    <a:lstStyle/>
                    <a:p>
                      <a:r>
                        <a:rPr lang="en-US" dirty="0">
                          <a:latin typeface="Arial" panose="020B0604020202020204" pitchFamily="34" charset="0"/>
                          <a:cs typeface="Arial" panose="020B0604020202020204" pitchFamily="34" charset="0"/>
                        </a:rPr>
                        <a:t>Borrower may own up to 2 financed properties including subject property</a:t>
                      </a:r>
                    </a:p>
                  </a:txBody>
                  <a:tcPr/>
                </a:tc>
                <a:extLst>
                  <a:ext uri="{0D108BD9-81ED-4DB2-BD59-A6C34878D82A}">
                    <a16:rowId xmlns:a16="http://schemas.microsoft.com/office/drawing/2014/main" val="4191142973"/>
                  </a:ext>
                </a:extLst>
              </a:tr>
              <a:tr h="370840">
                <a:tc>
                  <a:txBody>
                    <a:bodyPr/>
                    <a:lstStyle/>
                    <a:p>
                      <a:r>
                        <a:rPr lang="en-US" b="1" dirty="0">
                          <a:latin typeface="Arial" panose="020B0604020202020204" pitchFamily="34" charset="0"/>
                          <a:cs typeface="Arial" panose="020B0604020202020204" pitchFamily="34" charset="0"/>
                        </a:rPr>
                        <a:t>Underwriting</a:t>
                      </a:r>
                    </a:p>
                  </a:txBody>
                  <a:tcPr/>
                </a:tc>
                <a:tc>
                  <a:txBody>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Loan Product Advisor</a:t>
                      </a:r>
                      <a:r>
                        <a:rPr lang="en-US" baseline="30000"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Accept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May be manually underwritten </a:t>
                      </a:r>
                    </a:p>
                  </a:txBody>
                  <a:tcPr/>
                </a:tc>
                <a:extLst>
                  <a:ext uri="{0D108BD9-81ED-4DB2-BD59-A6C34878D82A}">
                    <a16:rowId xmlns:a16="http://schemas.microsoft.com/office/drawing/2014/main" val="1769108320"/>
                  </a:ext>
                </a:extLst>
              </a:tr>
            </a:tbl>
          </a:graphicData>
        </a:graphic>
      </p:graphicFrame>
    </p:spTree>
    <p:extLst>
      <p:ext uri="{BB962C8B-B14F-4D97-AF65-F5344CB8AC3E}">
        <p14:creationId xmlns:p14="http://schemas.microsoft.com/office/powerpoint/2010/main" val="1188962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4F7B843-8811-54FB-A452-CD0502CCB47D}"/>
              </a:ext>
            </a:extLst>
          </p:cNvPr>
          <p:cNvSpPr>
            <a:spLocks noGrp="1"/>
          </p:cNvSpPr>
          <p:nvPr>
            <p:ph type="ftr" sz="quarter" idx="17"/>
          </p:nvPr>
        </p:nvSpPr>
        <p:spPr/>
        <p:txBody>
          <a:bodyPr/>
          <a:lstStyle/>
          <a:p>
            <a:r>
              <a:rPr lang="en-US" dirty="0"/>
              <a:t>Financing Native Homeownership with </a:t>
            </a:r>
            <a:r>
              <a:rPr lang="en-US" dirty="0" err="1"/>
              <a:t>HeritageOne</a:t>
            </a:r>
            <a:endParaRPr lang="en-US" dirty="0"/>
          </a:p>
        </p:txBody>
      </p:sp>
      <p:sp>
        <p:nvSpPr>
          <p:cNvPr id="3" name="Slide Number Placeholder 2">
            <a:extLst>
              <a:ext uri="{FF2B5EF4-FFF2-40B4-BE49-F238E27FC236}">
                <a16:creationId xmlns:a16="http://schemas.microsoft.com/office/drawing/2014/main" id="{A3E22F86-CA95-51BA-0159-D35C3B07987B}"/>
              </a:ext>
            </a:extLst>
          </p:cNvPr>
          <p:cNvSpPr>
            <a:spLocks noGrp="1"/>
          </p:cNvSpPr>
          <p:nvPr>
            <p:ph type="sldNum" sz="quarter" idx="18"/>
          </p:nvPr>
        </p:nvSpPr>
        <p:spPr/>
        <p:txBody>
          <a:bodyPr/>
          <a:lstStyle/>
          <a:p>
            <a:fld id="{ABDC90C9-130E-D14A-ACAC-E16D2F5BD501}" type="slidenum">
              <a:rPr lang="en-US" smtClean="0"/>
              <a:pPr/>
              <a:t>7</a:t>
            </a:fld>
            <a:endParaRPr lang="en-US"/>
          </a:p>
        </p:txBody>
      </p:sp>
      <p:sp>
        <p:nvSpPr>
          <p:cNvPr id="4" name="Title 3">
            <a:extLst>
              <a:ext uri="{FF2B5EF4-FFF2-40B4-BE49-F238E27FC236}">
                <a16:creationId xmlns:a16="http://schemas.microsoft.com/office/drawing/2014/main" id="{5EEBD2A5-3A15-C371-1A20-C1D35E591E9C}"/>
              </a:ext>
            </a:extLst>
          </p:cNvPr>
          <p:cNvSpPr>
            <a:spLocks noGrp="1"/>
          </p:cNvSpPr>
          <p:nvPr>
            <p:ph type="title"/>
          </p:nvPr>
        </p:nvSpPr>
        <p:spPr/>
        <p:txBody>
          <a:bodyPr/>
          <a:lstStyle/>
          <a:p>
            <a:r>
              <a:rPr lang="en-US" dirty="0"/>
              <a:t>Homebuyer Education</a:t>
            </a:r>
          </a:p>
        </p:txBody>
      </p:sp>
      <p:sp>
        <p:nvSpPr>
          <p:cNvPr id="7" name="Text Placeholder 5">
            <a:extLst>
              <a:ext uri="{FF2B5EF4-FFF2-40B4-BE49-F238E27FC236}">
                <a16:creationId xmlns:a16="http://schemas.microsoft.com/office/drawing/2014/main" id="{8CEE1FB0-3BE5-0579-B81A-4B2D456AE9E6}"/>
              </a:ext>
            </a:extLst>
          </p:cNvPr>
          <p:cNvSpPr txBox="1">
            <a:spLocks/>
          </p:cNvSpPr>
          <p:nvPr/>
        </p:nvSpPr>
        <p:spPr>
          <a:xfrm>
            <a:off x="766739" y="1891937"/>
            <a:ext cx="9718018" cy="1558833"/>
          </a:xfrm>
          <a:prstGeom prst="rect">
            <a:avLst/>
          </a:prstGeom>
        </p:spPr>
        <p:txBody>
          <a:bodyPr vert="horz" lIns="91440" tIns="45720" rIns="91440" bIns="45720" rtlCol="0">
            <a:noAutofit/>
          </a:bodyPr>
          <a:lstStyle>
            <a:lvl1pPr marL="285750" marR="0" indent="-285750" algn="l" defTabSz="914400" rtl="0" eaLnBrk="1" fontAlgn="auto" latinLnBrk="0" hangingPunct="1">
              <a:lnSpc>
                <a:spcPct val="100000"/>
              </a:lnSpc>
              <a:spcBef>
                <a:spcPts val="1000"/>
              </a:spcBef>
              <a:spcAft>
                <a:spcPts val="600"/>
              </a:spcAft>
              <a:buClr>
                <a:schemeClr val="tx1"/>
              </a:buClr>
              <a:buSzPct val="120000"/>
              <a:buFont typeface="Arial" panose="020B0604020202020204" pitchFamily="34" charset="0"/>
              <a:buChar char="•"/>
              <a:tabLst/>
              <a:defRPr sz="16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spcAft>
                <a:spcPts val="600"/>
              </a:spcAft>
              <a:buClr>
                <a:schemeClr val="tx1"/>
              </a:buClr>
              <a:buSzPct val="80000"/>
              <a:buFont typeface="Courier New" panose="02070309020205020404" pitchFamily="49" charset="0"/>
              <a:buChar char="o"/>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spcAft>
                <a:spcPts val="600"/>
              </a:spcAft>
              <a:buClr>
                <a:schemeClr val="tx1"/>
              </a:buClr>
              <a:buSzPct val="85000"/>
              <a:buFont typeface="Wingdings"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spcAft>
                <a:spcPts val="600"/>
              </a:spcAft>
              <a:buClr>
                <a:schemeClr val="tx1"/>
              </a:buClr>
              <a:buSzPct val="100000"/>
              <a:buFont typeface="System Font Regular"/>
              <a:buChar char="-"/>
              <a:defRPr sz="1400" b="0" i="0" kern="1200">
                <a:solidFill>
                  <a:schemeClr val="tx1"/>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100000"/>
              </a:lnSpc>
              <a:spcBef>
                <a:spcPts val="500"/>
              </a:spcBef>
              <a:spcAft>
                <a:spcPts val="600"/>
              </a:spcAft>
              <a:buClr>
                <a:schemeClr val="tx1">
                  <a:lumMod val="60000"/>
                  <a:lumOff val="40000"/>
                </a:schemeClr>
              </a:buClr>
              <a:buSzPct val="60000"/>
              <a:buFont typeface="Arial" panose="020B0604020202020204" pitchFamily="34" charset="0"/>
              <a:buChar char="•"/>
              <a:defRPr sz="1200" b="0" i="0" kern="1200">
                <a:solidFill>
                  <a:schemeClr val="bg1">
                    <a:lumMod val="50000"/>
                  </a:schemeClr>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en-US" sz="2000" dirty="0"/>
              <a:t>At least one borrower must complete a homebuyer education program </a:t>
            </a:r>
            <a:br>
              <a:rPr lang="en-US" sz="2000" dirty="0"/>
            </a:br>
            <a:r>
              <a:rPr lang="en-US" sz="2000" dirty="0"/>
              <a:t>when all occupying borrowers are first-time buyers</a:t>
            </a:r>
          </a:p>
          <a:p>
            <a:pPr>
              <a:spcBef>
                <a:spcPts val="600"/>
              </a:spcBef>
            </a:pPr>
            <a:r>
              <a:rPr lang="en-US" sz="2000" dirty="0"/>
              <a:t>May be provided a Native CDFI, even if it is the originating lender and/or the seller </a:t>
            </a:r>
          </a:p>
        </p:txBody>
      </p:sp>
      <p:sp>
        <p:nvSpPr>
          <p:cNvPr id="8" name="TextBox 7">
            <a:extLst>
              <a:ext uri="{FF2B5EF4-FFF2-40B4-BE49-F238E27FC236}">
                <a16:creationId xmlns:a16="http://schemas.microsoft.com/office/drawing/2014/main" id="{39FB1BF2-983B-F71B-FC24-C8378D426A04}"/>
              </a:ext>
            </a:extLst>
          </p:cNvPr>
          <p:cNvSpPr txBox="1"/>
          <p:nvPr/>
        </p:nvSpPr>
        <p:spPr>
          <a:xfrm>
            <a:off x="774699" y="1382486"/>
            <a:ext cx="4071258" cy="430887"/>
          </a:xfrm>
          <a:prstGeom prst="rect">
            <a:avLst/>
          </a:prstGeom>
          <a:solidFill>
            <a:srgbClr val="002060"/>
          </a:solidFill>
          <a:ln>
            <a:solidFill>
              <a:srgbClr val="002060"/>
            </a:solidFill>
          </a:ln>
        </p:spPr>
        <p:txBody>
          <a:bodyPr wrap="square" rtlCol="0">
            <a:spAutoFit/>
          </a:bodyPr>
          <a:lstStyle/>
          <a:p>
            <a:r>
              <a:rPr lang="en-US" sz="2200" b="1" dirty="0">
                <a:solidFill>
                  <a:schemeClr val="bg1"/>
                </a:solidFill>
                <a:latin typeface="Arial" panose="020B0604020202020204" pitchFamily="34" charset="0"/>
                <a:cs typeface="Arial" panose="020B0604020202020204" pitchFamily="34" charset="0"/>
              </a:rPr>
              <a:t>Homebuyer</a:t>
            </a:r>
          </a:p>
        </p:txBody>
      </p:sp>
      <p:sp>
        <p:nvSpPr>
          <p:cNvPr id="9" name="TextBox 8">
            <a:extLst>
              <a:ext uri="{FF2B5EF4-FFF2-40B4-BE49-F238E27FC236}">
                <a16:creationId xmlns:a16="http://schemas.microsoft.com/office/drawing/2014/main" id="{981269F1-DAA6-589F-F9AC-B2EF41FC74DE}"/>
              </a:ext>
            </a:extLst>
          </p:cNvPr>
          <p:cNvSpPr txBox="1"/>
          <p:nvPr/>
        </p:nvSpPr>
        <p:spPr>
          <a:xfrm>
            <a:off x="774699" y="3701139"/>
            <a:ext cx="4071258" cy="430887"/>
          </a:xfrm>
          <a:prstGeom prst="rect">
            <a:avLst/>
          </a:prstGeom>
          <a:solidFill>
            <a:srgbClr val="002060"/>
          </a:solidFill>
          <a:ln>
            <a:solidFill>
              <a:srgbClr val="002060"/>
            </a:solidFill>
          </a:ln>
        </p:spPr>
        <p:txBody>
          <a:bodyPr wrap="square" rtlCol="0">
            <a:spAutoFit/>
          </a:bodyPr>
          <a:lstStyle/>
          <a:p>
            <a:r>
              <a:rPr lang="en-US" sz="2200" b="1" dirty="0">
                <a:solidFill>
                  <a:schemeClr val="bg1"/>
                </a:solidFill>
                <a:latin typeface="Arial" panose="020B0604020202020204" pitchFamily="34" charset="0"/>
                <a:cs typeface="Arial" panose="020B0604020202020204" pitchFamily="34" charset="0"/>
              </a:rPr>
              <a:t>Landlord (2-4 units)</a:t>
            </a:r>
          </a:p>
        </p:txBody>
      </p:sp>
      <p:sp>
        <p:nvSpPr>
          <p:cNvPr id="10" name="Text Placeholder 5">
            <a:extLst>
              <a:ext uri="{FF2B5EF4-FFF2-40B4-BE49-F238E27FC236}">
                <a16:creationId xmlns:a16="http://schemas.microsoft.com/office/drawing/2014/main" id="{8CBA7EAC-CE7C-FE99-0095-0C3084604D83}"/>
              </a:ext>
            </a:extLst>
          </p:cNvPr>
          <p:cNvSpPr txBox="1">
            <a:spLocks/>
          </p:cNvSpPr>
          <p:nvPr/>
        </p:nvSpPr>
        <p:spPr>
          <a:xfrm>
            <a:off x="766738" y="4232363"/>
            <a:ext cx="9718018" cy="1558833"/>
          </a:xfrm>
          <a:prstGeom prst="rect">
            <a:avLst/>
          </a:prstGeom>
        </p:spPr>
        <p:txBody>
          <a:bodyPr vert="horz" lIns="91440" tIns="45720" rIns="91440" bIns="45720" rtlCol="0">
            <a:noAutofit/>
          </a:bodyPr>
          <a:lstStyle>
            <a:lvl1pPr marL="285750" marR="0" indent="-285750" algn="l" defTabSz="914400" rtl="0" eaLnBrk="1" fontAlgn="auto" latinLnBrk="0" hangingPunct="1">
              <a:lnSpc>
                <a:spcPct val="100000"/>
              </a:lnSpc>
              <a:spcBef>
                <a:spcPts val="1000"/>
              </a:spcBef>
              <a:spcAft>
                <a:spcPts val="600"/>
              </a:spcAft>
              <a:buClr>
                <a:schemeClr val="tx1"/>
              </a:buClr>
              <a:buSzPct val="120000"/>
              <a:buFont typeface="Arial" panose="020B0604020202020204" pitchFamily="34" charset="0"/>
              <a:buChar char="•"/>
              <a:tabLst/>
              <a:defRPr sz="16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spcAft>
                <a:spcPts val="600"/>
              </a:spcAft>
              <a:buClr>
                <a:schemeClr val="tx1"/>
              </a:buClr>
              <a:buSzPct val="80000"/>
              <a:buFont typeface="Courier New" panose="02070309020205020404" pitchFamily="49" charset="0"/>
              <a:buChar char="o"/>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spcAft>
                <a:spcPts val="600"/>
              </a:spcAft>
              <a:buClr>
                <a:schemeClr val="tx1"/>
              </a:buClr>
              <a:buSzPct val="85000"/>
              <a:buFont typeface="Wingdings"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spcAft>
                <a:spcPts val="600"/>
              </a:spcAft>
              <a:buClr>
                <a:schemeClr val="tx1"/>
              </a:buClr>
              <a:buSzPct val="100000"/>
              <a:buFont typeface="System Font Regular"/>
              <a:buChar char="-"/>
              <a:defRPr sz="1400" b="0" i="0" kern="1200">
                <a:solidFill>
                  <a:schemeClr val="tx1"/>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100000"/>
              </a:lnSpc>
              <a:spcBef>
                <a:spcPts val="500"/>
              </a:spcBef>
              <a:spcAft>
                <a:spcPts val="600"/>
              </a:spcAft>
              <a:buClr>
                <a:schemeClr val="tx1">
                  <a:lumMod val="60000"/>
                  <a:lumOff val="40000"/>
                </a:schemeClr>
              </a:buClr>
              <a:buSzPct val="60000"/>
              <a:buFont typeface="Arial" panose="020B0604020202020204" pitchFamily="34" charset="0"/>
              <a:buChar char="•"/>
              <a:defRPr sz="1200" b="0" i="0" kern="1200">
                <a:solidFill>
                  <a:schemeClr val="bg1">
                    <a:lumMod val="50000"/>
                  </a:schemeClr>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600"/>
              </a:spcBef>
              <a:buNone/>
            </a:pPr>
            <a:r>
              <a:rPr lang="en-US" sz="2000" dirty="0"/>
              <a:t>At least one qualifying borrower must either</a:t>
            </a:r>
          </a:p>
          <a:p>
            <a:pPr>
              <a:spcBef>
                <a:spcPts val="600"/>
              </a:spcBef>
            </a:pPr>
            <a:r>
              <a:rPr lang="en-US" sz="2000" dirty="0"/>
              <a:t>complete a landlord education program or</a:t>
            </a:r>
          </a:p>
          <a:p>
            <a:pPr>
              <a:spcBef>
                <a:spcPts val="600"/>
              </a:spcBef>
            </a:pPr>
            <a:r>
              <a:rPr lang="en-US" sz="2000" dirty="0"/>
              <a:t>have at least one year of previous landlord experience </a:t>
            </a:r>
          </a:p>
        </p:txBody>
      </p:sp>
    </p:spTree>
    <p:extLst>
      <p:ext uri="{BB962C8B-B14F-4D97-AF65-F5344CB8AC3E}">
        <p14:creationId xmlns:p14="http://schemas.microsoft.com/office/powerpoint/2010/main" val="3723829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A60C831-4AF9-2D32-2BA0-72F83C95C0B7}"/>
              </a:ext>
            </a:extLst>
          </p:cNvPr>
          <p:cNvSpPr>
            <a:spLocks noGrp="1"/>
          </p:cNvSpPr>
          <p:nvPr>
            <p:ph type="ftr" sz="quarter" idx="17"/>
          </p:nvPr>
        </p:nvSpPr>
        <p:spPr/>
        <p:txBody>
          <a:bodyPr/>
          <a:lstStyle/>
          <a:p>
            <a:r>
              <a:rPr lang="en-US"/>
              <a:t>Document Title &amp; Date Goes Here</a:t>
            </a:r>
          </a:p>
        </p:txBody>
      </p:sp>
      <p:sp>
        <p:nvSpPr>
          <p:cNvPr id="3" name="Slide Number Placeholder 2">
            <a:extLst>
              <a:ext uri="{FF2B5EF4-FFF2-40B4-BE49-F238E27FC236}">
                <a16:creationId xmlns:a16="http://schemas.microsoft.com/office/drawing/2014/main" id="{845B06F8-7A5F-BB3C-8625-F462E73899BB}"/>
              </a:ext>
            </a:extLst>
          </p:cNvPr>
          <p:cNvSpPr>
            <a:spLocks noGrp="1"/>
          </p:cNvSpPr>
          <p:nvPr>
            <p:ph type="sldNum" sz="quarter" idx="18"/>
          </p:nvPr>
        </p:nvSpPr>
        <p:spPr/>
        <p:txBody>
          <a:bodyPr/>
          <a:lstStyle/>
          <a:p>
            <a:fld id="{ABDC90C9-130E-D14A-ACAC-E16D2F5BD501}" type="slidenum">
              <a:rPr lang="en-US" smtClean="0"/>
              <a:pPr/>
              <a:t>8</a:t>
            </a:fld>
            <a:endParaRPr lang="en-US"/>
          </a:p>
        </p:txBody>
      </p:sp>
      <p:sp>
        <p:nvSpPr>
          <p:cNvPr id="4" name="Title 3">
            <a:extLst>
              <a:ext uri="{FF2B5EF4-FFF2-40B4-BE49-F238E27FC236}">
                <a16:creationId xmlns:a16="http://schemas.microsoft.com/office/drawing/2014/main" id="{E41047CB-6E54-0901-1264-FDF45CED1FEF}"/>
              </a:ext>
            </a:extLst>
          </p:cNvPr>
          <p:cNvSpPr>
            <a:spLocks noGrp="1"/>
          </p:cNvSpPr>
          <p:nvPr>
            <p:ph type="title"/>
          </p:nvPr>
        </p:nvSpPr>
        <p:spPr/>
        <p:txBody>
          <a:bodyPr/>
          <a:lstStyle/>
          <a:p>
            <a:r>
              <a:rPr lang="en-US" dirty="0" err="1"/>
              <a:t>HeritageOne</a:t>
            </a:r>
            <a:r>
              <a:rPr lang="en-US" dirty="0"/>
              <a:t> Servicing: Two Options</a:t>
            </a:r>
          </a:p>
        </p:txBody>
      </p:sp>
      <p:sp>
        <p:nvSpPr>
          <p:cNvPr id="7" name="Text Placeholder 3">
            <a:extLst>
              <a:ext uri="{FF2B5EF4-FFF2-40B4-BE49-F238E27FC236}">
                <a16:creationId xmlns:a16="http://schemas.microsoft.com/office/drawing/2014/main" id="{28AA17D1-00D6-20A2-0C22-1E5E4B7A7463}"/>
              </a:ext>
            </a:extLst>
          </p:cNvPr>
          <p:cNvSpPr txBox="1">
            <a:spLocks/>
          </p:cNvSpPr>
          <p:nvPr/>
        </p:nvSpPr>
        <p:spPr>
          <a:xfrm>
            <a:off x="6760026" y="3275868"/>
            <a:ext cx="4937760" cy="1829532"/>
          </a:xfrm>
          <a:prstGeom prst="rect">
            <a:avLst/>
          </a:prstGeom>
        </p:spPr>
        <p:txBody>
          <a:bodyPr/>
          <a:lstStyle>
            <a:lvl1pPr marL="285750" marR="0" indent="-285750" algn="l" defTabSz="914400" rtl="0" eaLnBrk="1" fontAlgn="auto" latinLnBrk="0" hangingPunct="1">
              <a:lnSpc>
                <a:spcPct val="100000"/>
              </a:lnSpc>
              <a:spcBef>
                <a:spcPts val="1000"/>
              </a:spcBef>
              <a:spcAft>
                <a:spcPts val="600"/>
              </a:spcAft>
              <a:buClr>
                <a:schemeClr val="tx1"/>
              </a:buClr>
              <a:buSzPct val="120000"/>
              <a:buFont typeface="Arial" panose="020B0604020202020204" pitchFamily="34" charset="0"/>
              <a:buChar char="•"/>
              <a:tabLst/>
              <a:defRPr sz="16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spcAft>
                <a:spcPts val="600"/>
              </a:spcAft>
              <a:buClr>
                <a:schemeClr val="tx1"/>
              </a:buClr>
              <a:buSzPct val="80000"/>
              <a:buFont typeface="Courier New" panose="02070309020205020404" pitchFamily="49" charset="0"/>
              <a:buChar char="o"/>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spcAft>
                <a:spcPts val="600"/>
              </a:spcAft>
              <a:buClr>
                <a:schemeClr val="tx1"/>
              </a:buClr>
              <a:buSzPct val="85000"/>
              <a:buFont typeface="Wingdings"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spcAft>
                <a:spcPts val="600"/>
              </a:spcAft>
              <a:buClr>
                <a:schemeClr val="tx1"/>
              </a:buClr>
              <a:buSzPct val="100000"/>
              <a:buFont typeface="System Font Regular"/>
              <a:buChar char="-"/>
              <a:defRPr sz="1400" b="0" i="0" kern="1200">
                <a:solidFill>
                  <a:schemeClr val="tx1"/>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100000"/>
              </a:lnSpc>
              <a:spcBef>
                <a:spcPts val="500"/>
              </a:spcBef>
              <a:spcAft>
                <a:spcPts val="600"/>
              </a:spcAft>
              <a:buClr>
                <a:schemeClr val="tx1">
                  <a:lumMod val="60000"/>
                  <a:lumOff val="40000"/>
                </a:schemeClr>
              </a:buClr>
              <a:buSzPct val="60000"/>
              <a:buFont typeface="Arial" panose="020B0604020202020204" pitchFamily="34" charset="0"/>
              <a:buChar char="•"/>
              <a:defRPr sz="1200" b="0" i="0" kern="1200">
                <a:solidFill>
                  <a:schemeClr val="bg1">
                    <a:lumMod val="50000"/>
                  </a:schemeClr>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dirty="0"/>
              <a:t>The lender retains servicing of HeritageOne mortgages with </a:t>
            </a:r>
            <a:br>
              <a:rPr lang="en-US" sz="2000" dirty="0"/>
            </a:br>
            <a:r>
              <a:rPr lang="en-US" sz="2000" dirty="0"/>
              <a:t>Freddie Mac’s explicit approval</a:t>
            </a:r>
          </a:p>
        </p:txBody>
      </p:sp>
      <p:sp>
        <p:nvSpPr>
          <p:cNvPr id="8" name="Text Placeholder 4">
            <a:extLst>
              <a:ext uri="{FF2B5EF4-FFF2-40B4-BE49-F238E27FC236}">
                <a16:creationId xmlns:a16="http://schemas.microsoft.com/office/drawing/2014/main" id="{DFFBA145-4C5C-9499-4AB4-101CE860B92D}"/>
              </a:ext>
            </a:extLst>
          </p:cNvPr>
          <p:cNvSpPr txBox="1">
            <a:spLocks/>
          </p:cNvSpPr>
          <p:nvPr/>
        </p:nvSpPr>
        <p:spPr>
          <a:xfrm>
            <a:off x="664028" y="3275868"/>
            <a:ext cx="4937760" cy="1829532"/>
          </a:xfrm>
          <a:prstGeom prst="rect">
            <a:avLst/>
          </a:prstGeom>
        </p:spPr>
        <p:txBody>
          <a:bodyPr/>
          <a:lstStyle>
            <a:lvl1pPr marL="285750" marR="0" indent="-285750" algn="l" defTabSz="914400" rtl="0" eaLnBrk="1" fontAlgn="auto" latinLnBrk="0" hangingPunct="1">
              <a:lnSpc>
                <a:spcPct val="100000"/>
              </a:lnSpc>
              <a:spcBef>
                <a:spcPts val="1000"/>
              </a:spcBef>
              <a:spcAft>
                <a:spcPts val="600"/>
              </a:spcAft>
              <a:buClr>
                <a:schemeClr val="tx1"/>
              </a:buClr>
              <a:buSzPct val="120000"/>
              <a:buFont typeface="Arial" panose="020B0604020202020204" pitchFamily="34" charset="0"/>
              <a:buChar char="•"/>
              <a:tabLst/>
              <a:defRPr sz="16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spcAft>
                <a:spcPts val="600"/>
              </a:spcAft>
              <a:buClr>
                <a:schemeClr val="tx1"/>
              </a:buClr>
              <a:buSzPct val="80000"/>
              <a:buFont typeface="Courier New" panose="02070309020205020404" pitchFamily="49" charset="0"/>
              <a:buChar char="o"/>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spcAft>
                <a:spcPts val="600"/>
              </a:spcAft>
              <a:buClr>
                <a:schemeClr val="tx1"/>
              </a:buClr>
              <a:buSzPct val="85000"/>
              <a:buFont typeface="Wingdings"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spcAft>
                <a:spcPts val="600"/>
              </a:spcAft>
              <a:buClr>
                <a:schemeClr val="tx1"/>
              </a:buClr>
              <a:buSzPct val="100000"/>
              <a:buFont typeface="System Font Regular"/>
              <a:buChar char="-"/>
              <a:defRPr sz="1400" b="0" i="0" kern="1200">
                <a:solidFill>
                  <a:schemeClr val="tx1"/>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100000"/>
              </a:lnSpc>
              <a:spcBef>
                <a:spcPts val="500"/>
              </a:spcBef>
              <a:spcAft>
                <a:spcPts val="600"/>
              </a:spcAft>
              <a:buClr>
                <a:schemeClr val="tx1">
                  <a:lumMod val="60000"/>
                  <a:lumOff val="40000"/>
                </a:schemeClr>
              </a:buClr>
              <a:buSzPct val="60000"/>
              <a:buFont typeface="Arial" panose="020B0604020202020204" pitchFamily="34" charset="0"/>
              <a:buChar char="•"/>
              <a:defRPr sz="1200" b="0" i="0" kern="1200">
                <a:solidFill>
                  <a:schemeClr val="bg1">
                    <a:lumMod val="50000"/>
                  </a:schemeClr>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dirty="0"/>
              <a:t>The lender transfers servicing of HeritageOne mortgages to a </a:t>
            </a:r>
            <a:br>
              <a:rPr lang="en-US" sz="2000" dirty="0"/>
            </a:br>
            <a:r>
              <a:rPr lang="en-US" sz="2000" dirty="0"/>
              <a:t>Freddie Mac-designated servicer</a:t>
            </a:r>
          </a:p>
        </p:txBody>
      </p:sp>
      <p:sp>
        <p:nvSpPr>
          <p:cNvPr id="9" name="TextBox 8">
            <a:extLst>
              <a:ext uri="{FF2B5EF4-FFF2-40B4-BE49-F238E27FC236}">
                <a16:creationId xmlns:a16="http://schemas.microsoft.com/office/drawing/2014/main" id="{EC6985DD-4641-830D-0DC7-591B7C799C93}"/>
              </a:ext>
            </a:extLst>
          </p:cNvPr>
          <p:cNvSpPr txBox="1"/>
          <p:nvPr/>
        </p:nvSpPr>
        <p:spPr>
          <a:xfrm>
            <a:off x="1079504" y="2489553"/>
            <a:ext cx="4060372" cy="430887"/>
          </a:xfrm>
          <a:prstGeom prst="rect">
            <a:avLst/>
          </a:prstGeom>
          <a:noFill/>
        </p:spPr>
        <p:txBody>
          <a:bodyPr wrap="square" rtlCol="0">
            <a:spAutoFit/>
          </a:bodyPr>
          <a:lstStyle/>
          <a:p>
            <a:pPr algn="ctr"/>
            <a:r>
              <a:rPr lang="en-US" sz="2200" b="1" dirty="0">
                <a:solidFill>
                  <a:srgbClr val="00B0F0"/>
                </a:solidFill>
                <a:latin typeface="Arial" panose="020B0604020202020204" pitchFamily="34" charset="0"/>
                <a:cs typeface="Arial" panose="020B0604020202020204" pitchFamily="34" charset="0"/>
              </a:rPr>
              <a:t>Servicing Released</a:t>
            </a:r>
          </a:p>
        </p:txBody>
      </p:sp>
      <p:sp>
        <p:nvSpPr>
          <p:cNvPr id="10" name="TextBox 9">
            <a:extLst>
              <a:ext uri="{FF2B5EF4-FFF2-40B4-BE49-F238E27FC236}">
                <a16:creationId xmlns:a16="http://schemas.microsoft.com/office/drawing/2014/main" id="{CB6585B1-8D03-8624-97BA-499D6E588B86}"/>
              </a:ext>
            </a:extLst>
          </p:cNvPr>
          <p:cNvSpPr txBox="1"/>
          <p:nvPr/>
        </p:nvSpPr>
        <p:spPr>
          <a:xfrm>
            <a:off x="7198720" y="2489553"/>
            <a:ext cx="4060372" cy="430887"/>
          </a:xfrm>
          <a:prstGeom prst="rect">
            <a:avLst/>
          </a:prstGeom>
          <a:noFill/>
        </p:spPr>
        <p:txBody>
          <a:bodyPr wrap="square" rtlCol="0">
            <a:spAutoFit/>
          </a:bodyPr>
          <a:lstStyle/>
          <a:p>
            <a:pPr algn="ctr"/>
            <a:r>
              <a:rPr lang="en-US" sz="2200" b="1" dirty="0">
                <a:solidFill>
                  <a:srgbClr val="00B0F0"/>
                </a:solidFill>
                <a:latin typeface="Arial" panose="020B0604020202020204" pitchFamily="34" charset="0"/>
                <a:cs typeface="Arial" panose="020B0604020202020204" pitchFamily="34" charset="0"/>
              </a:rPr>
              <a:t>Servicing Retained</a:t>
            </a:r>
          </a:p>
        </p:txBody>
      </p:sp>
      <p:sp>
        <p:nvSpPr>
          <p:cNvPr id="11" name="TextBox 10">
            <a:extLst>
              <a:ext uri="{FF2B5EF4-FFF2-40B4-BE49-F238E27FC236}">
                <a16:creationId xmlns:a16="http://schemas.microsoft.com/office/drawing/2014/main" id="{F355EDB1-F475-DD61-F9BC-F846012F1A2D}"/>
              </a:ext>
            </a:extLst>
          </p:cNvPr>
          <p:cNvSpPr txBox="1"/>
          <p:nvPr/>
        </p:nvSpPr>
        <p:spPr>
          <a:xfrm>
            <a:off x="4150721" y="3155602"/>
            <a:ext cx="4060372" cy="461665"/>
          </a:xfrm>
          <a:prstGeom prst="rect">
            <a:avLst/>
          </a:prstGeom>
          <a:noFill/>
        </p:spPr>
        <p:txBody>
          <a:bodyPr wrap="square" rtlCol="0">
            <a:spAutoFit/>
          </a:bodyPr>
          <a:lstStyle/>
          <a:p>
            <a:pPr algn="ctr"/>
            <a:r>
              <a:rPr lang="en-US" sz="2400" b="1" dirty="0">
                <a:solidFill>
                  <a:srgbClr val="00B050"/>
                </a:solidFill>
                <a:latin typeface="Arial" panose="020B0604020202020204" pitchFamily="34" charset="0"/>
                <a:cs typeface="Arial" panose="020B0604020202020204" pitchFamily="34" charset="0"/>
              </a:rPr>
              <a:t>or</a:t>
            </a:r>
          </a:p>
        </p:txBody>
      </p:sp>
    </p:spTree>
    <p:extLst>
      <p:ext uri="{BB962C8B-B14F-4D97-AF65-F5344CB8AC3E}">
        <p14:creationId xmlns:p14="http://schemas.microsoft.com/office/powerpoint/2010/main" val="1392969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69D3E7B-AB8C-B52E-5208-5A17DF880C58}"/>
              </a:ext>
            </a:extLst>
          </p:cNvPr>
          <p:cNvSpPr>
            <a:spLocks noGrp="1"/>
          </p:cNvSpPr>
          <p:nvPr>
            <p:ph type="ftr" sz="quarter" idx="17"/>
          </p:nvPr>
        </p:nvSpPr>
        <p:spPr/>
        <p:txBody>
          <a:bodyPr/>
          <a:lstStyle/>
          <a:p>
            <a:r>
              <a:rPr lang="en-US"/>
              <a:t>Document Title &amp; Date Goes Here</a:t>
            </a:r>
          </a:p>
        </p:txBody>
      </p:sp>
      <p:sp>
        <p:nvSpPr>
          <p:cNvPr id="3" name="Slide Number Placeholder 2">
            <a:extLst>
              <a:ext uri="{FF2B5EF4-FFF2-40B4-BE49-F238E27FC236}">
                <a16:creationId xmlns:a16="http://schemas.microsoft.com/office/drawing/2014/main" id="{4E96E025-48A3-F269-5A62-A29C346268A3}"/>
              </a:ext>
            </a:extLst>
          </p:cNvPr>
          <p:cNvSpPr>
            <a:spLocks noGrp="1"/>
          </p:cNvSpPr>
          <p:nvPr>
            <p:ph type="sldNum" sz="quarter" idx="18"/>
          </p:nvPr>
        </p:nvSpPr>
        <p:spPr/>
        <p:txBody>
          <a:bodyPr/>
          <a:lstStyle/>
          <a:p>
            <a:fld id="{ABDC90C9-130E-D14A-ACAC-E16D2F5BD501}" type="slidenum">
              <a:rPr lang="en-US" smtClean="0"/>
              <a:pPr/>
              <a:t>9</a:t>
            </a:fld>
            <a:endParaRPr lang="en-US"/>
          </a:p>
        </p:txBody>
      </p:sp>
      <p:sp>
        <p:nvSpPr>
          <p:cNvPr id="4" name="Title 3">
            <a:extLst>
              <a:ext uri="{FF2B5EF4-FFF2-40B4-BE49-F238E27FC236}">
                <a16:creationId xmlns:a16="http://schemas.microsoft.com/office/drawing/2014/main" id="{29CF21AF-5BA8-562F-8EA1-9A59FD5DADBC}"/>
              </a:ext>
            </a:extLst>
          </p:cNvPr>
          <p:cNvSpPr>
            <a:spLocks noGrp="1"/>
          </p:cNvSpPr>
          <p:nvPr>
            <p:ph type="title"/>
          </p:nvPr>
        </p:nvSpPr>
        <p:spPr/>
        <p:txBody>
          <a:bodyPr/>
          <a:lstStyle/>
          <a:p>
            <a:r>
              <a:rPr lang="en-US" dirty="0" err="1"/>
              <a:t>HeritageOne</a:t>
            </a:r>
            <a:r>
              <a:rPr lang="en-US" dirty="0"/>
              <a:t> Servicing: If Foreclosure Is Unavoidable</a:t>
            </a:r>
          </a:p>
        </p:txBody>
      </p:sp>
      <p:sp>
        <p:nvSpPr>
          <p:cNvPr id="6" name="Text Placeholder 5">
            <a:extLst>
              <a:ext uri="{FF2B5EF4-FFF2-40B4-BE49-F238E27FC236}">
                <a16:creationId xmlns:a16="http://schemas.microsoft.com/office/drawing/2014/main" id="{CE8B2B1B-BB7E-00DC-722C-AA5694B1424B}"/>
              </a:ext>
            </a:extLst>
          </p:cNvPr>
          <p:cNvSpPr>
            <a:spLocks noGrp="1"/>
          </p:cNvSpPr>
          <p:nvPr>
            <p:ph type="body" sz="quarter" idx="19"/>
          </p:nvPr>
        </p:nvSpPr>
        <p:spPr>
          <a:xfrm>
            <a:off x="736285" y="1548678"/>
            <a:ext cx="10719429" cy="3760644"/>
          </a:xfrm>
        </p:spPr>
        <p:txBody>
          <a:bodyPr/>
          <a:lstStyle/>
          <a:p>
            <a:pPr>
              <a:lnSpc>
                <a:spcPct val="150000"/>
              </a:lnSpc>
              <a:spcBef>
                <a:spcPts val="600"/>
              </a:spcBef>
            </a:pPr>
            <a:r>
              <a:rPr lang="en-US" sz="2000" dirty="0"/>
              <a:t>The tribe has right of first refusal</a:t>
            </a:r>
          </a:p>
          <a:p>
            <a:pPr>
              <a:lnSpc>
                <a:spcPct val="150000"/>
              </a:lnSpc>
              <a:spcBef>
                <a:spcPts val="600"/>
              </a:spcBef>
            </a:pPr>
            <a:r>
              <a:rPr lang="en-US" sz="2000" dirty="0"/>
              <a:t>The servicer must complete all required communications and notifications</a:t>
            </a:r>
          </a:p>
          <a:p>
            <a:pPr>
              <a:lnSpc>
                <a:spcPct val="150000"/>
              </a:lnSpc>
              <a:spcBef>
                <a:spcPts val="600"/>
              </a:spcBef>
            </a:pPr>
            <a:r>
              <a:rPr lang="en-US" sz="2000" dirty="0"/>
              <a:t>Foreclosure processing may proceed in the court that holds jurisdiction, which may include tribal court</a:t>
            </a:r>
          </a:p>
        </p:txBody>
      </p:sp>
    </p:spTree>
    <p:extLst>
      <p:ext uri="{BB962C8B-B14F-4D97-AF65-F5344CB8AC3E}">
        <p14:creationId xmlns:p14="http://schemas.microsoft.com/office/powerpoint/2010/main" val="1527156101"/>
      </p:ext>
    </p:extLst>
  </p:cSld>
  <p:clrMapOvr>
    <a:masterClrMapping/>
  </p:clrMapOvr>
</p:sld>
</file>

<file path=ppt/theme/theme1.xml><?xml version="1.0" encoding="utf-8"?>
<a:theme xmlns:a="http://schemas.openxmlformats.org/drawingml/2006/main" name="Content">
  <a:themeElements>
    <a:clrScheme name="Custom 1">
      <a:dk1>
        <a:srgbClr val="434343"/>
      </a:dk1>
      <a:lt1>
        <a:srgbClr val="FFFFFF"/>
      </a:lt1>
      <a:dk2>
        <a:srgbClr val="24457C"/>
      </a:dk2>
      <a:lt2>
        <a:srgbClr val="95D055"/>
      </a:lt2>
      <a:accent1>
        <a:srgbClr val="11B6F1"/>
      </a:accent1>
      <a:accent2>
        <a:srgbClr val="51BFA3"/>
      </a:accent2>
      <a:accent3>
        <a:srgbClr val="F3CA50"/>
      </a:accent3>
      <a:accent4>
        <a:srgbClr val="FF8A11"/>
      </a:accent4>
      <a:accent5>
        <a:srgbClr val="24457C"/>
      </a:accent5>
      <a:accent6>
        <a:srgbClr val="95D055"/>
      </a:accent6>
      <a:hlink>
        <a:srgbClr val="FEFFFF"/>
      </a:hlink>
      <a:folHlink>
        <a:srgbClr val="11B6F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rporate PPT Teplate (Widescreen)" id="{5FD26978-8986-514E-A0CE-FD28500BA487}" vid="{71461FC6-B680-B048-BE4F-4CA5908AC9EA}"/>
    </a:ext>
  </a:extLst>
</a:theme>
</file>

<file path=ppt/theme/theme2.xml><?xml version="1.0" encoding="utf-8"?>
<a:theme xmlns:a="http://schemas.openxmlformats.org/drawingml/2006/main" name="Divider Slides &amp; Statement Slides">
  <a:themeElements>
    <a:clrScheme name="Custom 1">
      <a:dk1>
        <a:srgbClr val="434343"/>
      </a:dk1>
      <a:lt1>
        <a:srgbClr val="FFFFFF"/>
      </a:lt1>
      <a:dk2>
        <a:srgbClr val="24457C"/>
      </a:dk2>
      <a:lt2>
        <a:srgbClr val="95D055"/>
      </a:lt2>
      <a:accent1>
        <a:srgbClr val="11B6F1"/>
      </a:accent1>
      <a:accent2>
        <a:srgbClr val="51BFA3"/>
      </a:accent2>
      <a:accent3>
        <a:srgbClr val="F3CA50"/>
      </a:accent3>
      <a:accent4>
        <a:srgbClr val="FF8A11"/>
      </a:accent4>
      <a:accent5>
        <a:srgbClr val="24457C"/>
      </a:accent5>
      <a:accent6>
        <a:srgbClr val="95D055"/>
      </a:accent6>
      <a:hlink>
        <a:srgbClr val="FEFFFF"/>
      </a:hlink>
      <a:folHlink>
        <a:srgbClr val="11B6F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rporate PPT Teplate (Widescreen)" id="{5FD26978-8986-514E-A0CE-FD28500BA487}" vid="{79B54418-5C6F-6B41-AF3C-8E87586D4CF6}"/>
    </a:ext>
  </a:extLst>
</a:theme>
</file>

<file path=ppt/theme/theme3.xml><?xml version="1.0" encoding="utf-8"?>
<a:theme xmlns:a="http://schemas.openxmlformats.org/drawingml/2006/main" name="Content">
  <a:themeElements>
    <a:clrScheme name="FM colors">
      <a:dk1>
        <a:srgbClr val="434343"/>
      </a:dk1>
      <a:lt1>
        <a:srgbClr val="FFFFFF"/>
      </a:lt1>
      <a:dk2>
        <a:srgbClr val="24457C"/>
      </a:dk2>
      <a:lt2>
        <a:srgbClr val="95D055"/>
      </a:lt2>
      <a:accent1>
        <a:srgbClr val="11B6F1"/>
      </a:accent1>
      <a:accent2>
        <a:srgbClr val="51BFA3"/>
      </a:accent2>
      <a:accent3>
        <a:srgbClr val="F3CA50"/>
      </a:accent3>
      <a:accent4>
        <a:srgbClr val="F3F3F3"/>
      </a:accent4>
      <a:accent5>
        <a:srgbClr val="027EAC"/>
      </a:accent5>
      <a:accent6>
        <a:srgbClr val="FF8A11"/>
      </a:accent6>
      <a:hlink>
        <a:srgbClr val="0276A1"/>
      </a:hlink>
      <a:folHlink>
        <a:srgbClr val="8154A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rporate PPT Teplate (Widescreen)" id="{5FD26978-8986-514E-A0CE-FD28500BA487}" vid="{71461FC6-B680-B048-BE4F-4CA5908AC9EA}"/>
    </a:ext>
  </a:extLst>
</a:theme>
</file>

<file path=ppt/theme/theme4.xml><?xml version="1.0" encoding="utf-8"?>
<a:theme xmlns:a="http://schemas.openxmlformats.org/drawingml/2006/main" name="1_Content">
  <a:themeElements>
    <a:clrScheme name="Custom 1">
      <a:dk1>
        <a:srgbClr val="434343"/>
      </a:dk1>
      <a:lt1>
        <a:srgbClr val="FFFFFF"/>
      </a:lt1>
      <a:dk2>
        <a:srgbClr val="24457C"/>
      </a:dk2>
      <a:lt2>
        <a:srgbClr val="95D055"/>
      </a:lt2>
      <a:accent1>
        <a:srgbClr val="11B6F1"/>
      </a:accent1>
      <a:accent2>
        <a:srgbClr val="51BFA3"/>
      </a:accent2>
      <a:accent3>
        <a:srgbClr val="F3CA50"/>
      </a:accent3>
      <a:accent4>
        <a:srgbClr val="FF8A11"/>
      </a:accent4>
      <a:accent5>
        <a:srgbClr val="24457C"/>
      </a:accent5>
      <a:accent6>
        <a:srgbClr val="95D055"/>
      </a:accent6>
      <a:hlink>
        <a:srgbClr val="FEFFFF"/>
      </a:hlink>
      <a:folHlink>
        <a:srgbClr val="11B6F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rporate PPT Teplate (Widescreen)" id="{5FD26978-8986-514E-A0CE-FD28500BA487}" vid="{71461FC6-B680-B048-BE4F-4CA5908AC9E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Relationships xmlns="http://schemas.openxmlformats.org/package/2006/relationships"><Relationship Type="http://schemas.openxmlformats.org/officeDocument/2006/relationships/customXmlProps" Target="/customXml/itemProps1.xml" Id="rId1" /></Relationships>
</file>

<file path=customXml/_rels/item2.xml.rels>&#65279;<?xml version="1.0" encoding="utf-8"?><Relationships xmlns="http://schemas.openxmlformats.org/package/2006/relationships"><Relationship Type="http://schemas.openxmlformats.org/officeDocument/2006/relationships/customXmlProps" Target="/customXml/itemProps2.xml" Id="rId1" /></Relationships>
</file>

<file path=customXml/_rels/item3.xml.rels>&#65279;<?xml version="1.0" encoding="utf-8"?><Relationships xmlns="http://schemas.openxmlformats.org/package/2006/relationships"><Relationship Type="http://schemas.openxmlformats.org/officeDocument/2006/relationships/customXmlProps" Target="/customXml/itemProps3.xml" Id="rId1" /></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d508723-e639-4b93-8253-142cfbeeab1a">
      <Terms xmlns="http://schemas.microsoft.com/office/infopath/2007/PartnerControls"/>
    </lcf76f155ced4ddcb4097134ff3c332f>
    <TaxCatchAll xmlns="70497fb1-53e5-4b98-b708-2626a1213597" xsi:nil="true"/>
    <Contents xmlns="8d508723-e639-4b93-8253-142cfbeeab1a" xsi:nil="true"/>
    <Test xmlns="8d508723-e639-4b93-8253-142cfbeeab1a">Test</Test>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A03AA40E4C584795B170AC43B403D5" ma:contentTypeVersion="19" ma:contentTypeDescription="Create a new document." ma:contentTypeScope="" ma:versionID="d68c822063c6bfb26deae78a92c8e0e1">
  <xsd:schema xmlns:xsd="http://www.w3.org/2001/XMLSchema" xmlns:xs="http://www.w3.org/2001/XMLSchema" xmlns:p="http://schemas.microsoft.com/office/2006/metadata/properties" xmlns:ns2="8d508723-e639-4b93-8253-142cfbeeab1a" xmlns:ns3="70497fb1-53e5-4b98-b708-2626a1213597" targetNamespace="http://schemas.microsoft.com/office/2006/metadata/properties" ma:root="true" ma:fieldsID="afcff1743f9918e9866848b7a1f3cc1a" ns2:_="" ns3:_="">
    <xsd:import namespace="8d508723-e639-4b93-8253-142cfbeeab1a"/>
    <xsd:import namespace="70497fb1-53e5-4b98-b708-2626a121359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CR" minOccurs="0"/>
                <xsd:element ref="ns2:Test" minOccurs="0"/>
                <xsd:element ref="ns3:SharedWithUsers" minOccurs="0"/>
                <xsd:element ref="ns3:SharedWithDetails" minOccurs="0"/>
                <xsd:element ref="ns2:Cont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08723-e639-4b93-8253-142cfbeeab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ea504f05-855e-44fc-8779-c8d1e316033a"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Test" ma:index="21" nillable="true" ma:displayName="Test" ma:default="Test" ma:format="Dropdown" ma:internalName="Test">
      <xsd:simpleType>
        <xsd:restriction base="dms:Text">
          <xsd:maxLength value="255"/>
        </xsd:restriction>
      </xsd:simpleType>
    </xsd:element>
    <xsd:element name="Contents" ma:index="24" nillable="true" ma:displayName="Contents" ma:format="Dropdown" ma:internalName="Content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0497fb1-53e5-4b98-b708-2626a121359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36820dcf-98ee-4535-88ac-553ebe7e82a3}" ma:internalName="TaxCatchAll" ma:showField="CatchAllData" ma:web="70497fb1-53e5-4b98-b708-2626a1213597">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7A3EDA-8E09-4F79-AAA5-83D73E844326}">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c6b843cd-044b-4c3d-bdd1-00b08964fb97"/>
    <ds:schemaRef ds:uri="http://www.w3.org/XML/1998/namespace"/>
  </ds:schemaRefs>
</ds:datastoreItem>
</file>

<file path=customXml/itemProps2.xml><?xml version="1.0" encoding="utf-8"?>
<ds:datastoreItem xmlns:ds="http://schemas.openxmlformats.org/officeDocument/2006/customXml" ds:itemID="{8CF99A6D-BDD2-47B6-970C-D6914DCB4800}"/>
</file>

<file path=customXml/itemProps3.xml><?xml version="1.0" encoding="utf-8"?>
<ds:datastoreItem xmlns:ds="http://schemas.openxmlformats.org/officeDocument/2006/customXml" ds:itemID="{28E7E288-6DBD-447A-A373-F63F86464294}"/>
</file>

<file path=docProps/app.xml><?xml version="1.0" encoding="utf-8"?>
<Properties xmlns="http://schemas.openxmlformats.org/officeDocument/2006/extended-properties" xmlns:vt="http://schemas.openxmlformats.org/officeDocument/2006/docPropsVTypes">
  <Template>Corporate PPT Template - 16x9 - Widescreen</Template>
  <TotalTime>435</TotalTime>
  <Words>2032</Words>
  <Application>Microsoft Office PowerPoint</Application>
  <PresentationFormat>Widescreen</PresentationFormat>
  <Paragraphs>220</Paragraphs>
  <Slides>17</Slides>
  <Notes>10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17</vt:i4>
      </vt:variant>
    </vt:vector>
  </HeadingPairs>
  <TitlesOfParts>
    <vt:vector size="28" baseType="lpstr">
      <vt:lpstr>Arial</vt:lpstr>
      <vt:lpstr>Calibri</vt:lpstr>
      <vt:lpstr>canada-type-gibson</vt:lpstr>
      <vt:lpstr>Courier New</vt:lpstr>
      <vt:lpstr>Georgia</vt:lpstr>
      <vt:lpstr>System Font Regular</vt:lpstr>
      <vt:lpstr>Wingdings</vt:lpstr>
      <vt:lpstr>Content</vt:lpstr>
      <vt:lpstr>Divider Slides &amp; Statement Slides</vt:lpstr>
      <vt:lpstr>Content</vt:lpstr>
      <vt:lpstr>1_Content</vt:lpstr>
      <vt:lpstr>Financing Native Homeownership with HeritageOne®</vt:lpstr>
      <vt:lpstr>Freddie Mac’s Role in the Housing Market</vt:lpstr>
      <vt:lpstr>What Is HeritageOne? </vt:lpstr>
      <vt:lpstr>Key Borrower Benefits</vt:lpstr>
      <vt:lpstr>HeritageOne Participation – Land &amp; Property Types</vt:lpstr>
      <vt:lpstr>How Can HeritageOne Be Used?</vt:lpstr>
      <vt:lpstr>Homebuyer Education</vt:lpstr>
      <vt:lpstr>HeritageOne Servicing: Two Options</vt:lpstr>
      <vt:lpstr>HeritageOne Servicing: If Foreclosure Is Unavoidable</vt:lpstr>
      <vt:lpstr>Key Lender Benefits</vt:lpstr>
      <vt:lpstr>Resources</vt:lpstr>
      <vt:lpstr>For More Information</vt:lpstr>
      <vt:lpstr>HeritageOne Participation - Lender</vt:lpstr>
      <vt:lpstr>Next Steps Toward Offering HeritageOne</vt:lpstr>
      <vt:lpstr>Check out our on-line resources</vt:lpstr>
      <vt:lpstr>Consider Completing and/or Recommending the Appraisal Institute Curriculum for Appraising Homes on Tribal Lands </vt:lpstr>
      <vt:lpstr>To Find Contact Information for Federally Recognized Tribes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is  Written Here</dc:title>
  <dc:creator>Kreisbuch, Michael David</dc:creator>
  <cp:lastModifiedBy>Kimberley Carr</cp:lastModifiedBy>
  <cp:revision>11</cp:revision>
  <dcterms:created xsi:type="dcterms:W3CDTF">2021-05-18T20:39:29Z</dcterms:created>
  <dcterms:modified xsi:type="dcterms:W3CDTF">2024-11-19T22:30:41Z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0x01010009A03AA40E4C584795B170AC43B403D5</vt:lpwstr>
  </property>
</Properties>
</file>