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customXml/item3.xml" ContentType="application/xml"/>
  <Override PartName="/customXml/itemProps3.xml" ContentType="application/vnd.openxmlformats-officedocument.customXmlProperties+xml"/>
  <Override PartName="/ppt/viewProps.xml" ContentType="application/vnd.openxmlformats-officedocument.presentationml.viewProps+xml"/>
  <Override PartName="/customXml/item2.xml" ContentType="application/xml"/>
  <Override PartName="/customXml/itemProps2.xml" ContentType="application/vnd.openxmlformats-officedocument.customXmlProperties+xml"/>
  <Override PartName="/customXml/item1.xml" ContentType="application/xml"/>
  <Override PartName="/customXml/itemProps1.xml" ContentType="application/vnd.openxmlformats-officedocument.customXmlProperties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ngesInfos/changesInfo1.xml" ContentType="application/vnd.ms-powerpoint.changesinfo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D6475-A38C-429F-A744-83782B1519F7}" v="35" dt="2024-11-19T01:47:08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Id8" /><Relationship Type="http://schemas.openxmlformats.org/officeDocument/2006/relationships/customXml" Target="/customXml/item3.xml" Id="rId3" /><Relationship Type="http://schemas.openxmlformats.org/officeDocument/2006/relationships/viewProps" Target="/ppt/viewProps.xml" Id="rId7" /><Relationship Type="http://schemas.openxmlformats.org/officeDocument/2006/relationships/customXml" Target="/customXml/item2.xml" Id="rId2" /><Relationship Type="http://schemas.openxmlformats.org/officeDocument/2006/relationships/customXml" Target="/customXml/item1.xml" Id="rId1" /><Relationship Type="http://schemas.openxmlformats.org/officeDocument/2006/relationships/presProps" Target="/ppt/presProps.xml" Id="rId6" /><Relationship Type="http://schemas.microsoft.com/office/2015/10/relationships/revisionInfo" Target="/ppt/revisionInfo.xml" Id="rId11" /><Relationship Type="http://schemas.openxmlformats.org/officeDocument/2006/relationships/slide" Target="/ppt/slides/slide1.xml" Id="rId5" /><Relationship Type="http://schemas.microsoft.com/office/2016/11/relationships/changesInfo" Target="/ppt/changesInfos/changesInfo1.xml" Id="rId10" /><Relationship Type="http://schemas.openxmlformats.org/officeDocument/2006/relationships/slideMaster" Target="/ppt/slideMasters/slideMaster1.xml" Id="rId4" /><Relationship Type="http://schemas.openxmlformats.org/officeDocument/2006/relationships/tableStyles" Target="/ppt/tableStyles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Prieto" userId="644c8dd0bf913b86" providerId="LiveId" clId="{90C279B8-1990-42F2-9EEE-8B26975A83A6}"/>
    <pc:docChg chg="undo custSel addSld delSld modSld">
      <pc:chgData name="Bianca Prieto" userId="644c8dd0bf913b86" providerId="LiveId" clId="{90C279B8-1990-42F2-9EEE-8B26975A83A6}" dt="2024-11-08T22:45:22.105" v="168" actId="1076"/>
      <pc:docMkLst>
        <pc:docMk/>
      </pc:docMkLst>
      <pc:sldChg chg="addSp delSp modSp del mod">
        <pc:chgData name="Bianca Prieto" userId="644c8dd0bf913b86" providerId="LiveId" clId="{90C279B8-1990-42F2-9EEE-8B26975A83A6}" dt="2024-11-08T22:38:52.859" v="49" actId="47"/>
        <pc:sldMkLst>
          <pc:docMk/>
          <pc:sldMk cId="2506455947" sldId="256"/>
        </pc:sldMkLst>
        <pc:spChg chg="mod">
          <ac:chgData name="Bianca Prieto" userId="644c8dd0bf913b86" providerId="LiveId" clId="{90C279B8-1990-42F2-9EEE-8B26975A83A6}" dt="2024-11-08T22:18:39.768" v="32" actId="14100"/>
          <ac:spMkLst>
            <pc:docMk/>
            <pc:sldMk cId="2506455947" sldId="256"/>
            <ac:spMk id="2" creationId="{B21A9945-C478-8779-F793-672C1B86E1BE}"/>
          </ac:spMkLst>
        </pc:spChg>
        <pc:spChg chg="mod">
          <ac:chgData name="Bianca Prieto" userId="644c8dd0bf913b86" providerId="LiveId" clId="{90C279B8-1990-42F2-9EEE-8B26975A83A6}" dt="2024-11-08T22:18:21.326" v="29" actId="1076"/>
          <ac:spMkLst>
            <pc:docMk/>
            <pc:sldMk cId="2506455947" sldId="256"/>
            <ac:spMk id="3" creationId="{083A5F0B-BF29-48F9-A202-BA4F70ECD5B4}"/>
          </ac:spMkLst>
        </pc:spChg>
        <pc:spChg chg="add">
          <ac:chgData name="Bianca Prieto" userId="644c8dd0bf913b86" providerId="LiveId" clId="{90C279B8-1990-42F2-9EEE-8B26975A83A6}" dt="2024-11-08T22:20:23.455" v="34" actId="22"/>
          <ac:spMkLst>
            <pc:docMk/>
            <pc:sldMk cId="2506455947" sldId="256"/>
            <ac:spMk id="5" creationId="{2A6F34EF-9BF3-35FD-6E82-E17E57136094}"/>
          </ac:spMkLst>
        </pc:spChg>
        <pc:picChg chg="add mod">
          <ac:chgData name="Bianca Prieto" userId="644c8dd0bf913b86" providerId="LiveId" clId="{90C279B8-1990-42F2-9EEE-8B26975A83A6}" dt="2024-11-08T22:20:52.854" v="38" actId="1076"/>
          <ac:picMkLst>
            <pc:docMk/>
            <pc:sldMk cId="2506455947" sldId="256"/>
            <ac:picMk id="7" creationId="{37ECD347-E08D-7F69-9E19-22C30CAA52FB}"/>
          </ac:picMkLst>
        </pc:picChg>
        <pc:picChg chg="del mod">
          <ac:chgData name="Bianca Prieto" userId="644c8dd0bf913b86" providerId="LiveId" clId="{90C279B8-1990-42F2-9EEE-8B26975A83A6}" dt="2024-11-08T22:20:08.466" v="33" actId="478"/>
          <ac:picMkLst>
            <pc:docMk/>
            <pc:sldMk cId="2506455947" sldId="256"/>
            <ac:picMk id="13" creationId="{937CC2DD-63A2-DA70-DE8E-66B153C9B039}"/>
          </ac:picMkLst>
        </pc:picChg>
        <pc:picChg chg="mod">
          <ac:chgData name="Bianca Prieto" userId="644c8dd0bf913b86" providerId="LiveId" clId="{90C279B8-1990-42F2-9EEE-8B26975A83A6}" dt="2024-11-08T22:18:35.654" v="31" actId="1076"/>
          <ac:picMkLst>
            <pc:docMk/>
            <pc:sldMk cId="2506455947" sldId="256"/>
            <ac:picMk id="19" creationId="{EEF41585-E7BA-9732-B084-FABBD71CEBDE}"/>
          </ac:picMkLst>
        </pc:picChg>
      </pc:sldChg>
      <pc:sldChg chg="addSp delSp modSp mod">
        <pc:chgData name="Bianca Prieto" userId="644c8dd0bf913b86" providerId="LiveId" clId="{90C279B8-1990-42F2-9EEE-8B26975A83A6}" dt="2024-11-08T22:45:22.105" v="168" actId="1076"/>
        <pc:sldMkLst>
          <pc:docMk/>
          <pc:sldMk cId="2196111632" sldId="257"/>
        </pc:sldMkLst>
        <pc:spChg chg="mod">
          <ac:chgData name="Bianca Prieto" userId="644c8dd0bf913b86" providerId="LiveId" clId="{90C279B8-1990-42F2-9EEE-8B26975A83A6}" dt="2024-11-08T22:45:17.146" v="167" actId="1076"/>
          <ac:spMkLst>
            <pc:docMk/>
            <pc:sldMk cId="2196111632" sldId="257"/>
            <ac:spMk id="2" creationId="{F18E2E4A-EB2C-8E03-7E82-B0DCF035FAA6}"/>
          </ac:spMkLst>
        </pc:spChg>
        <pc:spChg chg="add del mod">
          <ac:chgData name="Bianca Prieto" userId="644c8dd0bf913b86" providerId="LiveId" clId="{90C279B8-1990-42F2-9EEE-8B26975A83A6}" dt="2024-11-08T22:39:08.532" v="53" actId="931"/>
          <ac:spMkLst>
            <pc:docMk/>
            <pc:sldMk cId="2196111632" sldId="257"/>
            <ac:spMk id="4" creationId="{91CAA742-0D32-7600-E195-5D4F44213F1D}"/>
          </ac:spMkLst>
        </pc:spChg>
        <pc:spChg chg="mod">
          <ac:chgData name="Bianca Prieto" userId="644c8dd0bf913b86" providerId="LiveId" clId="{90C279B8-1990-42F2-9EEE-8B26975A83A6}" dt="2024-11-08T22:45:22.105" v="168" actId="1076"/>
          <ac:spMkLst>
            <pc:docMk/>
            <pc:sldMk cId="2196111632" sldId="257"/>
            <ac:spMk id="12" creationId="{304A0A7D-5FE2-8946-A475-192265CEA9E5}"/>
          </ac:spMkLst>
        </pc:spChg>
        <pc:picChg chg="del">
          <ac:chgData name="Bianca Prieto" userId="644c8dd0bf913b86" providerId="LiveId" clId="{90C279B8-1990-42F2-9EEE-8B26975A83A6}" dt="2024-11-08T22:38:59.147" v="52" actId="478"/>
          <ac:picMkLst>
            <pc:docMk/>
            <pc:sldMk cId="2196111632" sldId="257"/>
            <ac:picMk id="5" creationId="{40693ABD-0934-82BD-B985-89D0E73F7104}"/>
          </ac:picMkLst>
        </pc:picChg>
        <pc:picChg chg="add mod modCrop">
          <ac:chgData name="Bianca Prieto" userId="644c8dd0bf913b86" providerId="LiveId" clId="{90C279B8-1990-42F2-9EEE-8B26975A83A6}" dt="2024-11-08T22:45:10.229" v="166" actId="732"/>
          <ac:picMkLst>
            <pc:docMk/>
            <pc:sldMk cId="2196111632" sldId="257"/>
            <ac:picMk id="7" creationId="{A45799D1-7C31-ECC3-E80C-9F4F266A0F63}"/>
          </ac:picMkLst>
        </pc:picChg>
        <pc:picChg chg="del mod">
          <ac:chgData name="Bianca Prieto" userId="644c8dd0bf913b86" providerId="LiveId" clId="{90C279B8-1990-42F2-9EEE-8B26975A83A6}" dt="2024-11-08T22:38:56.187" v="51" actId="478"/>
          <ac:picMkLst>
            <pc:docMk/>
            <pc:sldMk cId="2196111632" sldId="257"/>
            <ac:picMk id="11" creationId="{AE876FD3-EE8C-AFA0-617F-AADA22E6F00F}"/>
          </ac:picMkLst>
        </pc:picChg>
      </pc:sldChg>
      <pc:sldChg chg="addSp delSp modSp mod setBg">
        <pc:chgData name="Bianca Prieto" userId="644c8dd0bf913b86" providerId="LiveId" clId="{90C279B8-1990-42F2-9EEE-8B26975A83A6}" dt="2024-11-08T22:43:12.428" v="149" actId="255"/>
        <pc:sldMkLst>
          <pc:docMk/>
          <pc:sldMk cId="3119403410" sldId="258"/>
        </pc:sldMkLst>
        <pc:spChg chg="mod">
          <ac:chgData name="Bianca Prieto" userId="644c8dd0bf913b86" providerId="LiveId" clId="{90C279B8-1990-42F2-9EEE-8B26975A83A6}" dt="2024-11-08T22:43:12.428" v="149" actId="255"/>
          <ac:spMkLst>
            <pc:docMk/>
            <pc:sldMk cId="3119403410" sldId="258"/>
            <ac:spMk id="2" creationId="{151AA2E0-637E-63BB-BA50-E3DD183175C6}"/>
          </ac:spMkLst>
        </pc:spChg>
        <pc:spChg chg="add mod">
          <ac:chgData name="Bianca Prieto" userId="644c8dd0bf913b86" providerId="LiveId" clId="{90C279B8-1990-42F2-9EEE-8B26975A83A6}" dt="2024-11-08T22:39:53.871" v="67" actId="478"/>
          <ac:spMkLst>
            <pc:docMk/>
            <pc:sldMk cId="3119403410" sldId="258"/>
            <ac:spMk id="4" creationId="{6337B9E1-991E-17B7-4B2F-CFAC04772C37}"/>
          </ac:spMkLst>
        </pc:spChg>
        <pc:picChg chg="del mod">
          <ac:chgData name="Bianca Prieto" userId="644c8dd0bf913b86" providerId="LiveId" clId="{90C279B8-1990-42F2-9EEE-8B26975A83A6}" dt="2024-11-08T22:39:53.871" v="67" actId="478"/>
          <ac:picMkLst>
            <pc:docMk/>
            <pc:sldMk cId="3119403410" sldId="258"/>
            <ac:picMk id="5" creationId="{DC49BDA1-80E4-2A8B-6999-49C48682C4E6}"/>
          </ac:picMkLst>
        </pc:picChg>
      </pc:sldChg>
      <pc:sldChg chg="del">
        <pc:chgData name="Bianca Prieto" userId="644c8dd0bf913b86" providerId="LiveId" clId="{90C279B8-1990-42F2-9EEE-8B26975A83A6}" dt="2024-11-08T22:16:41.267" v="24" actId="47"/>
        <pc:sldMkLst>
          <pc:docMk/>
          <pc:sldMk cId="8363297" sldId="259"/>
        </pc:sldMkLst>
      </pc:sldChg>
      <pc:sldChg chg="addSp delSp modSp mod">
        <pc:chgData name="Bianca Prieto" userId="644c8dd0bf913b86" providerId="LiveId" clId="{90C279B8-1990-42F2-9EEE-8B26975A83A6}" dt="2024-11-08T22:44:59.592" v="165" actId="1076"/>
        <pc:sldMkLst>
          <pc:docMk/>
          <pc:sldMk cId="456784689" sldId="260"/>
        </pc:sldMkLst>
        <pc:spChg chg="mod">
          <ac:chgData name="Bianca Prieto" userId="644c8dd0bf913b86" providerId="LiveId" clId="{90C279B8-1990-42F2-9EEE-8B26975A83A6}" dt="2024-11-08T22:42:55.084" v="146" actId="255"/>
          <ac:spMkLst>
            <pc:docMk/>
            <pc:sldMk cId="456784689" sldId="260"/>
            <ac:spMk id="2" creationId="{A360ED6E-A8A8-D11F-2A9B-7228C9681DC2}"/>
          </ac:spMkLst>
        </pc:spChg>
        <pc:spChg chg="mod">
          <ac:chgData name="Bianca Prieto" userId="644c8dd0bf913b86" providerId="LiveId" clId="{90C279B8-1990-42F2-9EEE-8B26975A83A6}" dt="2024-11-08T22:44:59.592" v="165" actId="1076"/>
          <ac:spMkLst>
            <pc:docMk/>
            <pc:sldMk cId="456784689" sldId="260"/>
            <ac:spMk id="4" creationId="{5B6EAE96-F0FB-64C6-E77D-A82454DD1C01}"/>
          </ac:spMkLst>
        </pc:spChg>
        <pc:spChg chg="add del mod">
          <ac:chgData name="Bianca Prieto" userId="644c8dd0bf913b86" providerId="LiveId" clId="{90C279B8-1990-42F2-9EEE-8B26975A83A6}" dt="2024-11-08T22:43:23.438" v="152" actId="478"/>
          <ac:spMkLst>
            <pc:docMk/>
            <pc:sldMk cId="456784689" sldId="260"/>
            <ac:spMk id="6" creationId="{BB0A3641-AA57-B62D-FBCE-0DA59D387D4A}"/>
          </ac:spMkLst>
        </pc:spChg>
        <pc:spChg chg="add del mod">
          <ac:chgData name="Bianca Prieto" userId="644c8dd0bf913b86" providerId="LiveId" clId="{90C279B8-1990-42F2-9EEE-8B26975A83A6}" dt="2024-11-08T22:43:41.913" v="156" actId="931"/>
          <ac:spMkLst>
            <pc:docMk/>
            <pc:sldMk cId="456784689" sldId="260"/>
            <ac:spMk id="10" creationId="{8C747BF0-6F44-3C62-7BA6-7EF0AA30D27E}"/>
          </ac:spMkLst>
        </pc:spChg>
        <pc:picChg chg="add del mod">
          <ac:chgData name="Bianca Prieto" userId="644c8dd0bf913b86" providerId="LiveId" clId="{90C279B8-1990-42F2-9EEE-8B26975A83A6}" dt="2024-11-08T22:43:31.277" v="155" actId="478"/>
          <ac:picMkLst>
            <pc:docMk/>
            <pc:sldMk cId="456784689" sldId="260"/>
            <ac:picMk id="5" creationId="{392FBCB7-FE5E-27CC-5DCE-F954F1E6E057}"/>
          </ac:picMkLst>
        </pc:picChg>
        <pc:picChg chg="add mod modCrop">
          <ac:chgData name="Bianca Prieto" userId="644c8dd0bf913b86" providerId="LiveId" clId="{90C279B8-1990-42F2-9EEE-8B26975A83A6}" dt="2024-11-08T22:44:08.315" v="163" actId="732"/>
          <ac:picMkLst>
            <pc:docMk/>
            <pc:sldMk cId="456784689" sldId="260"/>
            <ac:picMk id="12" creationId="{65EF143A-65C0-DB92-396A-1E2AD40239F7}"/>
          </ac:picMkLst>
        </pc:picChg>
      </pc:sldChg>
      <pc:sldChg chg="add del">
        <pc:chgData name="Bianca Prieto" userId="644c8dd0bf913b86" providerId="LiveId" clId="{90C279B8-1990-42F2-9EEE-8B26975A83A6}" dt="2024-11-08T22:16:40.046" v="23" actId="47"/>
        <pc:sldMkLst>
          <pc:docMk/>
          <pc:sldMk cId="3682930036" sldId="261"/>
        </pc:sldMkLst>
      </pc:sldChg>
      <pc:sldChg chg="del">
        <pc:chgData name="Bianca Prieto" userId="644c8dd0bf913b86" providerId="LiveId" clId="{90C279B8-1990-42F2-9EEE-8B26975A83A6}" dt="2024-11-08T22:16:35.345" v="21" actId="47"/>
        <pc:sldMkLst>
          <pc:docMk/>
          <pc:sldMk cId="2914022772" sldId="262"/>
        </pc:sldMkLst>
      </pc:sldChg>
      <pc:sldChg chg="addSp delSp modSp new mod">
        <pc:chgData name="Bianca Prieto" userId="644c8dd0bf913b86" providerId="LiveId" clId="{90C279B8-1990-42F2-9EEE-8B26975A83A6}" dt="2024-11-08T22:38:46.085" v="48" actId="14100"/>
        <pc:sldMkLst>
          <pc:docMk/>
          <pc:sldMk cId="3761058314" sldId="262"/>
        </pc:sldMkLst>
        <pc:spChg chg="del">
          <ac:chgData name="Bianca Prieto" userId="644c8dd0bf913b86" providerId="LiveId" clId="{90C279B8-1990-42F2-9EEE-8B26975A83A6}" dt="2024-11-08T22:38:33.956" v="44" actId="478"/>
          <ac:spMkLst>
            <pc:docMk/>
            <pc:sldMk cId="3761058314" sldId="262"/>
            <ac:spMk id="2" creationId="{A075C0FA-431E-F36A-88CF-FEC2AEE947F3}"/>
          </ac:spMkLst>
        </pc:spChg>
        <pc:spChg chg="del">
          <ac:chgData name="Bianca Prieto" userId="644c8dd0bf913b86" providerId="LiveId" clId="{90C279B8-1990-42F2-9EEE-8B26975A83A6}" dt="2024-11-08T22:38:19.382" v="40" actId="931"/>
          <ac:spMkLst>
            <pc:docMk/>
            <pc:sldMk cId="3761058314" sldId="262"/>
            <ac:spMk id="3" creationId="{B469D92C-A886-CA29-6812-91253F165666}"/>
          </ac:spMkLst>
        </pc:spChg>
        <pc:picChg chg="add mod">
          <ac:chgData name="Bianca Prieto" userId="644c8dd0bf913b86" providerId="LiveId" clId="{90C279B8-1990-42F2-9EEE-8B26975A83A6}" dt="2024-11-08T22:38:46.085" v="48" actId="14100"/>
          <ac:picMkLst>
            <pc:docMk/>
            <pc:sldMk cId="3761058314" sldId="262"/>
            <ac:picMk id="5" creationId="{78F57048-7AD9-6371-E484-D93CED2B8CD8}"/>
          </ac:picMkLst>
        </pc:picChg>
      </pc:sldChg>
      <pc:sldChg chg="addSp modSp add mod">
        <pc:chgData name="Bianca Prieto" userId="644c8dd0bf913b86" providerId="LiveId" clId="{90C279B8-1990-42F2-9EEE-8B26975A83A6}" dt="2024-11-08T22:42:13.576" v="137" actId="207"/>
        <pc:sldMkLst>
          <pc:docMk/>
          <pc:sldMk cId="1811573095" sldId="263"/>
        </pc:sldMkLst>
        <pc:spChg chg="mod">
          <ac:chgData name="Bianca Prieto" userId="644c8dd0bf913b86" providerId="LiveId" clId="{90C279B8-1990-42F2-9EEE-8B26975A83A6}" dt="2024-11-08T22:42:13.576" v="137" actId="207"/>
          <ac:spMkLst>
            <pc:docMk/>
            <pc:sldMk cId="1811573095" sldId="263"/>
            <ac:spMk id="2" creationId="{8A73D77B-0FCD-DF6E-3E60-6B7B5371735A}"/>
          </ac:spMkLst>
        </pc:spChg>
        <pc:picChg chg="add mod">
          <ac:chgData name="Bianca Prieto" userId="644c8dd0bf913b86" providerId="LiveId" clId="{90C279B8-1990-42F2-9EEE-8B26975A83A6}" dt="2024-11-08T22:41:47.060" v="133" actId="29295"/>
          <ac:picMkLst>
            <pc:docMk/>
            <pc:sldMk cId="1811573095" sldId="263"/>
            <ac:picMk id="3" creationId="{790E0AB9-A9AB-813B-FD9D-10F4D1DC05B2}"/>
          </ac:picMkLst>
        </pc:picChg>
        <pc:picChg chg="mod">
          <ac:chgData name="Bianca Prieto" userId="644c8dd0bf913b86" providerId="LiveId" clId="{90C279B8-1990-42F2-9EEE-8B26975A83A6}" dt="2024-11-08T22:40:19.090" v="69" actId="1076"/>
          <ac:picMkLst>
            <pc:docMk/>
            <pc:sldMk cId="1811573095" sldId="263"/>
            <ac:picMk id="7" creationId="{84DC0CF9-674E-1AA6-3812-01CDAF8F8362}"/>
          </ac:picMkLst>
        </pc:picChg>
      </pc:sldChg>
      <pc:sldChg chg="del">
        <pc:chgData name="Bianca Prieto" userId="644c8dd0bf913b86" providerId="LiveId" clId="{90C279B8-1990-42F2-9EEE-8B26975A83A6}" dt="2024-11-08T22:16:42.203" v="25" actId="47"/>
        <pc:sldMkLst>
          <pc:docMk/>
          <pc:sldMk cId="4004157963" sldId="263"/>
        </pc:sldMkLst>
      </pc:sldChg>
    </pc:docChg>
  </pc:docChgLst>
  <pc:docChgLst>
    <pc:chgData name="Powless, Jeremiah" userId="25d2148b-c3cf-4e04-b322-184d9100b017" providerId="ADAL" clId="{5C1D6475-A38C-429F-A744-83782B1519F7}"/>
    <pc:docChg chg="custSel delSld modSld">
      <pc:chgData name="Powless, Jeremiah" userId="25d2148b-c3cf-4e04-b322-184d9100b017" providerId="ADAL" clId="{5C1D6475-A38C-429F-A744-83782B1519F7}" dt="2024-11-19T02:10:28.393" v="288" actId="47"/>
      <pc:docMkLst>
        <pc:docMk/>
      </pc:docMkLst>
      <pc:sldChg chg="addSp delSp modSp mod">
        <pc:chgData name="Powless, Jeremiah" userId="25d2148b-c3cf-4e04-b322-184d9100b017" providerId="ADAL" clId="{5C1D6475-A38C-429F-A744-83782B1519F7}" dt="2024-11-19T01:47:16.929" v="283" actId="1076"/>
        <pc:sldMkLst>
          <pc:docMk/>
          <pc:sldMk cId="2196111632" sldId="257"/>
        </pc:sldMkLst>
        <pc:spChg chg="mod">
          <ac:chgData name="Powless, Jeremiah" userId="25d2148b-c3cf-4e04-b322-184d9100b017" providerId="ADAL" clId="{5C1D6475-A38C-429F-A744-83782B1519F7}" dt="2024-11-18T22:27:40.179" v="205" actId="1076"/>
          <ac:spMkLst>
            <pc:docMk/>
            <pc:sldMk cId="2196111632" sldId="257"/>
            <ac:spMk id="2" creationId="{F18E2E4A-EB2C-8E03-7E82-B0DCF035FAA6}"/>
          </ac:spMkLst>
        </pc:spChg>
        <pc:spChg chg="add mod">
          <ac:chgData name="Powless, Jeremiah" userId="25d2148b-c3cf-4e04-b322-184d9100b017" providerId="ADAL" clId="{5C1D6475-A38C-429F-A744-83782B1519F7}" dt="2024-11-19T01:44:22.971" v="238"/>
          <ac:spMkLst>
            <pc:docMk/>
            <pc:sldMk cId="2196111632" sldId="257"/>
            <ac:spMk id="5" creationId="{92C73B5D-7397-3614-8154-6EE76F41BC19}"/>
          </ac:spMkLst>
        </pc:spChg>
        <pc:spChg chg="del">
          <ac:chgData name="Powless, Jeremiah" userId="25d2148b-c3cf-4e04-b322-184d9100b017" providerId="ADAL" clId="{5C1D6475-A38C-429F-A744-83782B1519F7}" dt="2024-11-18T18:00:03.046" v="30" actId="21"/>
          <ac:spMkLst>
            <pc:docMk/>
            <pc:sldMk cId="2196111632" sldId="257"/>
            <ac:spMk id="12" creationId="{304A0A7D-5FE2-8946-A475-192265CEA9E5}"/>
          </ac:spMkLst>
        </pc:spChg>
        <pc:picChg chg="add mod">
          <ac:chgData name="Powless, Jeremiah" userId="25d2148b-c3cf-4e04-b322-184d9100b017" providerId="ADAL" clId="{5C1D6475-A38C-429F-A744-83782B1519F7}" dt="2024-11-19T01:44:22.971" v="238"/>
          <ac:picMkLst>
            <pc:docMk/>
            <pc:sldMk cId="2196111632" sldId="257"/>
            <ac:picMk id="3" creationId="{F188C395-D5B9-5201-6D56-398ADC6F9E1A}"/>
          </ac:picMkLst>
        </pc:picChg>
        <pc:picChg chg="add mod">
          <ac:chgData name="Powless, Jeremiah" userId="25d2148b-c3cf-4e04-b322-184d9100b017" providerId="ADAL" clId="{5C1D6475-A38C-429F-A744-83782B1519F7}" dt="2024-11-19T01:47:12.395" v="282" actId="14100"/>
          <ac:picMkLst>
            <pc:docMk/>
            <pc:sldMk cId="2196111632" sldId="257"/>
            <ac:picMk id="4" creationId="{D2C769B7-335E-53C1-08AE-236E9B1AB2E5}"/>
          </ac:picMkLst>
        </pc:picChg>
        <pc:picChg chg="add del mod">
          <ac:chgData name="Powless, Jeremiah" userId="25d2148b-c3cf-4e04-b322-184d9100b017" providerId="ADAL" clId="{5C1D6475-A38C-429F-A744-83782B1519F7}" dt="2024-11-19T01:45:19.420" v="259" actId="478"/>
          <ac:picMkLst>
            <pc:docMk/>
            <pc:sldMk cId="2196111632" sldId="257"/>
            <ac:picMk id="6" creationId="{66BDA210-B77F-E96C-6480-FBB12B9CFC7D}"/>
          </ac:picMkLst>
        </pc:picChg>
        <pc:picChg chg="add mod">
          <ac:chgData name="Powless, Jeremiah" userId="25d2148b-c3cf-4e04-b322-184d9100b017" providerId="ADAL" clId="{5C1D6475-A38C-429F-A744-83782B1519F7}" dt="2024-11-19T01:44:22.971" v="238"/>
          <ac:picMkLst>
            <pc:docMk/>
            <pc:sldMk cId="2196111632" sldId="257"/>
            <ac:picMk id="8" creationId="{DDE45C5D-5C91-60E0-2C14-5B100973AF4F}"/>
          </ac:picMkLst>
        </pc:picChg>
        <pc:picChg chg="add mod">
          <ac:chgData name="Powless, Jeremiah" userId="25d2148b-c3cf-4e04-b322-184d9100b017" providerId="ADAL" clId="{5C1D6475-A38C-429F-A744-83782B1519F7}" dt="2024-11-19T01:45:46.062" v="271" actId="1076"/>
          <ac:picMkLst>
            <pc:docMk/>
            <pc:sldMk cId="2196111632" sldId="257"/>
            <ac:picMk id="9" creationId="{AD646EA0-8CC6-9062-B444-3441EBD53EF0}"/>
          </ac:picMkLst>
        </pc:picChg>
        <pc:picChg chg="add mod">
          <ac:chgData name="Powless, Jeremiah" userId="25d2148b-c3cf-4e04-b322-184d9100b017" providerId="ADAL" clId="{5C1D6475-A38C-429F-A744-83782B1519F7}" dt="2024-11-19T01:45:33.276" v="266" actId="1076"/>
          <ac:picMkLst>
            <pc:docMk/>
            <pc:sldMk cId="2196111632" sldId="257"/>
            <ac:picMk id="10" creationId="{D8974E72-8EBE-64F4-5D38-A1EAB2B9A969}"/>
          </ac:picMkLst>
        </pc:picChg>
        <pc:picChg chg="add mod">
          <ac:chgData name="Powless, Jeremiah" userId="25d2148b-c3cf-4e04-b322-184d9100b017" providerId="ADAL" clId="{5C1D6475-A38C-429F-A744-83782B1519F7}" dt="2024-11-19T01:45:25.001" v="262" actId="14100"/>
          <ac:picMkLst>
            <pc:docMk/>
            <pc:sldMk cId="2196111632" sldId="257"/>
            <ac:picMk id="11" creationId="{B698073A-A2A9-E46D-D00E-E8A5D2212D96}"/>
          </ac:picMkLst>
        </pc:picChg>
        <pc:picChg chg="add del mod">
          <ac:chgData name="Powless, Jeremiah" userId="25d2148b-c3cf-4e04-b322-184d9100b017" providerId="ADAL" clId="{5C1D6475-A38C-429F-A744-83782B1519F7}" dt="2024-11-18T21:16:29.408" v="43" actId="478"/>
          <ac:picMkLst>
            <pc:docMk/>
            <pc:sldMk cId="2196111632" sldId="257"/>
            <ac:picMk id="14" creationId="{029EE4BE-0540-141F-9388-FFEA8FBE2854}"/>
          </ac:picMkLst>
        </pc:picChg>
        <pc:picChg chg="add mod">
          <ac:chgData name="Powless, Jeremiah" userId="25d2148b-c3cf-4e04-b322-184d9100b017" providerId="ADAL" clId="{5C1D6475-A38C-429F-A744-83782B1519F7}" dt="2024-11-19T01:43:57.336" v="226" actId="1076"/>
          <ac:picMkLst>
            <pc:docMk/>
            <pc:sldMk cId="2196111632" sldId="257"/>
            <ac:picMk id="16" creationId="{3F987D79-0F65-4DD0-09F0-DF83C1A6CB12}"/>
          </ac:picMkLst>
        </pc:picChg>
        <pc:picChg chg="add del mod">
          <ac:chgData name="Powless, Jeremiah" userId="25d2148b-c3cf-4e04-b322-184d9100b017" providerId="ADAL" clId="{5C1D6475-A38C-429F-A744-83782B1519F7}" dt="2024-11-18T21:20:50.286" v="57" actId="478"/>
          <ac:picMkLst>
            <pc:docMk/>
            <pc:sldMk cId="2196111632" sldId="257"/>
            <ac:picMk id="18" creationId="{A1316885-FA25-45C1-E9F2-F1A98C393A02}"/>
          </ac:picMkLst>
        </pc:picChg>
        <pc:picChg chg="add mod">
          <ac:chgData name="Powless, Jeremiah" userId="25d2148b-c3cf-4e04-b322-184d9100b017" providerId="ADAL" clId="{5C1D6475-A38C-429F-A744-83782B1519F7}" dt="2024-11-19T01:43:54.803" v="225" actId="1076"/>
          <ac:picMkLst>
            <pc:docMk/>
            <pc:sldMk cId="2196111632" sldId="257"/>
            <ac:picMk id="20" creationId="{1E4F1B0E-F68E-DB0E-2668-8131FB24508D}"/>
          </ac:picMkLst>
        </pc:picChg>
        <pc:picChg chg="add mod">
          <ac:chgData name="Powless, Jeremiah" userId="25d2148b-c3cf-4e04-b322-184d9100b017" providerId="ADAL" clId="{5C1D6475-A38C-429F-A744-83782B1519F7}" dt="2024-11-19T01:44:47.310" v="253" actId="14100"/>
          <ac:picMkLst>
            <pc:docMk/>
            <pc:sldMk cId="2196111632" sldId="257"/>
            <ac:picMk id="22" creationId="{E4F1E078-BE9D-2D12-6785-03515D68AFCE}"/>
          </ac:picMkLst>
        </pc:picChg>
        <pc:picChg chg="add mod">
          <ac:chgData name="Powless, Jeremiah" userId="25d2148b-c3cf-4e04-b322-184d9100b017" providerId="ADAL" clId="{5C1D6475-A38C-429F-A744-83782B1519F7}" dt="2024-11-19T01:45:42.057" v="269" actId="1076"/>
          <ac:picMkLst>
            <pc:docMk/>
            <pc:sldMk cId="2196111632" sldId="257"/>
            <ac:picMk id="24" creationId="{9FC07B06-2110-796D-A5D3-148B3220171D}"/>
          </ac:picMkLst>
        </pc:picChg>
        <pc:picChg chg="add del mod">
          <ac:chgData name="Powless, Jeremiah" userId="25d2148b-c3cf-4e04-b322-184d9100b017" providerId="ADAL" clId="{5C1D6475-A38C-429F-A744-83782B1519F7}" dt="2024-11-18T21:24:47.093" v="76" actId="478"/>
          <ac:picMkLst>
            <pc:docMk/>
            <pc:sldMk cId="2196111632" sldId="257"/>
            <ac:picMk id="26" creationId="{0ADDE94A-B8C9-7001-FF3E-CE717A839343}"/>
          </ac:picMkLst>
        </pc:picChg>
        <pc:picChg chg="add mod">
          <ac:chgData name="Powless, Jeremiah" userId="25d2148b-c3cf-4e04-b322-184d9100b017" providerId="ADAL" clId="{5C1D6475-A38C-429F-A744-83782B1519F7}" dt="2024-11-19T01:45:56.055" v="273" actId="1076"/>
          <ac:picMkLst>
            <pc:docMk/>
            <pc:sldMk cId="2196111632" sldId="257"/>
            <ac:picMk id="28" creationId="{7FC1447E-C823-CAF9-9A1A-833191341FD6}"/>
          </ac:picMkLst>
        </pc:picChg>
        <pc:picChg chg="add del mod">
          <ac:chgData name="Powless, Jeremiah" userId="25d2148b-c3cf-4e04-b322-184d9100b017" providerId="ADAL" clId="{5C1D6475-A38C-429F-A744-83782B1519F7}" dt="2024-11-18T21:30:57.457" v="109" actId="478"/>
          <ac:picMkLst>
            <pc:docMk/>
            <pc:sldMk cId="2196111632" sldId="257"/>
            <ac:picMk id="30" creationId="{339CBF25-109A-981B-7932-BBD91989E438}"/>
          </ac:picMkLst>
        </pc:picChg>
        <pc:picChg chg="add del mod">
          <ac:chgData name="Powless, Jeremiah" userId="25d2148b-c3cf-4e04-b322-184d9100b017" providerId="ADAL" clId="{5C1D6475-A38C-429F-A744-83782B1519F7}" dt="2024-11-18T21:32:27.531" v="113" actId="478"/>
          <ac:picMkLst>
            <pc:docMk/>
            <pc:sldMk cId="2196111632" sldId="257"/>
            <ac:picMk id="32" creationId="{B2433654-7755-6957-3833-6952C2BA5FB6}"/>
          </ac:picMkLst>
        </pc:picChg>
        <pc:picChg chg="add del mod">
          <ac:chgData name="Powless, Jeremiah" userId="25d2148b-c3cf-4e04-b322-184d9100b017" providerId="ADAL" clId="{5C1D6475-A38C-429F-A744-83782B1519F7}" dt="2024-11-18T21:34:48.294" v="118" actId="478"/>
          <ac:picMkLst>
            <pc:docMk/>
            <pc:sldMk cId="2196111632" sldId="257"/>
            <ac:picMk id="34" creationId="{D8B266A8-B460-8FBE-462F-4D39E61E9D68}"/>
          </ac:picMkLst>
        </pc:picChg>
        <pc:picChg chg="add del mod">
          <ac:chgData name="Powless, Jeremiah" userId="25d2148b-c3cf-4e04-b322-184d9100b017" providerId="ADAL" clId="{5C1D6475-A38C-429F-A744-83782B1519F7}" dt="2024-11-18T21:35:29.751" v="125" actId="478"/>
          <ac:picMkLst>
            <pc:docMk/>
            <pc:sldMk cId="2196111632" sldId="257"/>
            <ac:picMk id="36" creationId="{C3F0763D-F62B-EB39-ED69-18753BB88425}"/>
          </ac:picMkLst>
        </pc:picChg>
        <pc:picChg chg="add mod">
          <ac:chgData name="Powless, Jeremiah" userId="25d2148b-c3cf-4e04-b322-184d9100b017" providerId="ADAL" clId="{5C1D6475-A38C-429F-A744-83782B1519F7}" dt="2024-11-19T01:45:30.794" v="265" actId="1076"/>
          <ac:picMkLst>
            <pc:docMk/>
            <pc:sldMk cId="2196111632" sldId="257"/>
            <ac:picMk id="38" creationId="{EF2B3236-DC4C-2245-FADD-164AE7F7DE50}"/>
          </ac:picMkLst>
        </pc:picChg>
        <pc:picChg chg="add mod">
          <ac:chgData name="Powless, Jeremiah" userId="25d2148b-c3cf-4e04-b322-184d9100b017" providerId="ADAL" clId="{5C1D6475-A38C-429F-A744-83782B1519F7}" dt="2024-11-19T01:45:49.138" v="272" actId="14100"/>
          <ac:picMkLst>
            <pc:docMk/>
            <pc:sldMk cId="2196111632" sldId="257"/>
            <ac:picMk id="40" creationId="{9BCF358C-0C9F-A38D-CECE-C743932743C0}"/>
          </ac:picMkLst>
        </pc:picChg>
        <pc:picChg chg="add del mod">
          <ac:chgData name="Powless, Jeremiah" userId="25d2148b-c3cf-4e04-b322-184d9100b017" providerId="ADAL" clId="{5C1D6475-A38C-429F-A744-83782B1519F7}" dt="2024-11-19T01:46:55.907" v="274" actId="478"/>
          <ac:picMkLst>
            <pc:docMk/>
            <pc:sldMk cId="2196111632" sldId="257"/>
            <ac:picMk id="42" creationId="{CF6FDD1C-2C29-AB72-8AB2-9FF036CC7F37}"/>
          </ac:picMkLst>
        </pc:picChg>
        <pc:picChg chg="add mod">
          <ac:chgData name="Powless, Jeremiah" userId="25d2148b-c3cf-4e04-b322-184d9100b017" providerId="ADAL" clId="{5C1D6475-A38C-429F-A744-83782B1519F7}" dt="2024-11-19T01:47:16.929" v="283" actId="1076"/>
          <ac:picMkLst>
            <pc:docMk/>
            <pc:sldMk cId="2196111632" sldId="257"/>
            <ac:picMk id="44" creationId="{21F8750E-9EB3-FC0A-9A60-647EAFD80A50}"/>
          </ac:picMkLst>
        </pc:picChg>
        <pc:picChg chg="add mod">
          <ac:chgData name="Powless, Jeremiah" userId="25d2148b-c3cf-4e04-b322-184d9100b017" providerId="ADAL" clId="{5C1D6475-A38C-429F-A744-83782B1519F7}" dt="2024-11-19T01:44:32.024" v="242" actId="1076"/>
          <ac:picMkLst>
            <pc:docMk/>
            <pc:sldMk cId="2196111632" sldId="257"/>
            <ac:picMk id="46" creationId="{0EB8973A-1AA3-5799-ACE2-875037733BA9}"/>
          </ac:picMkLst>
        </pc:picChg>
        <pc:picChg chg="add mod">
          <ac:chgData name="Powless, Jeremiah" userId="25d2148b-c3cf-4e04-b322-184d9100b017" providerId="ADAL" clId="{5C1D6475-A38C-429F-A744-83782B1519F7}" dt="2024-11-19T01:47:08.509" v="281" actId="1076"/>
          <ac:picMkLst>
            <pc:docMk/>
            <pc:sldMk cId="2196111632" sldId="257"/>
            <ac:picMk id="1026" creationId="{2D337107-27C3-8120-ADA4-3E0AC34EC46A}"/>
          </ac:picMkLst>
        </pc:picChg>
      </pc:sldChg>
      <pc:sldChg chg="del">
        <pc:chgData name="Powless, Jeremiah" userId="25d2148b-c3cf-4e04-b322-184d9100b017" providerId="ADAL" clId="{5C1D6475-A38C-429F-A744-83782B1519F7}" dt="2024-11-19T02:10:26.924" v="286" actId="47"/>
        <pc:sldMkLst>
          <pc:docMk/>
          <pc:sldMk cId="3119403410" sldId="258"/>
        </pc:sldMkLst>
      </pc:sldChg>
      <pc:sldChg chg="del">
        <pc:chgData name="Powless, Jeremiah" userId="25d2148b-c3cf-4e04-b322-184d9100b017" providerId="ADAL" clId="{5C1D6475-A38C-429F-A744-83782B1519F7}" dt="2024-11-19T02:10:27.673" v="287" actId="47"/>
        <pc:sldMkLst>
          <pc:docMk/>
          <pc:sldMk cId="456784689" sldId="260"/>
        </pc:sldMkLst>
      </pc:sldChg>
      <pc:sldChg chg="del">
        <pc:chgData name="Powless, Jeremiah" userId="25d2148b-c3cf-4e04-b322-184d9100b017" providerId="ADAL" clId="{5C1D6475-A38C-429F-A744-83782B1519F7}" dt="2024-11-19T02:10:28.393" v="288" actId="47"/>
        <pc:sldMkLst>
          <pc:docMk/>
          <pc:sldMk cId="3682930036" sldId="261"/>
        </pc:sldMkLst>
      </pc:sldChg>
      <pc:sldChg chg="del">
        <pc:chgData name="Powless, Jeremiah" userId="25d2148b-c3cf-4e04-b322-184d9100b017" providerId="ADAL" clId="{5C1D6475-A38C-429F-A744-83782B1519F7}" dt="2024-11-19T02:10:25.032" v="284" actId="47"/>
        <pc:sldMkLst>
          <pc:docMk/>
          <pc:sldMk cId="3761058314" sldId="262"/>
        </pc:sldMkLst>
      </pc:sldChg>
      <pc:sldChg chg="del">
        <pc:chgData name="Powless, Jeremiah" userId="25d2148b-c3cf-4e04-b322-184d9100b017" providerId="ADAL" clId="{5C1D6475-A38C-429F-A744-83782B1519F7}" dt="2024-11-19T02:10:26.683" v="285" actId="47"/>
        <pc:sldMkLst>
          <pc:docMk/>
          <pc:sldMk cId="1811573095" sldId="263"/>
        </pc:sldMkLst>
      </pc:sldChg>
    </pc:docChg>
  </pc:docChgLst>
  <pc:docChgLst>
    <pc:chgData name="Bianca Prieto" userId="644c8dd0bf913b86" providerId="LiveId" clId="{7881D5BD-AA5D-48EB-A5EE-86466EBCC0B7}"/>
    <pc:docChg chg="undo custSel addSld delSld modSld">
      <pc:chgData name="Bianca Prieto" userId="644c8dd0bf913b86" providerId="LiveId" clId="{7881D5BD-AA5D-48EB-A5EE-86466EBCC0B7}" dt="2024-11-06T21:50:24.955" v="595"/>
      <pc:docMkLst>
        <pc:docMk/>
      </pc:docMkLst>
      <pc:sldChg chg="setBg">
        <pc:chgData name="Bianca Prieto" userId="644c8dd0bf913b86" providerId="LiveId" clId="{7881D5BD-AA5D-48EB-A5EE-86466EBCC0B7}" dt="2024-11-06T21:50:24.955" v="595"/>
        <pc:sldMkLst>
          <pc:docMk/>
          <pc:sldMk cId="2506455947" sldId="256"/>
        </pc:sldMkLst>
      </pc:sldChg>
      <pc:sldChg chg="addSp modSp mod">
        <pc:chgData name="Bianca Prieto" userId="644c8dd0bf913b86" providerId="LiveId" clId="{7881D5BD-AA5D-48EB-A5EE-86466EBCC0B7}" dt="2024-11-06T21:46:58.102" v="492" actId="1076"/>
        <pc:sldMkLst>
          <pc:docMk/>
          <pc:sldMk cId="2196111632" sldId="257"/>
        </pc:sldMkLst>
        <pc:spChg chg="mod">
          <ac:chgData name="Bianca Prieto" userId="644c8dd0bf913b86" providerId="LiveId" clId="{7881D5BD-AA5D-48EB-A5EE-86466EBCC0B7}" dt="2024-11-06T21:40:12.489" v="119" actId="20577"/>
          <ac:spMkLst>
            <pc:docMk/>
            <pc:sldMk cId="2196111632" sldId="257"/>
            <ac:spMk id="2" creationId="{F18E2E4A-EB2C-8E03-7E82-B0DCF035FAA6}"/>
          </ac:spMkLst>
        </pc:spChg>
        <pc:spChg chg="add mod">
          <ac:chgData name="Bianca Prieto" userId="644c8dd0bf913b86" providerId="LiveId" clId="{7881D5BD-AA5D-48EB-A5EE-86466EBCC0B7}" dt="2024-11-06T21:40:01.942" v="88" actId="20577"/>
          <ac:spMkLst>
            <pc:docMk/>
            <pc:sldMk cId="2196111632" sldId="257"/>
            <ac:spMk id="12" creationId="{304A0A7D-5FE2-8946-A475-192265CEA9E5}"/>
          </ac:spMkLst>
        </pc:spChg>
        <pc:picChg chg="mod">
          <ac:chgData name="Bianca Prieto" userId="644c8dd0bf913b86" providerId="LiveId" clId="{7881D5BD-AA5D-48EB-A5EE-86466EBCC0B7}" dt="2024-11-06T21:46:58.102" v="492" actId="1076"/>
          <ac:picMkLst>
            <pc:docMk/>
            <pc:sldMk cId="2196111632" sldId="257"/>
            <ac:picMk id="5" creationId="{40693ABD-0934-82BD-B985-89D0E73F7104}"/>
          </ac:picMkLst>
        </pc:picChg>
      </pc:sldChg>
      <pc:sldChg chg="addSp delSp modSp mod setBg">
        <pc:chgData name="Bianca Prieto" userId="644c8dd0bf913b86" providerId="LiveId" clId="{7881D5BD-AA5D-48EB-A5EE-86466EBCC0B7}" dt="2024-11-06T21:43:28.408" v="241" actId="1076"/>
        <pc:sldMkLst>
          <pc:docMk/>
          <pc:sldMk cId="3119403410" sldId="258"/>
        </pc:sldMkLst>
        <pc:spChg chg="mod">
          <ac:chgData name="Bianca Prieto" userId="644c8dd0bf913b86" providerId="LiveId" clId="{7881D5BD-AA5D-48EB-A5EE-86466EBCC0B7}" dt="2024-11-06T21:42:11.769" v="153" actId="207"/>
          <ac:spMkLst>
            <pc:docMk/>
            <pc:sldMk cId="3119403410" sldId="258"/>
            <ac:spMk id="2" creationId="{151AA2E0-637E-63BB-BA50-E3DD183175C6}"/>
          </ac:spMkLst>
        </pc:spChg>
        <pc:spChg chg="add mod">
          <ac:chgData name="Bianca Prieto" userId="644c8dd0bf913b86" providerId="LiveId" clId="{7881D5BD-AA5D-48EB-A5EE-86466EBCC0B7}" dt="2024-11-06T21:43:28.408" v="241" actId="1076"/>
          <ac:spMkLst>
            <pc:docMk/>
            <pc:sldMk cId="3119403410" sldId="258"/>
            <ac:spMk id="10" creationId="{71BAD67E-8C02-3679-B036-795F7F7398E4}"/>
          </ac:spMkLst>
        </pc:spChg>
        <pc:picChg chg="mod">
          <ac:chgData name="Bianca Prieto" userId="644c8dd0bf913b86" providerId="LiveId" clId="{7881D5BD-AA5D-48EB-A5EE-86466EBCC0B7}" dt="2024-11-06T21:43:07.836" v="231" actId="29295"/>
          <ac:picMkLst>
            <pc:docMk/>
            <pc:sldMk cId="3119403410" sldId="258"/>
            <ac:picMk id="7" creationId="{D2D5330A-57A3-A88F-2937-47062CF0B612}"/>
          </ac:picMkLst>
        </pc:picChg>
        <pc:picChg chg="mod">
          <ac:chgData name="Bianca Prieto" userId="644c8dd0bf913b86" providerId="LiveId" clId="{7881D5BD-AA5D-48EB-A5EE-86466EBCC0B7}" dt="2024-11-06T21:43:19.171" v="240" actId="688"/>
          <ac:picMkLst>
            <pc:docMk/>
            <pc:sldMk cId="3119403410" sldId="258"/>
            <ac:picMk id="9" creationId="{CCD1B162-493E-4F0A-8814-9975821BAB50}"/>
          </ac:picMkLst>
        </pc:picChg>
        <pc:picChg chg="add del mod">
          <ac:chgData name="Bianca Prieto" userId="644c8dd0bf913b86" providerId="LiveId" clId="{7881D5BD-AA5D-48EB-A5EE-86466EBCC0B7}" dt="2024-11-06T21:41:06.877" v="148" actId="478"/>
          <ac:picMkLst>
            <pc:docMk/>
            <pc:sldMk cId="3119403410" sldId="258"/>
            <ac:picMk id="12" creationId="{0D125AFB-9B2C-262B-005E-5FE0B0F16FB3}"/>
          </ac:picMkLst>
        </pc:picChg>
      </pc:sldChg>
      <pc:sldChg chg="addSp delSp modSp new mod setBg">
        <pc:chgData name="Bianca Prieto" userId="644c8dd0bf913b86" providerId="LiveId" clId="{7881D5BD-AA5D-48EB-A5EE-86466EBCC0B7}" dt="2024-11-06T21:48:00.422" v="501"/>
        <pc:sldMkLst>
          <pc:docMk/>
          <pc:sldMk cId="8363297" sldId="259"/>
        </pc:sldMkLst>
        <pc:spChg chg="del">
          <ac:chgData name="Bianca Prieto" userId="644c8dd0bf913b86" providerId="LiveId" clId="{7881D5BD-AA5D-48EB-A5EE-86466EBCC0B7}" dt="2024-11-06T21:47:00.983" v="493"/>
          <ac:spMkLst>
            <pc:docMk/>
            <pc:sldMk cId="8363297" sldId="259"/>
            <ac:spMk id="3" creationId="{9F509011-2E76-20A5-3BEF-50B02ED7AAE3}"/>
          </ac:spMkLst>
        </pc:spChg>
        <pc:picChg chg="add mod modCrop">
          <ac:chgData name="Bianca Prieto" userId="644c8dd0bf913b86" providerId="LiveId" clId="{7881D5BD-AA5D-48EB-A5EE-86466EBCC0B7}" dt="2024-11-06T21:47:29.369" v="499" actId="1076"/>
          <ac:picMkLst>
            <pc:docMk/>
            <pc:sldMk cId="8363297" sldId="259"/>
            <ac:picMk id="4" creationId="{8B1DDDF1-DCDD-2BE0-59BB-86F4646E4BF2}"/>
          </ac:picMkLst>
        </pc:picChg>
      </pc:sldChg>
      <pc:sldChg chg="addSp delSp modSp del mod setBg">
        <pc:chgData name="Bianca Prieto" userId="644c8dd0bf913b86" providerId="LiveId" clId="{7881D5BD-AA5D-48EB-A5EE-86466EBCC0B7}" dt="2024-11-06T21:34:25.270" v="24" actId="47"/>
        <pc:sldMkLst>
          <pc:docMk/>
          <pc:sldMk cId="199484981" sldId="259"/>
        </pc:sldMkLst>
        <pc:spChg chg="mod">
          <ac:chgData name="Bianca Prieto" userId="644c8dd0bf913b86" providerId="LiveId" clId="{7881D5BD-AA5D-48EB-A5EE-86466EBCC0B7}" dt="2024-11-06T21:33:07.880" v="13" actId="26606"/>
          <ac:spMkLst>
            <pc:docMk/>
            <pc:sldMk cId="199484981" sldId="259"/>
            <ac:spMk id="2" creationId="{47191C48-EF39-C3AE-BD6C-6D8198F25C31}"/>
          </ac:spMkLst>
        </pc:spChg>
        <pc:spChg chg="add del">
          <ac:chgData name="Bianca Prieto" userId="644c8dd0bf913b86" providerId="LiveId" clId="{7881D5BD-AA5D-48EB-A5EE-86466EBCC0B7}" dt="2024-11-06T21:32:56.023" v="1" actId="26606"/>
          <ac:spMkLst>
            <pc:docMk/>
            <pc:sldMk cId="199484981" sldId="259"/>
            <ac:spMk id="9" creationId="{B548B00F-0661-915D-5CCC-4B369DF46EA1}"/>
          </ac:spMkLst>
        </pc:spChg>
        <pc:spChg chg="add del">
          <ac:chgData name="Bianca Prieto" userId="644c8dd0bf913b86" providerId="LiveId" clId="{7881D5BD-AA5D-48EB-A5EE-86466EBCC0B7}" dt="2024-11-06T21:32:57.296" v="3" actId="26606"/>
          <ac:spMkLst>
            <pc:docMk/>
            <pc:sldMk cId="199484981" sldId="259"/>
            <ac:spMk id="10" creationId="{AA2A7A76-1A9C-41A3-B260-843B94BDCA85}"/>
          </ac:spMkLst>
        </pc:spChg>
        <pc:spChg chg="add mod">
          <ac:chgData name="Bianca Prieto" userId="644c8dd0bf913b86" providerId="LiveId" clId="{7881D5BD-AA5D-48EB-A5EE-86466EBCC0B7}" dt="2024-11-06T21:34:16.021" v="23" actId="478"/>
          <ac:spMkLst>
            <pc:docMk/>
            <pc:sldMk cId="199484981" sldId="259"/>
            <ac:spMk id="11" creationId="{4F1D4441-56FA-E716-DB37-E64422A03A5E}"/>
          </ac:spMkLst>
        </pc:spChg>
        <pc:spChg chg="add del">
          <ac:chgData name="Bianca Prieto" userId="644c8dd0bf913b86" providerId="LiveId" clId="{7881D5BD-AA5D-48EB-A5EE-86466EBCC0B7}" dt="2024-11-06T21:32:56.023" v="1" actId="26606"/>
          <ac:spMkLst>
            <pc:docMk/>
            <pc:sldMk cId="199484981" sldId="259"/>
            <ac:spMk id="12" creationId="{E02239D2-A05D-4A1C-9F06-FBA7FC730E1B}"/>
          </ac:spMkLst>
        </pc:spChg>
        <pc:spChg chg="add del">
          <ac:chgData name="Bianca Prieto" userId="644c8dd0bf913b86" providerId="LiveId" clId="{7881D5BD-AA5D-48EB-A5EE-86466EBCC0B7}" dt="2024-11-06T21:32:58.858" v="5" actId="26606"/>
          <ac:spMkLst>
            <pc:docMk/>
            <pc:sldMk cId="199484981" sldId="259"/>
            <ac:spMk id="13" creationId="{D4E68339-1B90-44F9-BCC4-4600A6E240A2}"/>
          </ac:spMkLst>
        </pc:spChg>
        <pc:spChg chg="add del">
          <ac:chgData name="Bianca Prieto" userId="644c8dd0bf913b86" providerId="LiveId" clId="{7881D5BD-AA5D-48EB-A5EE-86466EBCC0B7}" dt="2024-11-06T21:33:00.096" v="7" actId="26606"/>
          <ac:spMkLst>
            <pc:docMk/>
            <pc:sldMk cId="199484981" sldId="259"/>
            <ac:spMk id="14" creationId="{D845573F-F83A-4A47-B94A-2E6465F1117D}"/>
          </ac:spMkLst>
        </pc:spChg>
        <pc:spChg chg="add del">
          <ac:chgData name="Bianca Prieto" userId="644c8dd0bf913b86" providerId="LiveId" clId="{7881D5BD-AA5D-48EB-A5EE-86466EBCC0B7}" dt="2024-11-06T21:33:00.096" v="7" actId="26606"/>
          <ac:spMkLst>
            <pc:docMk/>
            <pc:sldMk cId="199484981" sldId="259"/>
            <ac:spMk id="15" creationId="{593B4D24-F4A8-4141-A20A-E0575D199633}"/>
          </ac:spMkLst>
        </pc:spChg>
        <pc:spChg chg="add del">
          <ac:chgData name="Bianca Prieto" userId="644c8dd0bf913b86" providerId="LiveId" clId="{7881D5BD-AA5D-48EB-A5EE-86466EBCC0B7}" dt="2024-11-06T21:33:00.096" v="7" actId="26606"/>
          <ac:spMkLst>
            <pc:docMk/>
            <pc:sldMk cId="199484981" sldId="259"/>
            <ac:spMk id="16" creationId="{E3E9CA91-0E2B-49CD-A0F6-2EA79F02FA63}"/>
          </ac:spMkLst>
        </pc:spChg>
        <pc:spChg chg="add del">
          <ac:chgData name="Bianca Prieto" userId="644c8dd0bf913b86" providerId="LiveId" clId="{7881D5BD-AA5D-48EB-A5EE-86466EBCC0B7}" dt="2024-11-06T21:33:00.096" v="7" actId="26606"/>
          <ac:spMkLst>
            <pc:docMk/>
            <pc:sldMk cId="199484981" sldId="259"/>
            <ac:spMk id="17" creationId="{47E2F3A2-7816-BFE0-293B-210975700278}"/>
          </ac:spMkLst>
        </pc:spChg>
        <pc:spChg chg="add del">
          <ac:chgData name="Bianca Prieto" userId="644c8dd0bf913b86" providerId="LiveId" clId="{7881D5BD-AA5D-48EB-A5EE-86466EBCC0B7}" dt="2024-11-06T21:33:01.271" v="9" actId="26606"/>
          <ac:spMkLst>
            <pc:docMk/>
            <pc:sldMk cId="199484981" sldId="259"/>
            <ac:spMk id="19" creationId="{572A6AC3-A5EB-4E50-B460-8B0A428F31B0}"/>
          </ac:spMkLst>
        </pc:spChg>
        <pc:spChg chg="add del">
          <ac:chgData name="Bianca Prieto" userId="644c8dd0bf913b86" providerId="LiveId" clId="{7881D5BD-AA5D-48EB-A5EE-86466EBCC0B7}" dt="2024-11-06T21:33:01.271" v="9" actId="26606"/>
          <ac:spMkLst>
            <pc:docMk/>
            <pc:sldMk cId="199484981" sldId="259"/>
            <ac:spMk id="20" creationId="{E602B581-168A-B5D7-E96D-82B0E2881285}"/>
          </ac:spMkLst>
        </pc:spChg>
        <pc:spChg chg="add del">
          <ac:chgData name="Bianca Prieto" userId="644c8dd0bf913b86" providerId="LiveId" clId="{7881D5BD-AA5D-48EB-A5EE-86466EBCC0B7}" dt="2024-11-06T21:33:05.467" v="11" actId="26606"/>
          <ac:spMkLst>
            <pc:docMk/>
            <pc:sldMk cId="199484981" sldId="259"/>
            <ac:spMk id="22" creationId="{6F4C891B-62D0-4250-AEB7-0F42BAD78D7D}"/>
          </ac:spMkLst>
        </pc:spChg>
        <pc:spChg chg="add del">
          <ac:chgData name="Bianca Prieto" userId="644c8dd0bf913b86" providerId="LiveId" clId="{7881D5BD-AA5D-48EB-A5EE-86466EBCC0B7}" dt="2024-11-06T21:33:05.467" v="11" actId="26606"/>
          <ac:spMkLst>
            <pc:docMk/>
            <pc:sldMk cId="199484981" sldId="259"/>
            <ac:spMk id="23" creationId="{05320D27-F463-D705-C5EE-B6F9C610138D}"/>
          </ac:spMkLst>
        </pc:spChg>
        <pc:spChg chg="add del">
          <ac:chgData name="Bianca Prieto" userId="644c8dd0bf913b86" providerId="LiveId" clId="{7881D5BD-AA5D-48EB-A5EE-86466EBCC0B7}" dt="2024-11-06T21:33:07.880" v="13" actId="26606"/>
          <ac:spMkLst>
            <pc:docMk/>
            <pc:sldMk cId="199484981" sldId="259"/>
            <ac:spMk id="25" creationId="{AA2A7A76-1A9C-41A3-B260-843B94BDCA85}"/>
          </ac:spMkLst>
        </pc:spChg>
        <pc:picChg chg="del mod">
          <ac:chgData name="Bianca Prieto" userId="644c8dd0bf913b86" providerId="LiveId" clId="{7881D5BD-AA5D-48EB-A5EE-86466EBCC0B7}" dt="2024-11-06T21:34:16.021" v="23" actId="478"/>
          <ac:picMkLst>
            <pc:docMk/>
            <pc:sldMk cId="199484981" sldId="259"/>
            <ac:picMk id="5" creationId="{2CF7F8DE-726F-B9CA-91CB-1CEF5E7EF6B0}"/>
          </ac:picMkLst>
        </pc:picChg>
        <pc:picChg chg="add mod">
          <ac:chgData name="Bianca Prieto" userId="644c8dd0bf913b86" providerId="LiveId" clId="{7881D5BD-AA5D-48EB-A5EE-86466EBCC0B7}" dt="2024-11-06T21:34:14.164" v="22" actId="1076"/>
          <ac:picMkLst>
            <pc:docMk/>
            <pc:sldMk cId="199484981" sldId="259"/>
            <ac:picMk id="7" creationId="{5EF0A987-82D3-264C-F447-37FF7AB56664}"/>
          </ac:picMkLst>
        </pc:picChg>
      </pc:sldChg>
      <pc:sldChg chg="addSp delSp modSp new del mod setBg">
        <pc:chgData name="Bianca Prieto" userId="644c8dd0bf913b86" providerId="LiveId" clId="{7881D5BD-AA5D-48EB-A5EE-86466EBCC0B7}" dt="2024-11-06T21:38:02.653" v="35" actId="47"/>
        <pc:sldMkLst>
          <pc:docMk/>
          <pc:sldMk cId="374751100" sldId="259"/>
        </pc:sldMkLst>
        <pc:spChg chg="mod">
          <ac:chgData name="Bianca Prieto" userId="644c8dd0bf913b86" providerId="LiveId" clId="{7881D5BD-AA5D-48EB-A5EE-86466EBCC0B7}" dt="2024-11-06T21:37:53.304" v="34" actId="26606"/>
          <ac:spMkLst>
            <pc:docMk/>
            <pc:sldMk cId="374751100" sldId="259"/>
            <ac:spMk id="2" creationId="{0BBC4AF5-3B47-7A7E-2E5F-8DD1B74D04F0}"/>
          </ac:spMkLst>
        </pc:spChg>
        <pc:spChg chg="del">
          <ac:chgData name="Bianca Prieto" userId="644c8dd0bf913b86" providerId="LiveId" clId="{7881D5BD-AA5D-48EB-A5EE-86466EBCC0B7}" dt="2024-11-06T21:34:37.500" v="26" actId="931"/>
          <ac:spMkLst>
            <pc:docMk/>
            <pc:sldMk cId="374751100" sldId="259"/>
            <ac:spMk id="3" creationId="{AAEC100E-4BC3-3938-BECF-681D9F86C5EE}"/>
          </ac:spMkLst>
        </pc:spChg>
        <pc:spChg chg="add mod">
          <ac:chgData name="Bianca Prieto" userId="644c8dd0bf913b86" providerId="LiveId" clId="{7881D5BD-AA5D-48EB-A5EE-86466EBCC0B7}" dt="2024-11-06T21:37:53.304" v="34" actId="26606"/>
          <ac:spMkLst>
            <pc:docMk/>
            <pc:sldMk cId="374751100" sldId="259"/>
            <ac:spMk id="9" creationId="{F76DC5D7-A03E-7004-A9A5-30C7AF1853FB}"/>
          </ac:spMkLst>
        </pc:spChg>
        <pc:spChg chg="add del">
          <ac:chgData name="Bianca Prieto" userId="644c8dd0bf913b86" providerId="LiveId" clId="{7881D5BD-AA5D-48EB-A5EE-86466EBCC0B7}" dt="2024-11-06T21:37:53.304" v="34" actId="26606"/>
          <ac:spMkLst>
            <pc:docMk/>
            <pc:sldMk cId="374751100" sldId="259"/>
            <ac:spMk id="12" creationId="{D009D6D5-DAC2-4A8B-A17A-E206B9012D09}"/>
          </ac:spMkLst>
        </pc:spChg>
        <pc:spChg chg="add">
          <ac:chgData name="Bianca Prieto" userId="644c8dd0bf913b86" providerId="LiveId" clId="{7881D5BD-AA5D-48EB-A5EE-86466EBCC0B7}" dt="2024-11-06T21:37:53.304" v="34" actId="26606"/>
          <ac:spMkLst>
            <pc:docMk/>
            <pc:sldMk cId="374751100" sldId="259"/>
            <ac:spMk id="17" creationId="{C2554CA6-288E-4202-BC52-2E5A8F0C0AED}"/>
          </ac:spMkLst>
        </pc:spChg>
        <pc:spChg chg="add">
          <ac:chgData name="Bianca Prieto" userId="644c8dd0bf913b86" providerId="LiveId" clId="{7881D5BD-AA5D-48EB-A5EE-86466EBCC0B7}" dt="2024-11-06T21:37:53.304" v="34" actId="26606"/>
          <ac:spMkLst>
            <pc:docMk/>
            <pc:sldMk cId="374751100" sldId="259"/>
            <ac:spMk id="19" creationId="{B10BB131-AC8E-4A8E-A5D1-36260F720C3B}"/>
          </ac:spMkLst>
        </pc:spChg>
        <pc:spChg chg="add">
          <ac:chgData name="Bianca Prieto" userId="644c8dd0bf913b86" providerId="LiveId" clId="{7881D5BD-AA5D-48EB-A5EE-86466EBCC0B7}" dt="2024-11-06T21:37:53.304" v="34" actId="26606"/>
          <ac:spMkLst>
            <pc:docMk/>
            <pc:sldMk cId="374751100" sldId="259"/>
            <ac:spMk id="21" creationId="{5B7778FC-632E-4DCA-A7CB-0D7731CCF970}"/>
          </ac:spMkLst>
        </pc:spChg>
        <pc:spChg chg="add">
          <ac:chgData name="Bianca Prieto" userId="644c8dd0bf913b86" providerId="LiveId" clId="{7881D5BD-AA5D-48EB-A5EE-86466EBCC0B7}" dt="2024-11-06T21:37:53.304" v="34" actId="26606"/>
          <ac:spMkLst>
            <pc:docMk/>
            <pc:sldMk cId="374751100" sldId="259"/>
            <ac:spMk id="23" creationId="{FA23A907-97FB-4A8F-880A-DD77401C4296}"/>
          </ac:spMkLst>
        </pc:spChg>
        <pc:picChg chg="add del mod">
          <ac:chgData name="Bianca Prieto" userId="644c8dd0bf913b86" providerId="LiveId" clId="{7881D5BD-AA5D-48EB-A5EE-86466EBCC0B7}" dt="2024-11-06T21:37:38.795" v="33" actId="478"/>
          <ac:picMkLst>
            <pc:docMk/>
            <pc:sldMk cId="374751100" sldId="259"/>
            <ac:picMk id="5" creationId="{1A0E9911-0896-24CA-AB9B-683FFB9D40E0}"/>
          </ac:picMkLst>
        </pc:picChg>
      </pc:sldChg>
      <pc:sldChg chg="addSp delSp modSp add mod">
        <pc:chgData name="Bianca Prieto" userId="644c8dd0bf913b86" providerId="LiveId" clId="{7881D5BD-AA5D-48EB-A5EE-86466EBCC0B7}" dt="2024-11-06T21:39:23.044" v="61" actId="20577"/>
        <pc:sldMkLst>
          <pc:docMk/>
          <pc:sldMk cId="456784689" sldId="260"/>
        </pc:sldMkLst>
        <pc:spChg chg="add del mod">
          <ac:chgData name="Bianca Prieto" userId="644c8dd0bf913b86" providerId="LiveId" clId="{7881D5BD-AA5D-48EB-A5EE-86466EBCC0B7}" dt="2024-11-06T21:39:09.875" v="46"/>
          <ac:spMkLst>
            <pc:docMk/>
            <pc:sldMk cId="456784689" sldId="260"/>
            <ac:spMk id="3" creationId="{A3921377-7368-9BFC-708B-F08C67A345DD}"/>
          </ac:spMkLst>
        </pc:spChg>
        <pc:spChg chg="add mod">
          <ac:chgData name="Bianca Prieto" userId="644c8dd0bf913b86" providerId="LiveId" clId="{7881D5BD-AA5D-48EB-A5EE-86466EBCC0B7}" dt="2024-11-06T21:39:23.044" v="61" actId="20577"/>
          <ac:spMkLst>
            <pc:docMk/>
            <pc:sldMk cId="456784689" sldId="260"/>
            <ac:spMk id="4" creationId="{5B6EAE96-F0FB-64C6-E77D-A82454DD1C01}"/>
          </ac:spMkLst>
        </pc:spChg>
        <pc:picChg chg="mod">
          <ac:chgData name="Bianca Prieto" userId="644c8dd0bf913b86" providerId="LiveId" clId="{7881D5BD-AA5D-48EB-A5EE-86466EBCC0B7}" dt="2024-11-06T21:38:57.149" v="42" actId="1076"/>
          <ac:picMkLst>
            <pc:docMk/>
            <pc:sldMk cId="456784689" sldId="260"/>
            <ac:picMk id="5" creationId="{392FBCB7-FE5E-27CC-5DCE-F954F1E6E057}"/>
          </ac:picMkLst>
        </pc:picChg>
        <pc:picChg chg="mod">
          <ac:chgData name="Bianca Prieto" userId="644c8dd0bf913b86" providerId="LiveId" clId="{7881D5BD-AA5D-48EB-A5EE-86466EBCC0B7}" dt="2024-11-06T21:38:54.110" v="41" actId="1076"/>
          <ac:picMkLst>
            <pc:docMk/>
            <pc:sldMk cId="456784689" sldId="260"/>
            <ac:picMk id="7" creationId="{D57E113F-DD9D-B66A-2F5E-CB859AD39768}"/>
          </ac:picMkLst>
        </pc:picChg>
        <pc:picChg chg="mod">
          <ac:chgData name="Bianca Prieto" userId="644c8dd0bf913b86" providerId="LiveId" clId="{7881D5BD-AA5D-48EB-A5EE-86466EBCC0B7}" dt="2024-11-06T21:38:51.175" v="40" actId="688"/>
          <ac:picMkLst>
            <pc:docMk/>
            <pc:sldMk cId="456784689" sldId="260"/>
            <ac:picMk id="9" creationId="{AD2A5587-98E5-86DE-6890-13564AC862FD}"/>
          </ac:picMkLst>
        </pc:picChg>
      </pc:sldChg>
      <pc:sldChg chg="addSp delSp modSp add mod">
        <pc:chgData name="Bianca Prieto" userId="644c8dd0bf913b86" providerId="LiveId" clId="{7881D5BD-AA5D-48EB-A5EE-86466EBCC0B7}" dt="2024-11-06T21:44:36.558" v="274" actId="1076"/>
        <pc:sldMkLst>
          <pc:docMk/>
          <pc:sldMk cId="3682930036" sldId="261"/>
        </pc:sldMkLst>
        <pc:spChg chg="mod">
          <ac:chgData name="Bianca Prieto" userId="644c8dd0bf913b86" providerId="LiveId" clId="{7881D5BD-AA5D-48EB-A5EE-86466EBCC0B7}" dt="2024-11-06T21:44:25.646" v="273" actId="20577"/>
          <ac:spMkLst>
            <pc:docMk/>
            <pc:sldMk cId="3682930036" sldId="261"/>
            <ac:spMk id="2" creationId="{64D97A41-AC49-8D0D-1D32-0762EE030F75}"/>
          </ac:spMkLst>
        </pc:spChg>
        <pc:spChg chg="del mod">
          <ac:chgData name="Bianca Prieto" userId="644c8dd0bf913b86" providerId="LiveId" clId="{7881D5BD-AA5D-48EB-A5EE-86466EBCC0B7}" dt="2024-11-06T21:44:05.309" v="259" actId="478"/>
          <ac:spMkLst>
            <pc:docMk/>
            <pc:sldMk cId="3682930036" sldId="261"/>
            <ac:spMk id="4" creationId="{4CF19C81-C3CF-EC51-58E7-31C4ECA27A2B}"/>
          </ac:spMkLst>
        </pc:spChg>
        <pc:spChg chg="add mod">
          <ac:chgData name="Bianca Prieto" userId="644c8dd0bf913b86" providerId="LiveId" clId="{7881D5BD-AA5D-48EB-A5EE-86466EBCC0B7}" dt="2024-11-06T21:44:10.921" v="260" actId="14100"/>
          <ac:spMkLst>
            <pc:docMk/>
            <pc:sldMk cId="3682930036" sldId="261"/>
            <ac:spMk id="6" creationId="{C759ECB3-7554-D9A9-7105-4968340EFB0C}"/>
          </ac:spMkLst>
        </pc:spChg>
        <pc:picChg chg="del">
          <ac:chgData name="Bianca Prieto" userId="644c8dd0bf913b86" providerId="LiveId" clId="{7881D5BD-AA5D-48EB-A5EE-86466EBCC0B7}" dt="2024-11-06T21:43:44.971" v="243" actId="478"/>
          <ac:picMkLst>
            <pc:docMk/>
            <pc:sldMk cId="3682930036" sldId="261"/>
            <ac:picMk id="5" creationId="{1BD65608-3FEC-2D70-AAA1-F2B02FB75EEC}"/>
          </ac:picMkLst>
        </pc:picChg>
        <pc:picChg chg="mod">
          <ac:chgData name="Bianca Prieto" userId="644c8dd0bf913b86" providerId="LiveId" clId="{7881D5BD-AA5D-48EB-A5EE-86466EBCC0B7}" dt="2024-11-06T21:44:36.558" v="274" actId="1076"/>
          <ac:picMkLst>
            <pc:docMk/>
            <pc:sldMk cId="3682930036" sldId="261"/>
            <ac:picMk id="7" creationId="{9682EB1A-2155-D327-301D-63823505E0C7}"/>
          </ac:picMkLst>
        </pc:picChg>
        <pc:picChg chg="mod">
          <ac:chgData name="Bianca Prieto" userId="644c8dd0bf913b86" providerId="LiveId" clId="{7881D5BD-AA5D-48EB-A5EE-86466EBCC0B7}" dt="2024-11-06T21:44:21.773" v="262" actId="1076"/>
          <ac:picMkLst>
            <pc:docMk/>
            <pc:sldMk cId="3682930036" sldId="261"/>
            <ac:picMk id="9" creationId="{B23C4A44-F993-A215-E4B1-2EA84C8A7856}"/>
          </ac:picMkLst>
        </pc:picChg>
      </pc:sldChg>
      <pc:sldChg chg="addSp delSp modSp add mod setBg">
        <pc:chgData name="Bianca Prieto" userId="644c8dd0bf913b86" providerId="LiveId" clId="{7881D5BD-AA5D-48EB-A5EE-86466EBCC0B7}" dt="2024-11-06T21:46:04.509" v="432"/>
        <pc:sldMkLst>
          <pc:docMk/>
          <pc:sldMk cId="2914022772" sldId="262"/>
        </pc:sldMkLst>
        <pc:spChg chg="add mod">
          <ac:chgData name="Bianca Prieto" userId="644c8dd0bf913b86" providerId="LiveId" clId="{7881D5BD-AA5D-48EB-A5EE-86466EBCC0B7}" dt="2024-11-06T21:45:34.960" v="353" actId="478"/>
          <ac:spMkLst>
            <pc:docMk/>
            <pc:sldMk cId="2914022772" sldId="262"/>
            <ac:spMk id="4" creationId="{D9C53046-580D-A39C-B71D-69A34A7F66B1}"/>
          </ac:spMkLst>
        </pc:spChg>
        <pc:picChg chg="del">
          <ac:chgData name="Bianca Prieto" userId="644c8dd0bf913b86" providerId="LiveId" clId="{7881D5BD-AA5D-48EB-A5EE-86466EBCC0B7}" dt="2024-11-06T21:45:34.960" v="353" actId="478"/>
          <ac:picMkLst>
            <pc:docMk/>
            <pc:sldMk cId="2914022772" sldId="262"/>
            <ac:picMk id="5" creationId="{D8100D02-F5D0-F14E-87F1-3C23DA71F0BA}"/>
          </ac:picMkLst>
        </pc:picChg>
      </pc:sldChg>
      <pc:sldChg chg="add setBg">
        <pc:chgData name="Bianca Prieto" userId="644c8dd0bf913b86" providerId="LiveId" clId="{7881D5BD-AA5D-48EB-A5EE-86466EBCC0B7}" dt="2024-11-06T21:49:16.366" v="504"/>
        <pc:sldMkLst>
          <pc:docMk/>
          <pc:sldMk cId="4004157963" sldId="263"/>
        </pc:sldMkLst>
      </pc:sldChg>
    </pc:docChg>
  </pc:docChgLst>
</pc:chgInfo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161F-F6EB-F40F-239C-31D9C7E3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3E33-B2ED-44A8-3E16-FF7BA853B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F2505-71D3-6E40-0887-F83D8031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7B89-BC6C-0900-5C55-6D2E631E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BB121-BB86-EDFD-CDD0-C1007490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8391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74CC9-40D9-6FBB-336C-33CB11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D1E7-9F80-DB50-6805-CC5EA715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1A14-2A51-E52F-8409-743F7AB21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08432-8DA9-4099-9257-87CCB284AAA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A6A7-BB51-1FA9-8D08-E4F7D7F45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F5653-A0EE-56AE-567E-8FCD9220F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7.png" Id="rId8" /><Relationship Type="http://schemas.openxmlformats.org/officeDocument/2006/relationships/image" Target="/ppt/media/image12.png" Id="rId13" /><Relationship Type="http://schemas.openxmlformats.org/officeDocument/2006/relationships/image" Target="/ppt/media/image17.png" Id="rId18" /><Relationship Type="http://schemas.openxmlformats.org/officeDocument/2006/relationships/image" Target="/ppt/media/image2.png" Id="rId3" /><Relationship Type="http://schemas.openxmlformats.org/officeDocument/2006/relationships/image" Target="/ppt/media/image6.png" Id="rId7" /><Relationship Type="http://schemas.openxmlformats.org/officeDocument/2006/relationships/image" Target="/ppt/media/image11.jpg" Id="rId12" /><Relationship Type="http://schemas.openxmlformats.org/officeDocument/2006/relationships/image" Target="/ppt/media/image16.jpeg" Id="rId17" /><Relationship Type="http://schemas.openxmlformats.org/officeDocument/2006/relationships/image" Target="/ppt/media/image1.png" Id="rId2" /><Relationship Type="http://schemas.openxmlformats.org/officeDocument/2006/relationships/image" Target="/ppt/media/image15.jpeg" Id="rId16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5.png" Id="rId6" /><Relationship Type="http://schemas.openxmlformats.org/officeDocument/2006/relationships/image" Target="/ppt/media/image10.png" Id="rId11" /><Relationship Type="http://schemas.openxmlformats.org/officeDocument/2006/relationships/image" Target="/ppt/media/image4.png" Id="rId5" /><Relationship Type="http://schemas.openxmlformats.org/officeDocument/2006/relationships/image" Target="/ppt/media/image14.png" Id="rId15" /><Relationship Type="http://schemas.openxmlformats.org/officeDocument/2006/relationships/image" Target="/ppt/media/image9.png" Id="rId10" /><Relationship Type="http://schemas.openxmlformats.org/officeDocument/2006/relationships/image" Target="/ppt/media/image3.png" Id="rId4" /><Relationship Type="http://schemas.openxmlformats.org/officeDocument/2006/relationships/image" Target="/ppt/media/image8.jpg" Id="rId9" /><Relationship Type="http://schemas.openxmlformats.org/officeDocument/2006/relationships/image" Target="/ppt/media/image13.png" Id="rId1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2E4A-EB2C-8E03-7E82-B0DCF035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76" y="-137592"/>
            <a:ext cx="9890759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Partnerships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pic>
        <p:nvPicPr>
          <p:cNvPr id="4" name="Picture 3" descr="A logo with a triangle in the middle&#10;&#10;Description automatically generated with medium confidence">
            <a:extLst>
              <a:ext uri="{FF2B5EF4-FFF2-40B4-BE49-F238E27FC236}">
                <a16:creationId xmlns:a16="http://schemas.microsoft.com/office/drawing/2014/main" id="{D2C769B7-335E-53C1-08AE-236E9B1AB2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74" y="258106"/>
            <a:ext cx="2480847" cy="1683103"/>
          </a:xfrm>
          <a:prstGeom prst="rect">
            <a:avLst/>
          </a:prstGeom>
        </p:spPr>
      </p:pic>
      <p:pic>
        <p:nvPicPr>
          <p:cNvPr id="9" name="Picture 8" descr="A white house with a red and yellow roof and a sun&#10;&#10;Description automatically generated">
            <a:extLst>
              <a:ext uri="{FF2B5EF4-FFF2-40B4-BE49-F238E27FC236}">
                <a16:creationId xmlns:a16="http://schemas.microsoft.com/office/drawing/2014/main" id="{AD646EA0-8CC6-9062-B444-3441EBD53E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09" y="2356057"/>
            <a:ext cx="1818221" cy="2063255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B698073A-A2A9-E46D-D00E-E8A5D2212D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71" y="4237364"/>
            <a:ext cx="1802101" cy="2300555"/>
          </a:xfrm>
          <a:prstGeom prst="rect">
            <a:avLst/>
          </a:prstGeom>
        </p:spPr>
      </p:pic>
      <p:pic>
        <p:nvPicPr>
          <p:cNvPr id="16" name="Picture 15" descr="A green and blue logo&#10;&#10;Description automatically generated">
            <a:extLst>
              <a:ext uri="{FF2B5EF4-FFF2-40B4-BE49-F238E27FC236}">
                <a16:creationId xmlns:a16="http://schemas.microsoft.com/office/drawing/2014/main" id="{3F987D79-0F65-4DD0-09F0-DF83C1A6CB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3017981"/>
            <a:ext cx="1998450" cy="1401331"/>
          </a:xfrm>
          <a:prstGeom prst="rect">
            <a:avLst/>
          </a:prstGeom>
        </p:spPr>
      </p:pic>
      <p:pic>
        <p:nvPicPr>
          <p:cNvPr id="20" name="Picture 19" descr="A logo of a buffalo&#10;&#10;Description automatically generated">
            <a:extLst>
              <a:ext uri="{FF2B5EF4-FFF2-40B4-BE49-F238E27FC236}">
                <a16:creationId xmlns:a16="http://schemas.microsoft.com/office/drawing/2014/main" id="{1E4F1B0E-F68E-DB0E-2668-8131FB24508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5" y="956303"/>
            <a:ext cx="2207224" cy="2021817"/>
          </a:xfrm>
          <a:prstGeom prst="rect">
            <a:avLst/>
          </a:prstGeom>
        </p:spPr>
      </p:pic>
      <p:pic>
        <p:nvPicPr>
          <p:cNvPr id="22" name="Picture 21" descr="A logo of a department of energy&#10;&#10;Description automatically generated">
            <a:extLst>
              <a:ext uri="{FF2B5EF4-FFF2-40B4-BE49-F238E27FC236}">
                <a16:creationId xmlns:a16="http://schemas.microsoft.com/office/drawing/2014/main" id="{E4F1E078-BE9D-2D12-6785-03515D68AFC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3" y="4625914"/>
            <a:ext cx="2301230" cy="1842817"/>
          </a:xfrm>
          <a:prstGeom prst="rect">
            <a:avLst/>
          </a:prstGeom>
        </p:spPr>
      </p:pic>
      <p:pic>
        <p:nvPicPr>
          <p:cNvPr id="24" name="Picture 23" descr="A logo for a housing council&#10;&#10;Description automatically generated">
            <a:extLst>
              <a:ext uri="{FF2B5EF4-FFF2-40B4-BE49-F238E27FC236}">
                <a16:creationId xmlns:a16="http://schemas.microsoft.com/office/drawing/2014/main" id="{9FC07B06-2110-796D-A5D3-148B322017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13" y="389268"/>
            <a:ext cx="1915533" cy="1683104"/>
          </a:xfrm>
          <a:prstGeom prst="rect">
            <a:avLst/>
          </a:prstGeom>
        </p:spPr>
      </p:pic>
      <p:pic>
        <p:nvPicPr>
          <p:cNvPr id="28" name="Picture 2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7FC1447E-C823-CAF9-9A1A-833191341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19" y="3041274"/>
            <a:ext cx="3017753" cy="697896"/>
          </a:xfrm>
          <a:prstGeom prst="rect">
            <a:avLst/>
          </a:prstGeom>
        </p:spPr>
      </p:pic>
      <p:pic>
        <p:nvPicPr>
          <p:cNvPr id="38" name="Picture 37" descr="A black and blue logo&#10;&#10;Description automatically generated">
            <a:extLst>
              <a:ext uri="{FF2B5EF4-FFF2-40B4-BE49-F238E27FC236}">
                <a16:creationId xmlns:a16="http://schemas.microsoft.com/office/drawing/2014/main" id="{EF2B3236-DC4C-2245-FADD-164AE7F7DE5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41" y="2770828"/>
            <a:ext cx="3213484" cy="2021817"/>
          </a:xfrm>
          <a:prstGeom prst="rect">
            <a:avLst/>
          </a:prstGeom>
        </p:spPr>
      </p:pic>
      <p:pic>
        <p:nvPicPr>
          <p:cNvPr id="40" name="Picture 39" descr="A yellow square with blue and black symbols&#10;&#10;Description automatically generated">
            <a:extLst>
              <a:ext uri="{FF2B5EF4-FFF2-40B4-BE49-F238E27FC236}">
                <a16:creationId xmlns:a16="http://schemas.microsoft.com/office/drawing/2014/main" id="{9BCF358C-0C9F-A38D-CECE-C743932743C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4532"/>
            <a:ext cx="3484091" cy="129007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1F8750E-9EB3-FC0A-9A60-647EAFD80A5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52" y="4119006"/>
            <a:ext cx="2117768" cy="2021817"/>
          </a:xfrm>
          <a:prstGeom prst="rect">
            <a:avLst/>
          </a:prstGeom>
        </p:spPr>
      </p:pic>
      <p:pic>
        <p:nvPicPr>
          <p:cNvPr id="46" name="Picture 45" descr="A circular logo with text&#10;&#10;Description automatically generated">
            <a:extLst>
              <a:ext uri="{FF2B5EF4-FFF2-40B4-BE49-F238E27FC236}">
                <a16:creationId xmlns:a16="http://schemas.microsoft.com/office/drawing/2014/main" id="{0EB8973A-1AA3-5799-ACE2-875037733BA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88" y="267933"/>
            <a:ext cx="1830637" cy="1836600"/>
          </a:xfrm>
          <a:prstGeom prst="rect">
            <a:avLst/>
          </a:prstGeom>
        </p:spPr>
      </p:pic>
      <p:pic>
        <p:nvPicPr>
          <p:cNvPr id="3" name="Picture 2" descr="A person in a suit and necklace&#10;&#10;Description automatically generated">
            <a:extLst>
              <a:ext uri="{FF2B5EF4-FFF2-40B4-BE49-F238E27FC236}">
                <a16:creationId xmlns:a16="http://schemas.microsoft.com/office/drawing/2014/main" id="{F188C395-D5B9-5201-6D56-398ADC6F9E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98" y="4906963"/>
            <a:ext cx="2010337" cy="156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C73B5D-7397-3614-8154-6EE76F41BC19}"/>
              </a:ext>
            </a:extLst>
          </p:cNvPr>
          <p:cNvSpPr/>
          <p:nvPr/>
        </p:nvSpPr>
        <p:spPr>
          <a:xfrm>
            <a:off x="9665599" y="6370330"/>
            <a:ext cx="2447099" cy="40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Jeremiah Powless, </a:t>
            </a:r>
          </a:p>
          <a:p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Officer</a:t>
            </a:r>
          </a:p>
        </p:txBody>
      </p: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DDE45C5D-5C91-60E0-2C14-5B100973AF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291" y="6420708"/>
            <a:ext cx="1136409" cy="309598"/>
          </a:xfrm>
          <a:prstGeom prst="rect">
            <a:avLst/>
          </a:prstGeom>
        </p:spPr>
      </p:pic>
      <p:pic>
        <p:nvPicPr>
          <p:cNvPr id="10" name="Picture 4" descr="SWTHA – Southwest Tribal Housing Alliance">
            <a:extLst>
              <a:ext uri="{FF2B5EF4-FFF2-40B4-BE49-F238E27FC236}">
                <a16:creationId xmlns:a16="http://schemas.microsoft.com/office/drawing/2014/main" id="{D8974E72-8EBE-64F4-5D38-A1EAB2B9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45" y="4237364"/>
            <a:ext cx="2015480" cy="14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lls Fargo Logo – PNG e Vetor – Download de Logo">
            <a:extLst>
              <a:ext uri="{FF2B5EF4-FFF2-40B4-BE49-F238E27FC236}">
                <a16:creationId xmlns:a16="http://schemas.microsoft.com/office/drawing/2014/main" id="{2D337107-27C3-8120-ADA4-3E0AC34E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64" y="1098718"/>
            <a:ext cx="1492934" cy="149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1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03AA40E4C584795B170AC43B403D5" ma:contentTypeVersion="19" ma:contentTypeDescription="Create a new document." ma:contentTypeScope="" ma:versionID="d68c822063c6bfb26deae78a92c8e0e1">
  <xsd:schema xmlns:xsd="http://www.w3.org/2001/XMLSchema" xmlns:xs="http://www.w3.org/2001/XMLSchema" xmlns:p="http://schemas.microsoft.com/office/2006/metadata/properties" xmlns:ns2="8d508723-e639-4b93-8253-142cfbeeab1a" xmlns:ns3="70497fb1-53e5-4b98-b708-2626a1213597" targetNamespace="http://schemas.microsoft.com/office/2006/metadata/properties" ma:root="true" ma:fieldsID="afcff1743f9918e9866848b7a1f3cc1a" ns2:_="" ns3:_="">
    <xsd:import namespace="8d508723-e639-4b93-8253-142cfbeeab1a"/>
    <xsd:import namespace="70497fb1-53e5-4b98-b708-2626a1213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est" minOccurs="0"/>
                <xsd:element ref="ns3:SharedWithUsers" minOccurs="0"/>
                <xsd:element ref="ns3:SharedWithDetails" minOccurs="0"/>
                <xsd:element ref="ns2:Cont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08723-e639-4b93-8253-142cfbeea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504f05-855e-44fc-8779-c8d1e3160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st" ma:index="21" nillable="true" ma:displayName="Test" ma:default="Test" ma:format="Dropdown" ma:internalName="Test">
      <xsd:simpleType>
        <xsd:restriction base="dms:Text">
          <xsd:maxLength value="255"/>
        </xsd:restriction>
      </xsd:simpleType>
    </xsd:element>
    <xsd:element name="Contents" ma:index="24" nillable="true" ma:displayName="Contents" ma:format="Dropdown" ma:internalName="Cont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7fb1-53e5-4b98-b708-2626a121359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6820dcf-98ee-4535-88ac-553ebe7e82a3}" ma:internalName="TaxCatchAll" ma:showField="CatchAllData" ma:web="70497fb1-53e5-4b98-b708-2626a1213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508723-e639-4b93-8253-142cfbeeab1a">
      <Terms xmlns="http://schemas.microsoft.com/office/infopath/2007/PartnerControls"/>
    </lcf76f155ced4ddcb4097134ff3c332f>
    <TaxCatchAll xmlns="70497fb1-53e5-4b98-b708-2626a1213597" xsi:nil="true"/>
    <Contents xmlns="8d508723-e639-4b93-8253-142cfbeeab1a" xsi:nil="true"/>
    <Test xmlns="8d508723-e639-4b93-8253-142cfbeeab1a">Test</Test>
  </documentManagement>
</p:properties>
</file>

<file path=customXml/itemProps1.xml><?xml version="1.0" encoding="utf-8"?>
<ds:datastoreItem xmlns:ds="http://schemas.openxmlformats.org/officeDocument/2006/customXml" ds:itemID="{A4CA9F08-C58A-450D-AD25-F2CE9A4EEB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67140-EB88-41D6-BBA5-72C894C70EA5}"/>
</file>

<file path=customXml/itemProps3.xml><?xml version="1.0" encoding="utf-8"?>
<ds:datastoreItem xmlns:ds="http://schemas.openxmlformats.org/officeDocument/2006/customXml" ds:itemID="{5014837D-E607-465D-A275-31802DBEAE9C}">
  <ds:schemaRefs>
    <ds:schemaRef ds:uri="http://schemas.microsoft.com/office/2006/metadata/properties"/>
    <ds:schemaRef ds:uri="http://schemas.microsoft.com/office/infopath/2007/PartnerControls"/>
    <ds:schemaRef ds:uri="d33c0ffa-b344-4076-aac6-65a31d485684"/>
    <ds:schemaRef ds:uri="9f4943a1-0486-457b-a838-32f45b9094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Partnerships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Bianca Prieto</dc:creator>
  <cp:lastModifiedBy>Powless, Jeremiah</cp:lastModifiedBy>
  <cp:revision>1</cp:revision>
  <dcterms:created xsi:type="dcterms:W3CDTF">2024-11-06T21:00:51Z</dcterms:created>
  <dcterms:modified xsi:type="dcterms:W3CDTF">2024-11-19T02:10:31Z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0x01010009A03AA40E4C584795B170AC43B403D5</vt:lpwstr>
  </property>
  <property fmtid="{D5CDD505-2E9C-101B-9397-08002B2CF9AE}" pid="3" name="MediaServiceImageTags">
    <vt:lpwstr/>
  </property>
</Properties>
</file>