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2"/>
  </p:notesMasterIdLst>
  <p:sldIdLst>
    <p:sldId id="256" r:id="rId2"/>
    <p:sldId id="321" r:id="rId3"/>
    <p:sldId id="322" r:id="rId4"/>
    <p:sldId id="325" r:id="rId5"/>
    <p:sldId id="323" r:id="rId6"/>
    <p:sldId id="259" r:id="rId7"/>
    <p:sldId id="260" r:id="rId8"/>
    <p:sldId id="319" r:id="rId9"/>
    <p:sldId id="261" r:id="rId10"/>
    <p:sldId id="300" r:id="rId11"/>
    <p:sldId id="302" r:id="rId12"/>
    <p:sldId id="303" r:id="rId13"/>
    <p:sldId id="304" r:id="rId14"/>
    <p:sldId id="306" r:id="rId15"/>
    <p:sldId id="307" r:id="rId16"/>
    <p:sldId id="308" r:id="rId17"/>
    <p:sldId id="270" r:id="rId18"/>
    <p:sldId id="287" r:id="rId19"/>
    <p:sldId id="264" r:id="rId20"/>
    <p:sldId id="262" r:id="rId21"/>
    <p:sldId id="279" r:id="rId22"/>
    <p:sldId id="282" r:id="rId23"/>
    <p:sldId id="289" r:id="rId24"/>
    <p:sldId id="314" r:id="rId25"/>
    <p:sldId id="315" r:id="rId26"/>
    <p:sldId id="317" r:id="rId27"/>
    <p:sldId id="313" r:id="rId28"/>
    <p:sldId id="266" r:id="rId29"/>
    <p:sldId id="267" r:id="rId30"/>
    <p:sldId id="269" r:id="rId31"/>
    <p:sldId id="272" r:id="rId32"/>
    <p:sldId id="274" r:id="rId33"/>
    <p:sldId id="291" r:id="rId34"/>
    <p:sldId id="273" r:id="rId35"/>
    <p:sldId id="293" r:id="rId36"/>
    <p:sldId id="295" r:id="rId37"/>
    <p:sldId id="312" r:id="rId38"/>
    <p:sldId id="298" r:id="rId39"/>
    <p:sldId id="277" r:id="rId40"/>
    <p:sldId id="27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2D9C6-09C8-4263-BBF8-57FC94F8A8D0}" v="62" dt="2024-12-18T06:59:01.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p:restoredTop sz="94638"/>
  </p:normalViewPr>
  <p:slideViewPr>
    <p:cSldViewPr snapToGrid="0" snapToObjects="1">
      <p:cViewPr varScale="1">
        <p:scale>
          <a:sx n="75" d="100"/>
          <a:sy n="75" d="100"/>
        </p:scale>
        <p:origin x="77" y="120"/>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tin Baird" userId="e821456471b9aee3" providerId="LiveId" clId="{15B2D9C6-09C8-4263-BBF8-57FC94F8A8D0}"/>
    <pc:docChg chg="undo custSel addSld delSld modSld sldOrd">
      <pc:chgData name="Dustin Baird" userId="e821456471b9aee3" providerId="LiveId" clId="{15B2D9C6-09C8-4263-BBF8-57FC94F8A8D0}" dt="2024-12-18T07:00:16.585" v="2137" actId="14100"/>
      <pc:docMkLst>
        <pc:docMk/>
      </pc:docMkLst>
      <pc:sldChg chg="modSp mod">
        <pc:chgData name="Dustin Baird" userId="e821456471b9aee3" providerId="LiveId" clId="{15B2D9C6-09C8-4263-BBF8-57FC94F8A8D0}" dt="2024-12-18T05:56:20.617" v="1955" actId="1076"/>
        <pc:sldMkLst>
          <pc:docMk/>
          <pc:sldMk cId="0" sldId="256"/>
        </pc:sldMkLst>
        <pc:spChg chg="mod">
          <ac:chgData name="Dustin Baird" userId="e821456471b9aee3" providerId="LiveId" clId="{15B2D9C6-09C8-4263-BBF8-57FC94F8A8D0}" dt="2024-12-18T05:56:20.617" v="1955" actId="1076"/>
          <ac:spMkLst>
            <pc:docMk/>
            <pc:sldMk cId="0" sldId="256"/>
            <ac:spMk id="2" creationId="{00000000-0000-0000-0000-000000000000}"/>
          </ac:spMkLst>
        </pc:spChg>
        <pc:spChg chg="mod">
          <ac:chgData name="Dustin Baird" userId="e821456471b9aee3" providerId="LiveId" clId="{15B2D9C6-09C8-4263-BBF8-57FC94F8A8D0}" dt="2024-12-18T05:56:02.664" v="1951" actId="1076"/>
          <ac:spMkLst>
            <pc:docMk/>
            <pc:sldMk cId="0" sldId="256"/>
            <ac:spMk id="3" creationId="{00000000-0000-0000-0000-000000000000}"/>
          </ac:spMkLst>
        </pc:spChg>
        <pc:picChg chg="mod">
          <ac:chgData name="Dustin Baird" userId="e821456471b9aee3" providerId="LiveId" clId="{15B2D9C6-09C8-4263-BBF8-57FC94F8A8D0}" dt="2024-12-18T05:55:58.056" v="1950" actId="1076"/>
          <ac:picMkLst>
            <pc:docMk/>
            <pc:sldMk cId="0" sldId="256"/>
            <ac:picMk id="4" creationId="{ED56F369-E070-BD65-73D5-1719506C51DE}"/>
          </ac:picMkLst>
        </pc:picChg>
        <pc:picChg chg="mod">
          <ac:chgData name="Dustin Baird" userId="e821456471b9aee3" providerId="LiveId" clId="{15B2D9C6-09C8-4263-BBF8-57FC94F8A8D0}" dt="2024-12-11T21:12:23.599" v="1266" actId="14826"/>
          <ac:picMkLst>
            <pc:docMk/>
            <pc:sldMk cId="0" sldId="256"/>
            <ac:picMk id="5" creationId="{2B897299-089A-0560-0A1C-4E86FDBA4144}"/>
          </ac:picMkLst>
        </pc:picChg>
      </pc:sldChg>
      <pc:sldChg chg="addSp modSp del mod">
        <pc:chgData name="Dustin Baird" userId="e821456471b9aee3" providerId="LiveId" clId="{15B2D9C6-09C8-4263-BBF8-57FC94F8A8D0}" dt="2024-12-11T19:41:15.229" v="378" actId="2696"/>
        <pc:sldMkLst>
          <pc:docMk/>
          <pc:sldMk cId="0" sldId="257"/>
        </pc:sldMkLst>
      </pc:sldChg>
      <pc:sldChg chg="del">
        <pc:chgData name="Dustin Baird" userId="e821456471b9aee3" providerId="LiveId" clId="{15B2D9C6-09C8-4263-BBF8-57FC94F8A8D0}" dt="2024-12-11T18:22:02.682" v="156" actId="2696"/>
        <pc:sldMkLst>
          <pc:docMk/>
          <pc:sldMk cId="0" sldId="258"/>
        </pc:sldMkLst>
      </pc:sldChg>
      <pc:sldChg chg="addSp modSp mod">
        <pc:chgData name="Dustin Baird" userId="e821456471b9aee3" providerId="LiveId" clId="{15B2D9C6-09C8-4263-BBF8-57FC94F8A8D0}" dt="2024-12-18T06:48:09.085" v="2086" actId="1076"/>
        <pc:sldMkLst>
          <pc:docMk/>
          <pc:sldMk cId="0" sldId="259"/>
        </pc:sldMkLst>
        <pc:spChg chg="mod">
          <ac:chgData name="Dustin Baird" userId="e821456471b9aee3" providerId="LiveId" clId="{15B2D9C6-09C8-4263-BBF8-57FC94F8A8D0}" dt="2024-12-18T06:48:09.085" v="2086" actId="1076"/>
          <ac:spMkLst>
            <pc:docMk/>
            <pc:sldMk cId="0" sldId="259"/>
            <ac:spMk id="2" creationId="{00000000-0000-0000-0000-000000000000}"/>
          </ac:spMkLst>
        </pc:spChg>
        <pc:spChg chg="mod">
          <ac:chgData name="Dustin Baird" userId="e821456471b9aee3" providerId="LiveId" clId="{15B2D9C6-09C8-4263-BBF8-57FC94F8A8D0}" dt="2024-12-18T06:47:56.793" v="2084" actId="1076"/>
          <ac:spMkLst>
            <pc:docMk/>
            <pc:sldMk cId="0" sldId="259"/>
            <ac:spMk id="3" creationId="{00000000-0000-0000-0000-000000000000}"/>
          </ac:spMkLst>
        </pc:spChg>
        <pc:picChg chg="add mod">
          <ac:chgData name="Dustin Baird" userId="e821456471b9aee3" providerId="LiveId" clId="{15B2D9C6-09C8-4263-BBF8-57FC94F8A8D0}" dt="2024-12-18T06:47:15.963" v="2074" actId="1076"/>
          <ac:picMkLst>
            <pc:docMk/>
            <pc:sldMk cId="0" sldId="259"/>
            <ac:picMk id="5" creationId="{A7ADA528-120B-F9B5-9D9C-2789E9BB8114}"/>
          </ac:picMkLst>
        </pc:picChg>
      </pc:sldChg>
      <pc:sldChg chg="addSp delSp modSp mod modClrScheme chgLayout">
        <pc:chgData name="Dustin Baird" userId="e821456471b9aee3" providerId="LiveId" clId="{15B2D9C6-09C8-4263-BBF8-57FC94F8A8D0}" dt="2024-12-11T21:16:25.681" v="1296" actId="1076"/>
        <pc:sldMkLst>
          <pc:docMk/>
          <pc:sldMk cId="0" sldId="260"/>
        </pc:sldMkLst>
        <pc:spChg chg="mod">
          <ac:chgData name="Dustin Baird" userId="e821456471b9aee3" providerId="LiveId" clId="{15B2D9C6-09C8-4263-BBF8-57FC94F8A8D0}" dt="2024-12-11T21:16:21.266" v="1295" actId="1076"/>
          <ac:spMkLst>
            <pc:docMk/>
            <pc:sldMk cId="0" sldId="260"/>
            <ac:spMk id="2" creationId="{00000000-0000-0000-0000-000000000000}"/>
          </ac:spMkLst>
        </pc:spChg>
        <pc:spChg chg="mod ord">
          <ac:chgData name="Dustin Baird" userId="e821456471b9aee3" providerId="LiveId" clId="{15B2D9C6-09C8-4263-BBF8-57FC94F8A8D0}" dt="2024-12-11T21:16:25.681" v="1296" actId="1076"/>
          <ac:spMkLst>
            <pc:docMk/>
            <pc:sldMk cId="0" sldId="260"/>
            <ac:spMk id="3" creationId="{00000000-0000-0000-0000-000000000000}"/>
          </ac:spMkLst>
        </pc:spChg>
        <pc:picChg chg="add mod">
          <ac:chgData name="Dustin Baird" userId="e821456471b9aee3" providerId="LiveId" clId="{15B2D9C6-09C8-4263-BBF8-57FC94F8A8D0}" dt="2024-12-11T21:16:13.343" v="1293" actId="14100"/>
          <ac:picMkLst>
            <pc:docMk/>
            <pc:sldMk cId="0" sldId="260"/>
            <ac:picMk id="5" creationId="{CA98AFA8-B737-B326-38B8-B59714FFA846}"/>
          </ac:picMkLst>
        </pc:picChg>
      </pc:sldChg>
      <pc:sldChg chg="addSp modSp mod">
        <pc:chgData name="Dustin Baird" userId="e821456471b9aee3" providerId="LiveId" clId="{15B2D9C6-09C8-4263-BBF8-57FC94F8A8D0}" dt="2024-12-18T06:49:03.087" v="2092" actId="255"/>
        <pc:sldMkLst>
          <pc:docMk/>
          <pc:sldMk cId="0" sldId="261"/>
        </pc:sldMkLst>
        <pc:spChg chg="mod">
          <ac:chgData name="Dustin Baird" userId="e821456471b9aee3" providerId="LiveId" clId="{15B2D9C6-09C8-4263-BBF8-57FC94F8A8D0}" dt="2024-12-18T06:19:50.441" v="1967" actId="1076"/>
          <ac:spMkLst>
            <pc:docMk/>
            <pc:sldMk cId="0" sldId="261"/>
            <ac:spMk id="2" creationId="{00000000-0000-0000-0000-000000000000}"/>
          </ac:spMkLst>
        </pc:spChg>
        <pc:spChg chg="mod">
          <ac:chgData name="Dustin Baird" userId="e821456471b9aee3" providerId="LiveId" clId="{15B2D9C6-09C8-4263-BBF8-57FC94F8A8D0}" dt="2024-12-18T06:49:03.087" v="2092" actId="255"/>
          <ac:spMkLst>
            <pc:docMk/>
            <pc:sldMk cId="0" sldId="261"/>
            <ac:spMk id="3" creationId="{00000000-0000-0000-0000-000000000000}"/>
          </ac:spMkLst>
        </pc:spChg>
        <pc:picChg chg="add mod">
          <ac:chgData name="Dustin Baird" userId="e821456471b9aee3" providerId="LiveId" clId="{15B2D9C6-09C8-4263-BBF8-57FC94F8A8D0}" dt="2024-12-11T21:21:11.986" v="1335" actId="14861"/>
          <ac:picMkLst>
            <pc:docMk/>
            <pc:sldMk cId="0" sldId="261"/>
            <ac:picMk id="5" creationId="{42DF55B4-0319-D2DF-C2A8-4088A5D9F3B9}"/>
          </ac:picMkLst>
        </pc:picChg>
      </pc:sldChg>
      <pc:sldChg chg="addSp modSp mod modClrScheme chgLayout">
        <pc:chgData name="Dustin Baird" userId="e821456471b9aee3" providerId="LiveId" clId="{15B2D9C6-09C8-4263-BBF8-57FC94F8A8D0}" dt="2024-12-18T06:23:46.169" v="1976" actId="1076"/>
        <pc:sldMkLst>
          <pc:docMk/>
          <pc:sldMk cId="0" sldId="262"/>
        </pc:sldMkLst>
        <pc:spChg chg="mod">
          <ac:chgData name="Dustin Baird" userId="e821456471b9aee3" providerId="LiveId" clId="{15B2D9C6-09C8-4263-BBF8-57FC94F8A8D0}" dt="2024-12-11T21:45:33.338" v="1438" actId="1076"/>
          <ac:spMkLst>
            <pc:docMk/>
            <pc:sldMk cId="0" sldId="262"/>
            <ac:spMk id="2" creationId="{00000000-0000-0000-0000-000000000000}"/>
          </ac:spMkLst>
        </pc:spChg>
        <pc:spChg chg="mod">
          <ac:chgData name="Dustin Baird" userId="e821456471b9aee3" providerId="LiveId" clId="{15B2D9C6-09C8-4263-BBF8-57FC94F8A8D0}" dt="2024-12-18T06:23:46.169" v="1976" actId="1076"/>
          <ac:spMkLst>
            <pc:docMk/>
            <pc:sldMk cId="0" sldId="262"/>
            <ac:spMk id="3" creationId="{00000000-0000-0000-0000-000000000000}"/>
          </ac:spMkLst>
        </pc:spChg>
        <pc:picChg chg="add mod">
          <ac:chgData name="Dustin Baird" userId="e821456471b9aee3" providerId="LiveId" clId="{15B2D9C6-09C8-4263-BBF8-57FC94F8A8D0}" dt="2024-12-11T21:44:59.949" v="1436" actId="1076"/>
          <ac:picMkLst>
            <pc:docMk/>
            <pc:sldMk cId="0" sldId="262"/>
            <ac:picMk id="5" creationId="{E0956FE4-21CB-831B-9D57-C64F2A17D370}"/>
          </ac:picMkLst>
        </pc:picChg>
      </pc:sldChg>
      <pc:sldChg chg="addSp modSp mod">
        <pc:chgData name="Dustin Baird" userId="e821456471b9aee3" providerId="LiveId" clId="{15B2D9C6-09C8-4263-BBF8-57FC94F8A8D0}" dt="2024-12-18T05:18:11.555" v="1612" actId="1076"/>
        <pc:sldMkLst>
          <pc:docMk/>
          <pc:sldMk cId="0" sldId="264"/>
        </pc:sldMkLst>
        <pc:spChg chg="mod">
          <ac:chgData name="Dustin Baird" userId="e821456471b9aee3" providerId="LiveId" clId="{15B2D9C6-09C8-4263-BBF8-57FC94F8A8D0}" dt="2024-12-18T05:18:11.555" v="1612" actId="1076"/>
          <ac:spMkLst>
            <pc:docMk/>
            <pc:sldMk cId="0" sldId="264"/>
            <ac:spMk id="2" creationId="{00000000-0000-0000-0000-000000000000}"/>
          </ac:spMkLst>
        </pc:spChg>
        <pc:spChg chg="mod">
          <ac:chgData name="Dustin Baird" userId="e821456471b9aee3" providerId="LiveId" clId="{15B2D9C6-09C8-4263-BBF8-57FC94F8A8D0}" dt="2024-12-18T05:18:09.576" v="1611" actId="1076"/>
          <ac:spMkLst>
            <pc:docMk/>
            <pc:sldMk cId="0" sldId="264"/>
            <ac:spMk id="3" creationId="{00000000-0000-0000-0000-000000000000}"/>
          </ac:spMkLst>
        </pc:spChg>
        <pc:picChg chg="add mod">
          <ac:chgData name="Dustin Baird" userId="e821456471b9aee3" providerId="LiveId" clId="{15B2D9C6-09C8-4263-BBF8-57FC94F8A8D0}" dt="2024-12-18T05:18:03.425" v="1610" actId="1076"/>
          <ac:picMkLst>
            <pc:docMk/>
            <pc:sldMk cId="0" sldId="264"/>
            <ac:picMk id="5" creationId="{398E2659-2B42-E186-3AEA-374720174108}"/>
          </ac:picMkLst>
        </pc:picChg>
      </pc:sldChg>
      <pc:sldChg chg="del">
        <pc:chgData name="Dustin Baird" userId="e821456471b9aee3" providerId="LiveId" clId="{15B2D9C6-09C8-4263-BBF8-57FC94F8A8D0}" dt="2024-12-11T17:56:15.625" v="104" actId="2696"/>
        <pc:sldMkLst>
          <pc:docMk/>
          <pc:sldMk cId="2065682870" sldId="265"/>
        </pc:sldMkLst>
      </pc:sldChg>
      <pc:sldChg chg="addSp modSp mod">
        <pc:chgData name="Dustin Baird" userId="e821456471b9aee3" providerId="LiveId" clId="{15B2D9C6-09C8-4263-BBF8-57FC94F8A8D0}" dt="2024-12-18T05:41:23.417" v="1804" actId="14100"/>
        <pc:sldMkLst>
          <pc:docMk/>
          <pc:sldMk cId="1709568243" sldId="266"/>
        </pc:sldMkLst>
        <pc:spChg chg="mod">
          <ac:chgData name="Dustin Baird" userId="e821456471b9aee3" providerId="LiveId" clId="{15B2D9C6-09C8-4263-BBF8-57FC94F8A8D0}" dt="2024-12-18T05:40:52.913" v="1795" actId="1076"/>
          <ac:spMkLst>
            <pc:docMk/>
            <pc:sldMk cId="1709568243" sldId="266"/>
            <ac:spMk id="2" creationId="{00000000-0000-0000-0000-000000000000}"/>
          </ac:spMkLst>
        </pc:spChg>
        <pc:spChg chg="mod">
          <ac:chgData name="Dustin Baird" userId="e821456471b9aee3" providerId="LiveId" clId="{15B2D9C6-09C8-4263-BBF8-57FC94F8A8D0}" dt="2024-12-18T05:41:16.242" v="1803" actId="1076"/>
          <ac:spMkLst>
            <pc:docMk/>
            <pc:sldMk cId="1709568243" sldId="266"/>
            <ac:spMk id="3" creationId="{00000000-0000-0000-0000-000000000000}"/>
          </ac:spMkLst>
        </pc:spChg>
        <pc:picChg chg="add mod">
          <ac:chgData name="Dustin Baird" userId="e821456471b9aee3" providerId="LiveId" clId="{15B2D9C6-09C8-4263-BBF8-57FC94F8A8D0}" dt="2024-12-18T05:41:23.417" v="1804" actId="14100"/>
          <ac:picMkLst>
            <pc:docMk/>
            <pc:sldMk cId="1709568243" sldId="266"/>
            <ac:picMk id="5" creationId="{A903B4C1-E40A-F0B9-F37D-998F7A943F00}"/>
          </ac:picMkLst>
        </pc:picChg>
      </pc:sldChg>
      <pc:sldChg chg="addSp modSp mod modClrScheme chgLayout">
        <pc:chgData name="Dustin Baird" userId="e821456471b9aee3" providerId="LiveId" clId="{15B2D9C6-09C8-4263-BBF8-57FC94F8A8D0}" dt="2024-12-18T06:26:36.885" v="1989" actId="255"/>
        <pc:sldMkLst>
          <pc:docMk/>
          <pc:sldMk cId="686053480" sldId="267"/>
        </pc:sldMkLst>
        <pc:spChg chg="mod">
          <ac:chgData name="Dustin Baird" userId="e821456471b9aee3" providerId="LiveId" clId="{15B2D9C6-09C8-4263-BBF8-57FC94F8A8D0}" dt="2024-12-18T06:26:36.885" v="1989" actId="255"/>
          <ac:spMkLst>
            <pc:docMk/>
            <pc:sldMk cId="686053480" sldId="267"/>
            <ac:spMk id="2" creationId="{00000000-0000-0000-0000-000000000000}"/>
          </ac:spMkLst>
        </pc:spChg>
        <pc:spChg chg="mod ord">
          <ac:chgData name="Dustin Baird" userId="e821456471b9aee3" providerId="LiveId" clId="{15B2D9C6-09C8-4263-BBF8-57FC94F8A8D0}" dt="2024-12-18T06:26:29.350" v="1988" actId="1076"/>
          <ac:spMkLst>
            <pc:docMk/>
            <pc:sldMk cId="686053480" sldId="267"/>
            <ac:spMk id="3" creationId="{00000000-0000-0000-0000-000000000000}"/>
          </ac:spMkLst>
        </pc:spChg>
        <pc:picChg chg="add mod">
          <ac:chgData name="Dustin Baird" userId="e821456471b9aee3" providerId="LiveId" clId="{15B2D9C6-09C8-4263-BBF8-57FC94F8A8D0}" dt="2024-12-18T05:45:04.542" v="1838" actId="14861"/>
          <ac:picMkLst>
            <pc:docMk/>
            <pc:sldMk cId="686053480" sldId="267"/>
            <ac:picMk id="5" creationId="{E82821B8-6DC6-F1EE-C26D-67325A8BB565}"/>
          </ac:picMkLst>
        </pc:picChg>
      </pc:sldChg>
      <pc:sldChg chg="del">
        <pc:chgData name="Dustin Baird" userId="e821456471b9aee3" providerId="LiveId" clId="{15B2D9C6-09C8-4263-BBF8-57FC94F8A8D0}" dt="2024-12-11T17:56:26.360" v="105" actId="2696"/>
        <pc:sldMkLst>
          <pc:docMk/>
          <pc:sldMk cId="3219258131" sldId="268"/>
        </pc:sldMkLst>
      </pc:sldChg>
      <pc:sldChg chg="modSp mod">
        <pc:chgData name="Dustin Baird" userId="e821456471b9aee3" providerId="LiveId" clId="{15B2D9C6-09C8-4263-BBF8-57FC94F8A8D0}" dt="2024-12-18T05:45:42.071" v="1847" actId="1076"/>
        <pc:sldMkLst>
          <pc:docMk/>
          <pc:sldMk cId="4294782020" sldId="269"/>
        </pc:sldMkLst>
        <pc:spChg chg="mod">
          <ac:chgData name="Dustin Baird" userId="e821456471b9aee3" providerId="LiveId" clId="{15B2D9C6-09C8-4263-BBF8-57FC94F8A8D0}" dt="2024-12-18T05:45:22.647" v="1842" actId="1076"/>
          <ac:spMkLst>
            <pc:docMk/>
            <pc:sldMk cId="4294782020" sldId="269"/>
            <ac:spMk id="2" creationId="{00000000-0000-0000-0000-000000000000}"/>
          </ac:spMkLst>
        </pc:spChg>
        <pc:spChg chg="mod">
          <ac:chgData name="Dustin Baird" userId="e821456471b9aee3" providerId="LiveId" clId="{15B2D9C6-09C8-4263-BBF8-57FC94F8A8D0}" dt="2024-12-18T05:45:42.071" v="1847" actId="1076"/>
          <ac:spMkLst>
            <pc:docMk/>
            <pc:sldMk cId="4294782020" sldId="269"/>
            <ac:spMk id="3" creationId="{00000000-0000-0000-0000-000000000000}"/>
          </ac:spMkLst>
        </pc:spChg>
      </pc:sldChg>
      <pc:sldChg chg="addSp delSp modSp mod ord">
        <pc:chgData name="Dustin Baird" userId="e821456471b9aee3" providerId="LiveId" clId="{15B2D9C6-09C8-4263-BBF8-57FC94F8A8D0}" dt="2024-12-18T05:10:56.053" v="1583" actId="14100"/>
        <pc:sldMkLst>
          <pc:docMk/>
          <pc:sldMk cId="0" sldId="270"/>
        </pc:sldMkLst>
        <pc:spChg chg="del mod">
          <ac:chgData name="Dustin Baird" userId="e821456471b9aee3" providerId="LiveId" clId="{15B2D9C6-09C8-4263-BBF8-57FC94F8A8D0}" dt="2024-12-18T05:10:11.241" v="1571" actId="21"/>
          <ac:spMkLst>
            <pc:docMk/>
            <pc:sldMk cId="0" sldId="270"/>
            <ac:spMk id="2" creationId="{00000000-0000-0000-0000-000000000000}"/>
          </ac:spMkLst>
        </pc:spChg>
        <pc:spChg chg="mod">
          <ac:chgData name="Dustin Baird" userId="e821456471b9aee3" providerId="LiveId" clId="{15B2D9C6-09C8-4263-BBF8-57FC94F8A8D0}" dt="2024-12-18T05:10:41.115" v="1579" actId="12"/>
          <ac:spMkLst>
            <pc:docMk/>
            <pc:sldMk cId="0" sldId="270"/>
            <ac:spMk id="3" creationId="{00000000-0000-0000-0000-000000000000}"/>
          </ac:spMkLst>
        </pc:spChg>
        <pc:spChg chg="add del mod">
          <ac:chgData name="Dustin Baird" userId="e821456471b9aee3" providerId="LiveId" clId="{15B2D9C6-09C8-4263-BBF8-57FC94F8A8D0}" dt="2024-12-18T05:10:19.949" v="1573" actId="21"/>
          <ac:spMkLst>
            <pc:docMk/>
            <pc:sldMk cId="0" sldId="270"/>
            <ac:spMk id="7" creationId="{BA034EFE-E669-6B28-211C-01FCDD073787}"/>
          </ac:spMkLst>
        </pc:spChg>
        <pc:picChg chg="add mod">
          <ac:chgData name="Dustin Baird" userId="e821456471b9aee3" providerId="LiveId" clId="{15B2D9C6-09C8-4263-BBF8-57FC94F8A8D0}" dt="2024-12-18T05:10:56.053" v="1583" actId="14100"/>
          <ac:picMkLst>
            <pc:docMk/>
            <pc:sldMk cId="0" sldId="270"/>
            <ac:picMk id="5" creationId="{7C57D2DF-501A-7924-C734-781FBD42F9DE}"/>
          </ac:picMkLst>
        </pc:picChg>
      </pc:sldChg>
      <pc:sldChg chg="addSp modSp mod">
        <pc:chgData name="Dustin Baird" userId="e821456471b9aee3" providerId="LiveId" clId="{15B2D9C6-09C8-4263-BBF8-57FC94F8A8D0}" dt="2024-12-18T05:49:59.366" v="1873" actId="1076"/>
        <pc:sldMkLst>
          <pc:docMk/>
          <pc:sldMk cId="3456342852" sldId="272"/>
        </pc:sldMkLst>
        <pc:spChg chg="mod">
          <ac:chgData name="Dustin Baird" userId="e821456471b9aee3" providerId="LiveId" clId="{15B2D9C6-09C8-4263-BBF8-57FC94F8A8D0}" dt="2024-12-18T05:49:21.511" v="1868" actId="1076"/>
          <ac:spMkLst>
            <pc:docMk/>
            <pc:sldMk cId="3456342852" sldId="272"/>
            <ac:spMk id="2" creationId="{00000000-0000-0000-0000-000000000000}"/>
          </ac:spMkLst>
        </pc:spChg>
        <pc:spChg chg="mod">
          <ac:chgData name="Dustin Baird" userId="e821456471b9aee3" providerId="LiveId" clId="{15B2D9C6-09C8-4263-BBF8-57FC94F8A8D0}" dt="2024-12-18T05:48:50.470" v="1859" actId="1076"/>
          <ac:spMkLst>
            <pc:docMk/>
            <pc:sldMk cId="3456342852" sldId="272"/>
            <ac:spMk id="3" creationId="{00000000-0000-0000-0000-000000000000}"/>
          </ac:spMkLst>
        </pc:spChg>
        <pc:picChg chg="add mod">
          <ac:chgData name="Dustin Baird" userId="e821456471b9aee3" providerId="LiveId" clId="{15B2D9C6-09C8-4263-BBF8-57FC94F8A8D0}" dt="2024-12-18T05:49:59.366" v="1873" actId="1076"/>
          <ac:picMkLst>
            <pc:docMk/>
            <pc:sldMk cId="3456342852" sldId="272"/>
            <ac:picMk id="5" creationId="{C633F5B4-FE2A-80B0-3A85-DEB2003BBC09}"/>
          </ac:picMkLst>
        </pc:picChg>
      </pc:sldChg>
      <pc:sldChg chg="addSp modSp mod">
        <pc:chgData name="Dustin Baird" userId="e821456471b9aee3" providerId="LiveId" clId="{15B2D9C6-09C8-4263-BBF8-57FC94F8A8D0}" dt="2024-12-18T06:29:09.369" v="2008" actId="14100"/>
        <pc:sldMkLst>
          <pc:docMk/>
          <pc:sldMk cId="3393928507" sldId="273"/>
        </pc:sldMkLst>
        <pc:spChg chg="mod">
          <ac:chgData name="Dustin Baird" userId="e821456471b9aee3" providerId="LiveId" clId="{15B2D9C6-09C8-4263-BBF8-57FC94F8A8D0}" dt="2024-12-18T05:52:13.306" v="1887" actId="1076"/>
          <ac:spMkLst>
            <pc:docMk/>
            <pc:sldMk cId="3393928507" sldId="273"/>
            <ac:spMk id="2" creationId="{00000000-0000-0000-0000-000000000000}"/>
          </ac:spMkLst>
        </pc:spChg>
        <pc:spChg chg="mod">
          <ac:chgData name="Dustin Baird" userId="e821456471b9aee3" providerId="LiveId" clId="{15B2D9C6-09C8-4263-BBF8-57FC94F8A8D0}" dt="2024-12-18T06:29:09.369" v="2008" actId="14100"/>
          <ac:spMkLst>
            <pc:docMk/>
            <pc:sldMk cId="3393928507" sldId="273"/>
            <ac:spMk id="3" creationId="{00000000-0000-0000-0000-000000000000}"/>
          </ac:spMkLst>
        </pc:spChg>
        <pc:picChg chg="add mod">
          <ac:chgData name="Dustin Baird" userId="e821456471b9aee3" providerId="LiveId" clId="{15B2D9C6-09C8-4263-BBF8-57FC94F8A8D0}" dt="2024-12-18T05:52:33.439" v="1894" actId="14861"/>
          <ac:picMkLst>
            <pc:docMk/>
            <pc:sldMk cId="3393928507" sldId="273"/>
            <ac:picMk id="5" creationId="{F2F3D0F0-21A1-7EAE-C45D-DA7D79D59277}"/>
          </ac:picMkLst>
        </pc:picChg>
      </pc:sldChg>
      <pc:sldChg chg="addSp modSp mod">
        <pc:chgData name="Dustin Baird" userId="e821456471b9aee3" providerId="LiveId" clId="{15B2D9C6-09C8-4263-BBF8-57FC94F8A8D0}" dt="2024-12-18T06:30:36.291" v="2018" actId="1076"/>
        <pc:sldMkLst>
          <pc:docMk/>
          <pc:sldMk cId="2903806820" sldId="274"/>
        </pc:sldMkLst>
        <pc:spChg chg="mod">
          <ac:chgData name="Dustin Baird" userId="e821456471b9aee3" providerId="LiveId" clId="{15B2D9C6-09C8-4263-BBF8-57FC94F8A8D0}" dt="2024-12-11T19:20:35.601" v="276" actId="1076"/>
          <ac:spMkLst>
            <pc:docMk/>
            <pc:sldMk cId="2903806820" sldId="274"/>
            <ac:spMk id="2" creationId="{00000000-0000-0000-0000-000000000000}"/>
          </ac:spMkLst>
        </pc:spChg>
        <pc:spChg chg="mod">
          <ac:chgData name="Dustin Baird" userId="e821456471b9aee3" providerId="LiveId" clId="{15B2D9C6-09C8-4263-BBF8-57FC94F8A8D0}" dt="2024-12-18T06:30:36.291" v="2018" actId="1076"/>
          <ac:spMkLst>
            <pc:docMk/>
            <pc:sldMk cId="2903806820" sldId="274"/>
            <ac:spMk id="3" creationId="{00000000-0000-0000-0000-000000000000}"/>
          </ac:spMkLst>
        </pc:spChg>
        <pc:picChg chg="add mod">
          <ac:chgData name="Dustin Baird" userId="e821456471b9aee3" providerId="LiveId" clId="{15B2D9C6-09C8-4263-BBF8-57FC94F8A8D0}" dt="2024-12-18T06:30:25.214" v="2017" actId="1076"/>
          <ac:picMkLst>
            <pc:docMk/>
            <pc:sldMk cId="2903806820" sldId="274"/>
            <ac:picMk id="5" creationId="{7BEA81D2-F29E-5D4B-3695-3CECB45E8982}"/>
          </ac:picMkLst>
        </pc:picChg>
      </pc:sldChg>
      <pc:sldChg chg="del">
        <pc:chgData name="Dustin Baird" userId="e821456471b9aee3" providerId="LiveId" clId="{15B2D9C6-09C8-4263-BBF8-57FC94F8A8D0}" dt="2024-12-11T21:36:53.454" v="1349" actId="2696"/>
        <pc:sldMkLst>
          <pc:docMk/>
          <pc:sldMk cId="441340056" sldId="275"/>
        </pc:sldMkLst>
      </pc:sldChg>
      <pc:sldChg chg="del">
        <pc:chgData name="Dustin Baird" userId="e821456471b9aee3" providerId="LiveId" clId="{15B2D9C6-09C8-4263-BBF8-57FC94F8A8D0}" dt="2024-12-11T21:36:24.441" v="1348" actId="2696"/>
        <pc:sldMkLst>
          <pc:docMk/>
          <pc:sldMk cId="1499805752" sldId="276"/>
        </pc:sldMkLst>
      </pc:sldChg>
      <pc:sldChg chg="addSp delSp modSp mod">
        <pc:chgData name="Dustin Baird" userId="e821456471b9aee3" providerId="LiveId" clId="{15B2D9C6-09C8-4263-BBF8-57FC94F8A8D0}" dt="2024-12-18T05:54:13.544" v="1933" actId="1076"/>
        <pc:sldMkLst>
          <pc:docMk/>
          <pc:sldMk cId="3721823816" sldId="277"/>
        </pc:sldMkLst>
        <pc:spChg chg="mod">
          <ac:chgData name="Dustin Baird" userId="e821456471b9aee3" providerId="LiveId" clId="{15B2D9C6-09C8-4263-BBF8-57FC94F8A8D0}" dt="2024-12-18T05:54:13.544" v="1933" actId="1076"/>
          <ac:spMkLst>
            <pc:docMk/>
            <pc:sldMk cId="3721823816" sldId="277"/>
            <ac:spMk id="3" creationId="{00000000-0000-0000-0000-000000000000}"/>
          </ac:spMkLst>
        </pc:spChg>
        <pc:spChg chg="add mod">
          <ac:chgData name="Dustin Baird" userId="e821456471b9aee3" providerId="LiveId" clId="{15B2D9C6-09C8-4263-BBF8-57FC94F8A8D0}" dt="2024-12-18T05:54:05.488" v="1932" actId="1076"/>
          <ac:spMkLst>
            <pc:docMk/>
            <pc:sldMk cId="3721823816" sldId="277"/>
            <ac:spMk id="7" creationId="{E60C4C7F-ECF0-2A0E-8DB8-6CF97BAB3A32}"/>
          </ac:spMkLst>
        </pc:spChg>
      </pc:sldChg>
      <pc:sldChg chg="addSp modSp mod modClrScheme chgLayout">
        <pc:chgData name="Dustin Baird" userId="e821456471b9aee3" providerId="LiveId" clId="{15B2D9C6-09C8-4263-BBF8-57FC94F8A8D0}" dt="2024-12-18T06:23:58.153" v="1977" actId="1076"/>
        <pc:sldMkLst>
          <pc:docMk/>
          <pc:sldMk cId="0" sldId="279"/>
        </pc:sldMkLst>
        <pc:spChg chg="mod">
          <ac:chgData name="Dustin Baird" userId="e821456471b9aee3" providerId="LiveId" clId="{15B2D9C6-09C8-4263-BBF8-57FC94F8A8D0}" dt="2024-12-11T21:50:31.108" v="1461" actId="1076"/>
          <ac:spMkLst>
            <pc:docMk/>
            <pc:sldMk cId="0" sldId="279"/>
            <ac:spMk id="2" creationId="{00000000-0000-0000-0000-000000000000}"/>
          </ac:spMkLst>
        </pc:spChg>
        <pc:spChg chg="mod">
          <ac:chgData name="Dustin Baird" userId="e821456471b9aee3" providerId="LiveId" clId="{15B2D9C6-09C8-4263-BBF8-57FC94F8A8D0}" dt="2024-12-18T06:23:58.153" v="1977" actId="1076"/>
          <ac:spMkLst>
            <pc:docMk/>
            <pc:sldMk cId="0" sldId="279"/>
            <ac:spMk id="3" creationId="{00000000-0000-0000-0000-000000000000}"/>
          </ac:spMkLst>
        </pc:spChg>
        <pc:picChg chg="add mod">
          <ac:chgData name="Dustin Baird" userId="e821456471b9aee3" providerId="LiveId" clId="{15B2D9C6-09C8-4263-BBF8-57FC94F8A8D0}" dt="2024-12-11T21:50:07.715" v="1459" actId="1076"/>
          <ac:picMkLst>
            <pc:docMk/>
            <pc:sldMk cId="0" sldId="279"/>
            <ac:picMk id="5" creationId="{75394BF6-9F0A-1912-8BCA-3666C2F4788A}"/>
          </ac:picMkLst>
        </pc:picChg>
      </pc:sldChg>
      <pc:sldChg chg="del">
        <pc:chgData name="Dustin Baird" userId="e821456471b9aee3" providerId="LiveId" clId="{15B2D9C6-09C8-4263-BBF8-57FC94F8A8D0}" dt="2024-12-11T19:38:43.253" v="355" actId="2696"/>
        <pc:sldMkLst>
          <pc:docMk/>
          <pc:sldMk cId="0" sldId="280"/>
        </pc:sldMkLst>
      </pc:sldChg>
      <pc:sldChg chg="del">
        <pc:chgData name="Dustin Baird" userId="e821456471b9aee3" providerId="LiveId" clId="{15B2D9C6-09C8-4263-BBF8-57FC94F8A8D0}" dt="2024-12-11T19:17:47.822" v="255" actId="2696"/>
        <pc:sldMkLst>
          <pc:docMk/>
          <pc:sldMk cId="0" sldId="281"/>
        </pc:sldMkLst>
      </pc:sldChg>
      <pc:sldChg chg="addSp modSp mod">
        <pc:chgData name="Dustin Baird" userId="e821456471b9aee3" providerId="LiveId" clId="{15B2D9C6-09C8-4263-BBF8-57FC94F8A8D0}" dt="2024-12-18T06:24:19.054" v="1978" actId="255"/>
        <pc:sldMkLst>
          <pc:docMk/>
          <pc:sldMk cId="0" sldId="282"/>
        </pc:sldMkLst>
        <pc:spChg chg="mod">
          <ac:chgData name="Dustin Baird" userId="e821456471b9aee3" providerId="LiveId" clId="{15B2D9C6-09C8-4263-BBF8-57FC94F8A8D0}" dt="2024-12-18T05:20:43.670" v="1638" actId="1076"/>
          <ac:spMkLst>
            <pc:docMk/>
            <pc:sldMk cId="0" sldId="282"/>
            <ac:spMk id="2" creationId="{00000000-0000-0000-0000-000000000000}"/>
          </ac:spMkLst>
        </pc:spChg>
        <pc:spChg chg="mod">
          <ac:chgData name="Dustin Baird" userId="e821456471b9aee3" providerId="LiveId" clId="{15B2D9C6-09C8-4263-BBF8-57FC94F8A8D0}" dt="2024-12-18T06:24:19.054" v="1978" actId="255"/>
          <ac:spMkLst>
            <pc:docMk/>
            <pc:sldMk cId="0" sldId="282"/>
            <ac:spMk id="3" creationId="{00000000-0000-0000-0000-000000000000}"/>
          </ac:spMkLst>
        </pc:spChg>
        <pc:picChg chg="add mod">
          <ac:chgData name="Dustin Baird" userId="e821456471b9aee3" providerId="LiveId" clId="{15B2D9C6-09C8-4263-BBF8-57FC94F8A8D0}" dt="2024-12-18T05:21:03.101" v="1641" actId="1076"/>
          <ac:picMkLst>
            <pc:docMk/>
            <pc:sldMk cId="0" sldId="282"/>
            <ac:picMk id="5" creationId="{7F21ACD6-9902-AF21-1AD9-0CB9FB1854EA}"/>
          </ac:picMkLst>
        </pc:picChg>
      </pc:sldChg>
      <pc:sldChg chg="del">
        <pc:chgData name="Dustin Baird" userId="e821456471b9aee3" providerId="LiveId" clId="{15B2D9C6-09C8-4263-BBF8-57FC94F8A8D0}" dt="2024-12-11T17:59:42.606" v="107" actId="2696"/>
        <pc:sldMkLst>
          <pc:docMk/>
          <pc:sldMk cId="0" sldId="283"/>
        </pc:sldMkLst>
      </pc:sldChg>
      <pc:sldChg chg="del">
        <pc:chgData name="Dustin Baird" userId="e821456471b9aee3" providerId="LiveId" clId="{15B2D9C6-09C8-4263-BBF8-57FC94F8A8D0}" dt="2024-12-11T20:06:28.137" v="581" actId="2696"/>
        <pc:sldMkLst>
          <pc:docMk/>
          <pc:sldMk cId="680967783" sldId="285"/>
        </pc:sldMkLst>
      </pc:sldChg>
      <pc:sldChg chg="del">
        <pc:chgData name="Dustin Baird" userId="e821456471b9aee3" providerId="LiveId" clId="{15B2D9C6-09C8-4263-BBF8-57FC94F8A8D0}" dt="2024-12-11T21:35:54.859" v="1347" actId="2696"/>
        <pc:sldMkLst>
          <pc:docMk/>
          <pc:sldMk cId="0" sldId="286"/>
        </pc:sldMkLst>
      </pc:sldChg>
      <pc:sldChg chg="addSp modSp mod">
        <pc:chgData name="Dustin Baird" userId="e821456471b9aee3" providerId="LiveId" clId="{15B2D9C6-09C8-4263-BBF8-57FC94F8A8D0}" dt="2024-12-18T05:00:34.922" v="1558" actId="1076"/>
        <pc:sldMkLst>
          <pc:docMk/>
          <pc:sldMk cId="0" sldId="287"/>
        </pc:sldMkLst>
        <pc:spChg chg="mod">
          <ac:chgData name="Dustin Baird" userId="e821456471b9aee3" providerId="LiveId" clId="{15B2D9C6-09C8-4263-BBF8-57FC94F8A8D0}" dt="2024-12-18T05:00:23.824" v="1557" actId="1076"/>
          <ac:spMkLst>
            <pc:docMk/>
            <pc:sldMk cId="0" sldId="287"/>
            <ac:spMk id="2" creationId="{00000000-0000-0000-0000-000000000000}"/>
          </ac:spMkLst>
        </pc:spChg>
        <pc:spChg chg="mod">
          <ac:chgData name="Dustin Baird" userId="e821456471b9aee3" providerId="LiveId" clId="{15B2D9C6-09C8-4263-BBF8-57FC94F8A8D0}" dt="2024-12-18T05:00:34.922" v="1558" actId="1076"/>
          <ac:spMkLst>
            <pc:docMk/>
            <pc:sldMk cId="0" sldId="287"/>
            <ac:spMk id="3" creationId="{00000000-0000-0000-0000-000000000000}"/>
          </ac:spMkLst>
        </pc:spChg>
        <pc:picChg chg="add mod">
          <ac:chgData name="Dustin Baird" userId="e821456471b9aee3" providerId="LiveId" clId="{15B2D9C6-09C8-4263-BBF8-57FC94F8A8D0}" dt="2024-12-18T05:00:05.466" v="1554" actId="1076"/>
          <ac:picMkLst>
            <pc:docMk/>
            <pc:sldMk cId="0" sldId="287"/>
            <ac:picMk id="5" creationId="{D21F23E4-14DF-67AE-74FD-A70FCA5647D7}"/>
          </ac:picMkLst>
        </pc:picChg>
      </pc:sldChg>
      <pc:sldChg chg="del">
        <pc:chgData name="Dustin Baird" userId="e821456471b9aee3" providerId="LiveId" clId="{15B2D9C6-09C8-4263-BBF8-57FC94F8A8D0}" dt="2024-12-11T18:32:07.050" v="228" actId="2696"/>
        <pc:sldMkLst>
          <pc:docMk/>
          <pc:sldMk cId="0" sldId="288"/>
        </pc:sldMkLst>
      </pc:sldChg>
      <pc:sldChg chg="addSp delSp modSp mod">
        <pc:chgData name="Dustin Baird" userId="e821456471b9aee3" providerId="LiveId" clId="{15B2D9C6-09C8-4263-BBF8-57FC94F8A8D0}" dt="2024-12-18T06:24:48.143" v="1979" actId="255"/>
        <pc:sldMkLst>
          <pc:docMk/>
          <pc:sldMk cId="0" sldId="289"/>
        </pc:sldMkLst>
        <pc:spChg chg="mod">
          <ac:chgData name="Dustin Baird" userId="e821456471b9aee3" providerId="LiveId" clId="{15B2D9C6-09C8-4263-BBF8-57FC94F8A8D0}" dt="2024-12-18T05:22:15.482" v="1654" actId="1076"/>
          <ac:spMkLst>
            <pc:docMk/>
            <pc:sldMk cId="0" sldId="289"/>
            <ac:spMk id="2" creationId="{00000000-0000-0000-0000-000000000000}"/>
          </ac:spMkLst>
        </pc:spChg>
        <pc:spChg chg="mod">
          <ac:chgData name="Dustin Baird" userId="e821456471b9aee3" providerId="LiveId" clId="{15B2D9C6-09C8-4263-BBF8-57FC94F8A8D0}" dt="2024-12-18T06:24:48.143" v="1979" actId="255"/>
          <ac:spMkLst>
            <pc:docMk/>
            <pc:sldMk cId="0" sldId="289"/>
            <ac:spMk id="3" creationId="{00000000-0000-0000-0000-000000000000}"/>
          </ac:spMkLst>
        </pc:spChg>
        <pc:picChg chg="add mod">
          <ac:chgData name="Dustin Baird" userId="e821456471b9aee3" providerId="LiveId" clId="{15B2D9C6-09C8-4263-BBF8-57FC94F8A8D0}" dt="2024-12-18T05:23:03.785" v="1658" actId="1076"/>
          <ac:picMkLst>
            <pc:docMk/>
            <pc:sldMk cId="0" sldId="289"/>
            <ac:picMk id="7" creationId="{F5797FEA-1A98-C4CE-DAE3-00EF165D21D4}"/>
          </ac:picMkLst>
        </pc:picChg>
      </pc:sldChg>
      <pc:sldChg chg="del">
        <pc:chgData name="Dustin Baird" userId="e821456471b9aee3" providerId="LiveId" clId="{15B2D9C6-09C8-4263-BBF8-57FC94F8A8D0}" dt="2024-12-11T19:56:22.653" v="521" actId="2696"/>
        <pc:sldMkLst>
          <pc:docMk/>
          <pc:sldMk cId="2218180544" sldId="290"/>
        </pc:sldMkLst>
      </pc:sldChg>
      <pc:sldChg chg="addSp modSp mod">
        <pc:chgData name="Dustin Baird" userId="e821456471b9aee3" providerId="LiveId" clId="{15B2D9C6-09C8-4263-BBF8-57FC94F8A8D0}" dt="2024-12-18T06:29:52.391" v="2013" actId="1076"/>
        <pc:sldMkLst>
          <pc:docMk/>
          <pc:sldMk cId="0" sldId="291"/>
        </pc:sldMkLst>
        <pc:spChg chg="mod">
          <ac:chgData name="Dustin Baird" userId="e821456471b9aee3" providerId="LiveId" clId="{15B2D9C6-09C8-4263-BBF8-57FC94F8A8D0}" dt="2024-12-11T21:39:13.317" v="1354" actId="122"/>
          <ac:spMkLst>
            <pc:docMk/>
            <pc:sldMk cId="0" sldId="291"/>
            <ac:spMk id="2" creationId="{00000000-0000-0000-0000-000000000000}"/>
          </ac:spMkLst>
        </pc:spChg>
        <pc:spChg chg="mod">
          <ac:chgData name="Dustin Baird" userId="e821456471b9aee3" providerId="LiveId" clId="{15B2D9C6-09C8-4263-BBF8-57FC94F8A8D0}" dt="2024-12-18T06:29:52.391" v="2013" actId="1076"/>
          <ac:spMkLst>
            <pc:docMk/>
            <pc:sldMk cId="0" sldId="291"/>
            <ac:spMk id="3" creationId="{00000000-0000-0000-0000-000000000000}"/>
          </ac:spMkLst>
        </pc:spChg>
        <pc:picChg chg="add mod">
          <ac:chgData name="Dustin Baird" userId="e821456471b9aee3" providerId="LiveId" clId="{15B2D9C6-09C8-4263-BBF8-57FC94F8A8D0}" dt="2024-12-11T20:08:35.674" v="600" actId="1076"/>
          <ac:picMkLst>
            <pc:docMk/>
            <pc:sldMk cId="0" sldId="291"/>
            <ac:picMk id="5" creationId="{7D2232C5-946B-5156-2168-7EB5867D5020}"/>
          </ac:picMkLst>
        </pc:picChg>
      </pc:sldChg>
      <pc:sldChg chg="del">
        <pc:chgData name="Dustin Baird" userId="e821456471b9aee3" providerId="LiveId" clId="{15B2D9C6-09C8-4263-BBF8-57FC94F8A8D0}" dt="2024-12-11T20:07:39.393" v="582" actId="2696"/>
        <pc:sldMkLst>
          <pc:docMk/>
          <pc:sldMk cId="0" sldId="292"/>
        </pc:sldMkLst>
      </pc:sldChg>
      <pc:sldChg chg="addSp modSp mod modClrScheme chgLayout">
        <pc:chgData name="Dustin Baird" userId="e821456471b9aee3" providerId="LiveId" clId="{15B2D9C6-09C8-4263-BBF8-57FC94F8A8D0}" dt="2024-12-18T06:27:58.830" v="2000" actId="1076"/>
        <pc:sldMkLst>
          <pc:docMk/>
          <pc:sldMk cId="0" sldId="293"/>
        </pc:sldMkLst>
        <pc:spChg chg="mod">
          <ac:chgData name="Dustin Baird" userId="e821456471b9aee3" providerId="LiveId" clId="{15B2D9C6-09C8-4263-BBF8-57FC94F8A8D0}" dt="2024-12-18T06:27:55.635" v="1999" actId="14100"/>
          <ac:spMkLst>
            <pc:docMk/>
            <pc:sldMk cId="0" sldId="293"/>
            <ac:spMk id="2" creationId="{00000000-0000-0000-0000-000000000000}"/>
          </ac:spMkLst>
        </pc:spChg>
        <pc:spChg chg="mod">
          <ac:chgData name="Dustin Baird" userId="e821456471b9aee3" providerId="LiveId" clId="{15B2D9C6-09C8-4263-BBF8-57FC94F8A8D0}" dt="2024-12-18T06:27:24.503" v="1990" actId="1076"/>
          <ac:spMkLst>
            <pc:docMk/>
            <pc:sldMk cId="0" sldId="293"/>
            <ac:spMk id="3" creationId="{00000000-0000-0000-0000-000000000000}"/>
          </ac:spMkLst>
        </pc:spChg>
        <pc:picChg chg="add mod">
          <ac:chgData name="Dustin Baird" userId="e821456471b9aee3" providerId="LiveId" clId="{15B2D9C6-09C8-4263-BBF8-57FC94F8A8D0}" dt="2024-12-18T06:27:58.830" v="2000" actId="1076"/>
          <ac:picMkLst>
            <pc:docMk/>
            <pc:sldMk cId="0" sldId="293"/>
            <ac:picMk id="5" creationId="{8D876ED4-D3E4-906C-6B9A-882D7DEF6F81}"/>
          </ac:picMkLst>
        </pc:picChg>
      </pc:sldChg>
      <pc:sldChg chg="modSp del mod">
        <pc:chgData name="Dustin Baird" userId="e821456471b9aee3" providerId="LiveId" clId="{15B2D9C6-09C8-4263-BBF8-57FC94F8A8D0}" dt="2024-12-11T20:12:13.775" v="612" actId="2696"/>
        <pc:sldMkLst>
          <pc:docMk/>
          <pc:sldMk cId="0" sldId="294"/>
        </pc:sldMkLst>
      </pc:sldChg>
      <pc:sldChg chg="modSp mod">
        <pc:chgData name="Dustin Baird" userId="e821456471b9aee3" providerId="LiveId" clId="{15B2D9C6-09C8-4263-BBF8-57FC94F8A8D0}" dt="2024-12-18T05:55:15.497" v="1945" actId="1076"/>
        <pc:sldMkLst>
          <pc:docMk/>
          <pc:sldMk cId="0" sldId="295"/>
        </pc:sldMkLst>
        <pc:spChg chg="mod">
          <ac:chgData name="Dustin Baird" userId="e821456471b9aee3" providerId="LiveId" clId="{15B2D9C6-09C8-4263-BBF8-57FC94F8A8D0}" dt="2024-12-18T05:55:07.947" v="1943" actId="1076"/>
          <ac:spMkLst>
            <pc:docMk/>
            <pc:sldMk cId="0" sldId="295"/>
            <ac:spMk id="2" creationId="{00000000-0000-0000-0000-000000000000}"/>
          </ac:spMkLst>
        </pc:spChg>
        <pc:spChg chg="mod">
          <ac:chgData name="Dustin Baird" userId="e821456471b9aee3" providerId="LiveId" clId="{15B2D9C6-09C8-4263-BBF8-57FC94F8A8D0}" dt="2024-12-18T05:55:15.497" v="1945" actId="1076"/>
          <ac:spMkLst>
            <pc:docMk/>
            <pc:sldMk cId="0" sldId="295"/>
            <ac:spMk id="3" creationId="{00000000-0000-0000-0000-000000000000}"/>
          </ac:spMkLst>
        </pc:spChg>
      </pc:sldChg>
      <pc:sldChg chg="del">
        <pc:chgData name="Dustin Baird" userId="e821456471b9aee3" providerId="LiveId" clId="{15B2D9C6-09C8-4263-BBF8-57FC94F8A8D0}" dt="2024-12-11T21:37:23.282" v="1350" actId="2696"/>
        <pc:sldMkLst>
          <pc:docMk/>
          <pc:sldMk cId="0" sldId="296"/>
        </pc:sldMkLst>
      </pc:sldChg>
      <pc:sldChg chg="del">
        <pc:chgData name="Dustin Baird" userId="e821456471b9aee3" providerId="LiveId" clId="{15B2D9C6-09C8-4263-BBF8-57FC94F8A8D0}" dt="2024-12-11T21:37:27.728" v="1351" actId="2696"/>
        <pc:sldMkLst>
          <pc:docMk/>
          <pc:sldMk cId="0" sldId="297"/>
        </pc:sldMkLst>
      </pc:sldChg>
      <pc:sldChg chg="modSp mod">
        <pc:chgData name="Dustin Baird" userId="e821456471b9aee3" providerId="LiveId" clId="{15B2D9C6-09C8-4263-BBF8-57FC94F8A8D0}" dt="2024-12-18T06:28:28.801" v="2005" actId="1076"/>
        <pc:sldMkLst>
          <pc:docMk/>
          <pc:sldMk cId="0" sldId="298"/>
        </pc:sldMkLst>
        <pc:spChg chg="mod">
          <ac:chgData name="Dustin Baird" userId="e821456471b9aee3" providerId="LiveId" clId="{15B2D9C6-09C8-4263-BBF8-57FC94F8A8D0}" dt="2024-12-18T06:28:28.801" v="2005" actId="1076"/>
          <ac:spMkLst>
            <pc:docMk/>
            <pc:sldMk cId="0" sldId="298"/>
            <ac:spMk id="2" creationId="{00000000-0000-0000-0000-000000000000}"/>
          </ac:spMkLst>
        </pc:spChg>
        <pc:spChg chg="mod">
          <ac:chgData name="Dustin Baird" userId="e821456471b9aee3" providerId="LiveId" clId="{15B2D9C6-09C8-4263-BBF8-57FC94F8A8D0}" dt="2024-12-18T06:28:22.862" v="2003" actId="14100"/>
          <ac:spMkLst>
            <pc:docMk/>
            <pc:sldMk cId="0" sldId="298"/>
            <ac:spMk id="3" creationId="{00000000-0000-0000-0000-000000000000}"/>
          </ac:spMkLst>
        </pc:spChg>
      </pc:sldChg>
      <pc:sldChg chg="del">
        <pc:chgData name="Dustin Baird" userId="e821456471b9aee3" providerId="LiveId" clId="{15B2D9C6-09C8-4263-BBF8-57FC94F8A8D0}" dt="2024-12-11T17:56:08.953" v="103" actId="2696"/>
        <pc:sldMkLst>
          <pc:docMk/>
          <pc:sldMk cId="0" sldId="299"/>
        </pc:sldMkLst>
      </pc:sldChg>
      <pc:sldChg chg="addSp delSp modSp mod">
        <pc:chgData name="Dustin Baird" userId="e821456471b9aee3" providerId="LiveId" clId="{15B2D9C6-09C8-4263-BBF8-57FC94F8A8D0}" dt="2024-12-18T06:22:14.425" v="1975" actId="1076"/>
        <pc:sldMkLst>
          <pc:docMk/>
          <pc:sldMk cId="1803343490" sldId="300"/>
        </pc:sldMkLst>
        <pc:spChg chg="mod">
          <ac:chgData name="Dustin Baird" userId="e821456471b9aee3" providerId="LiveId" clId="{15B2D9C6-09C8-4263-BBF8-57FC94F8A8D0}" dt="2024-12-18T06:22:14.425" v="1975" actId="1076"/>
          <ac:spMkLst>
            <pc:docMk/>
            <pc:sldMk cId="1803343490" sldId="300"/>
            <ac:spMk id="2" creationId="{00000000-0000-0000-0000-000000000000}"/>
          </ac:spMkLst>
        </pc:spChg>
        <pc:spChg chg="mod">
          <ac:chgData name="Dustin Baird" userId="e821456471b9aee3" providerId="LiveId" clId="{15B2D9C6-09C8-4263-BBF8-57FC94F8A8D0}" dt="2024-12-18T06:19:30.998" v="1966" actId="113"/>
          <ac:spMkLst>
            <pc:docMk/>
            <pc:sldMk cId="1803343490" sldId="300"/>
            <ac:spMk id="3" creationId="{00000000-0000-0000-0000-000000000000}"/>
          </ac:spMkLst>
        </pc:spChg>
        <pc:spChg chg="add mod">
          <ac:chgData name="Dustin Baird" userId="e821456471b9aee3" providerId="LiveId" clId="{15B2D9C6-09C8-4263-BBF8-57FC94F8A8D0}" dt="2024-12-18T04:39:06.353" v="1464" actId="1076"/>
          <ac:spMkLst>
            <pc:docMk/>
            <pc:sldMk cId="1803343490" sldId="300"/>
            <ac:spMk id="6" creationId="{CE7AB879-5871-4B6E-7737-08A158D61D53}"/>
          </ac:spMkLst>
        </pc:spChg>
      </pc:sldChg>
      <pc:sldChg chg="del">
        <pc:chgData name="Dustin Baird" userId="e821456471b9aee3" providerId="LiveId" clId="{15B2D9C6-09C8-4263-BBF8-57FC94F8A8D0}" dt="2024-12-11T18:31:34.597" v="226" actId="2696"/>
        <pc:sldMkLst>
          <pc:docMk/>
          <pc:sldMk cId="2266720722" sldId="301"/>
        </pc:sldMkLst>
      </pc:sldChg>
      <pc:sldChg chg="addSp delSp modSp mod">
        <pc:chgData name="Dustin Baird" userId="e821456471b9aee3" providerId="LiveId" clId="{15B2D9C6-09C8-4263-BBF8-57FC94F8A8D0}" dt="2024-12-18T07:00:16.585" v="2137" actId="14100"/>
        <pc:sldMkLst>
          <pc:docMk/>
          <pc:sldMk cId="3461787037" sldId="302"/>
        </pc:sldMkLst>
        <pc:spChg chg="mod">
          <ac:chgData name="Dustin Baird" userId="e821456471b9aee3" providerId="LiveId" clId="{15B2D9C6-09C8-4263-BBF8-57FC94F8A8D0}" dt="2024-12-18T07:00:16.585" v="2137" actId="14100"/>
          <ac:spMkLst>
            <pc:docMk/>
            <pc:sldMk cId="3461787037" sldId="302"/>
            <ac:spMk id="2" creationId="{00000000-0000-0000-0000-000000000000}"/>
          </ac:spMkLst>
        </pc:spChg>
        <pc:spChg chg="mod">
          <ac:chgData name="Dustin Baird" userId="e821456471b9aee3" providerId="LiveId" clId="{15B2D9C6-09C8-4263-BBF8-57FC94F8A8D0}" dt="2024-12-18T06:57:58.585" v="2112" actId="14100"/>
          <ac:spMkLst>
            <pc:docMk/>
            <pc:sldMk cId="3461787037" sldId="302"/>
            <ac:spMk id="3" creationId="{00000000-0000-0000-0000-000000000000}"/>
          </ac:spMkLst>
        </pc:spChg>
        <pc:picChg chg="add del mod">
          <ac:chgData name="Dustin Baird" userId="e821456471b9aee3" providerId="LiveId" clId="{15B2D9C6-09C8-4263-BBF8-57FC94F8A8D0}" dt="2024-12-18T06:55:49.277" v="2098" actId="21"/>
          <ac:picMkLst>
            <pc:docMk/>
            <pc:sldMk cId="3461787037" sldId="302"/>
            <ac:picMk id="5" creationId="{D24D9753-A5D8-3E31-F867-E148AE97D10E}"/>
          </ac:picMkLst>
        </pc:picChg>
        <pc:picChg chg="add mod">
          <ac:chgData name="Dustin Baird" userId="e821456471b9aee3" providerId="LiveId" clId="{15B2D9C6-09C8-4263-BBF8-57FC94F8A8D0}" dt="2024-12-18T07:00:10.386" v="2136" actId="14861"/>
          <ac:picMkLst>
            <pc:docMk/>
            <pc:sldMk cId="3461787037" sldId="302"/>
            <ac:picMk id="6" creationId="{CEBDB23B-848F-16D0-E3EF-079B1B314950}"/>
          </ac:picMkLst>
        </pc:picChg>
      </pc:sldChg>
      <pc:sldChg chg="addSp modSp mod">
        <pc:chgData name="Dustin Baird" userId="e821456471b9aee3" providerId="LiveId" clId="{15B2D9C6-09C8-4263-BBF8-57FC94F8A8D0}" dt="2024-12-11T20:59:51.595" v="1212" actId="14861"/>
        <pc:sldMkLst>
          <pc:docMk/>
          <pc:sldMk cId="2418678416" sldId="303"/>
        </pc:sldMkLst>
        <pc:spChg chg="mod">
          <ac:chgData name="Dustin Baird" userId="e821456471b9aee3" providerId="LiveId" clId="{15B2D9C6-09C8-4263-BBF8-57FC94F8A8D0}" dt="2024-12-11T20:59:31.729" v="1196" actId="1076"/>
          <ac:spMkLst>
            <pc:docMk/>
            <pc:sldMk cId="2418678416" sldId="303"/>
            <ac:spMk id="2" creationId="{00000000-0000-0000-0000-000000000000}"/>
          </ac:spMkLst>
        </pc:spChg>
        <pc:spChg chg="mod">
          <ac:chgData name="Dustin Baird" userId="e821456471b9aee3" providerId="LiveId" clId="{15B2D9C6-09C8-4263-BBF8-57FC94F8A8D0}" dt="2024-12-11T20:59:36.114" v="1197" actId="207"/>
          <ac:spMkLst>
            <pc:docMk/>
            <pc:sldMk cId="2418678416" sldId="303"/>
            <ac:spMk id="3" creationId="{00000000-0000-0000-0000-000000000000}"/>
          </ac:spMkLst>
        </pc:spChg>
        <pc:picChg chg="add mod">
          <ac:chgData name="Dustin Baird" userId="e821456471b9aee3" providerId="LiveId" clId="{15B2D9C6-09C8-4263-BBF8-57FC94F8A8D0}" dt="2024-12-11T20:59:51.595" v="1212" actId="14861"/>
          <ac:picMkLst>
            <pc:docMk/>
            <pc:sldMk cId="2418678416" sldId="303"/>
            <ac:picMk id="5" creationId="{52704BA3-B67E-DA8F-B9C0-41DF9C0BFECA}"/>
          </ac:picMkLst>
        </pc:picChg>
      </pc:sldChg>
      <pc:sldChg chg="addSp modSp mod">
        <pc:chgData name="Dustin Baird" userId="e821456471b9aee3" providerId="LiveId" clId="{15B2D9C6-09C8-4263-BBF8-57FC94F8A8D0}" dt="2024-12-18T06:39:30.458" v="2070" actId="12"/>
        <pc:sldMkLst>
          <pc:docMk/>
          <pc:sldMk cId="3312827117" sldId="304"/>
        </pc:sldMkLst>
        <pc:spChg chg="mod">
          <ac:chgData name="Dustin Baird" userId="e821456471b9aee3" providerId="LiveId" clId="{15B2D9C6-09C8-4263-BBF8-57FC94F8A8D0}" dt="2024-12-11T19:58:44.984" v="538" actId="1076"/>
          <ac:spMkLst>
            <pc:docMk/>
            <pc:sldMk cId="3312827117" sldId="304"/>
            <ac:spMk id="2" creationId="{00000000-0000-0000-0000-000000000000}"/>
          </ac:spMkLst>
        </pc:spChg>
        <pc:spChg chg="mod">
          <ac:chgData name="Dustin Baird" userId="e821456471b9aee3" providerId="LiveId" clId="{15B2D9C6-09C8-4263-BBF8-57FC94F8A8D0}" dt="2024-12-18T06:39:30.458" v="2070" actId="12"/>
          <ac:spMkLst>
            <pc:docMk/>
            <pc:sldMk cId="3312827117" sldId="304"/>
            <ac:spMk id="3" creationId="{00000000-0000-0000-0000-000000000000}"/>
          </ac:spMkLst>
        </pc:spChg>
        <pc:picChg chg="add mod">
          <ac:chgData name="Dustin Baird" userId="e821456471b9aee3" providerId="LiveId" clId="{15B2D9C6-09C8-4263-BBF8-57FC94F8A8D0}" dt="2024-12-11T20:58:24.721" v="1186" actId="14861"/>
          <ac:picMkLst>
            <pc:docMk/>
            <pc:sldMk cId="3312827117" sldId="304"/>
            <ac:picMk id="5" creationId="{B3013F94-1252-0CCF-DF93-BB8FE9A6768E}"/>
          </ac:picMkLst>
        </pc:picChg>
      </pc:sldChg>
      <pc:sldChg chg="del">
        <pc:chgData name="Dustin Baird" userId="e821456471b9aee3" providerId="LiveId" clId="{15B2D9C6-09C8-4263-BBF8-57FC94F8A8D0}" dt="2024-12-11T18:31:56.548" v="227" actId="2696"/>
        <pc:sldMkLst>
          <pc:docMk/>
          <pc:sldMk cId="3088043535" sldId="305"/>
        </pc:sldMkLst>
      </pc:sldChg>
      <pc:sldChg chg="addSp modSp mod modClrScheme chgLayout">
        <pc:chgData name="Dustin Baird" userId="e821456471b9aee3" providerId="LiveId" clId="{15B2D9C6-09C8-4263-BBF8-57FC94F8A8D0}" dt="2024-12-11T21:09:18.133" v="1239" actId="1076"/>
        <pc:sldMkLst>
          <pc:docMk/>
          <pc:sldMk cId="784711705" sldId="306"/>
        </pc:sldMkLst>
        <pc:spChg chg="mod">
          <ac:chgData name="Dustin Baird" userId="e821456471b9aee3" providerId="LiveId" clId="{15B2D9C6-09C8-4263-BBF8-57FC94F8A8D0}" dt="2024-12-11T21:09:18.133" v="1239" actId="1076"/>
          <ac:spMkLst>
            <pc:docMk/>
            <pc:sldMk cId="784711705" sldId="306"/>
            <ac:spMk id="2" creationId="{00000000-0000-0000-0000-000000000000}"/>
          </ac:spMkLst>
        </pc:spChg>
        <pc:spChg chg="mod">
          <ac:chgData name="Dustin Baird" userId="e821456471b9aee3" providerId="LiveId" clId="{15B2D9C6-09C8-4263-BBF8-57FC94F8A8D0}" dt="2024-12-11T21:09:12.814" v="1238" actId="1076"/>
          <ac:spMkLst>
            <pc:docMk/>
            <pc:sldMk cId="784711705" sldId="306"/>
            <ac:spMk id="3" creationId="{00000000-0000-0000-0000-000000000000}"/>
          </ac:spMkLst>
        </pc:spChg>
        <pc:picChg chg="add mod">
          <ac:chgData name="Dustin Baird" userId="e821456471b9aee3" providerId="LiveId" clId="{15B2D9C6-09C8-4263-BBF8-57FC94F8A8D0}" dt="2024-12-11T21:08:49.598" v="1236" actId="14861"/>
          <ac:picMkLst>
            <pc:docMk/>
            <pc:sldMk cId="784711705" sldId="306"/>
            <ac:picMk id="5" creationId="{41A15804-BD53-813A-B7A6-FCD0DC63CE94}"/>
          </ac:picMkLst>
        </pc:picChg>
      </pc:sldChg>
      <pc:sldChg chg="addSp modSp mod">
        <pc:chgData name="Dustin Baird" userId="e821456471b9aee3" providerId="LiveId" clId="{15B2D9C6-09C8-4263-BBF8-57FC94F8A8D0}" dt="2024-12-11T21:10:49.583" v="1263" actId="122"/>
        <pc:sldMkLst>
          <pc:docMk/>
          <pc:sldMk cId="951829572" sldId="307"/>
        </pc:sldMkLst>
        <pc:spChg chg="mod">
          <ac:chgData name="Dustin Baird" userId="e821456471b9aee3" providerId="LiveId" clId="{15B2D9C6-09C8-4263-BBF8-57FC94F8A8D0}" dt="2024-12-11T21:10:49.583" v="1263" actId="122"/>
          <ac:spMkLst>
            <pc:docMk/>
            <pc:sldMk cId="951829572" sldId="307"/>
            <ac:spMk id="2" creationId="{00000000-0000-0000-0000-000000000000}"/>
          </ac:spMkLst>
        </pc:spChg>
        <pc:spChg chg="mod">
          <ac:chgData name="Dustin Baird" userId="e821456471b9aee3" providerId="LiveId" clId="{15B2D9C6-09C8-4263-BBF8-57FC94F8A8D0}" dt="2024-12-11T21:10:35.058" v="1260" actId="14100"/>
          <ac:spMkLst>
            <pc:docMk/>
            <pc:sldMk cId="951829572" sldId="307"/>
            <ac:spMk id="3" creationId="{00000000-0000-0000-0000-000000000000}"/>
          </ac:spMkLst>
        </pc:spChg>
        <pc:picChg chg="add mod">
          <ac:chgData name="Dustin Baird" userId="e821456471b9aee3" providerId="LiveId" clId="{15B2D9C6-09C8-4263-BBF8-57FC94F8A8D0}" dt="2024-12-11T21:10:40.433" v="1261" actId="1076"/>
          <ac:picMkLst>
            <pc:docMk/>
            <pc:sldMk cId="951829572" sldId="307"/>
            <ac:picMk id="5" creationId="{BC959B4C-561B-34DF-5CF8-332B1E2A93B8}"/>
          </ac:picMkLst>
        </pc:picChg>
      </pc:sldChg>
      <pc:sldChg chg="addSp modSp mod">
        <pc:chgData name="Dustin Baird" userId="e821456471b9aee3" providerId="LiveId" clId="{15B2D9C6-09C8-4263-BBF8-57FC94F8A8D0}" dt="2024-12-18T04:46:09.316" v="1518" actId="14861"/>
        <pc:sldMkLst>
          <pc:docMk/>
          <pc:sldMk cId="2075334177" sldId="308"/>
        </pc:sldMkLst>
        <pc:spChg chg="mod">
          <ac:chgData name="Dustin Baird" userId="e821456471b9aee3" providerId="LiveId" clId="{15B2D9C6-09C8-4263-BBF8-57FC94F8A8D0}" dt="2024-12-11T21:33:51.147" v="1346" actId="207"/>
          <ac:spMkLst>
            <pc:docMk/>
            <pc:sldMk cId="2075334177" sldId="308"/>
            <ac:spMk id="2" creationId="{00000000-0000-0000-0000-000000000000}"/>
          </ac:spMkLst>
        </pc:spChg>
        <pc:spChg chg="mod">
          <ac:chgData name="Dustin Baird" userId="e821456471b9aee3" providerId="LiveId" clId="{15B2D9C6-09C8-4263-BBF8-57FC94F8A8D0}" dt="2024-12-11T20:04:59.500" v="572" actId="27636"/>
          <ac:spMkLst>
            <pc:docMk/>
            <pc:sldMk cId="2075334177" sldId="308"/>
            <ac:spMk id="3" creationId="{00000000-0000-0000-0000-000000000000}"/>
          </ac:spMkLst>
        </pc:spChg>
        <pc:picChg chg="add mod">
          <ac:chgData name="Dustin Baird" userId="e821456471b9aee3" providerId="LiveId" clId="{15B2D9C6-09C8-4263-BBF8-57FC94F8A8D0}" dt="2024-12-18T04:46:09.316" v="1518" actId="14861"/>
          <ac:picMkLst>
            <pc:docMk/>
            <pc:sldMk cId="2075334177" sldId="308"/>
            <ac:picMk id="5" creationId="{643E16E6-280B-1974-FE2E-6C35AF53B3CA}"/>
          </ac:picMkLst>
        </pc:picChg>
      </pc:sldChg>
      <pc:sldChg chg="del">
        <pc:chgData name="Dustin Baird" userId="e821456471b9aee3" providerId="LiveId" clId="{15B2D9C6-09C8-4263-BBF8-57FC94F8A8D0}" dt="2024-12-11T20:06:18.506" v="579" actId="2696"/>
        <pc:sldMkLst>
          <pc:docMk/>
          <pc:sldMk cId="2400174176" sldId="309"/>
        </pc:sldMkLst>
      </pc:sldChg>
      <pc:sldChg chg="del">
        <pc:chgData name="Dustin Baird" userId="e821456471b9aee3" providerId="LiveId" clId="{15B2D9C6-09C8-4263-BBF8-57FC94F8A8D0}" dt="2024-12-11T20:06:24.071" v="580" actId="2696"/>
        <pc:sldMkLst>
          <pc:docMk/>
          <pc:sldMk cId="549696210" sldId="310"/>
        </pc:sldMkLst>
      </pc:sldChg>
      <pc:sldChg chg="del">
        <pc:chgData name="Dustin Baird" userId="e821456471b9aee3" providerId="LiveId" clId="{15B2D9C6-09C8-4263-BBF8-57FC94F8A8D0}" dt="2024-12-11T18:32:19.816" v="229" actId="2696"/>
        <pc:sldMkLst>
          <pc:docMk/>
          <pc:sldMk cId="1254667044" sldId="311"/>
        </pc:sldMkLst>
      </pc:sldChg>
      <pc:sldChg chg="addSp modSp mod">
        <pc:chgData name="Dustin Baird" userId="e821456471b9aee3" providerId="LiveId" clId="{15B2D9C6-09C8-4263-BBF8-57FC94F8A8D0}" dt="2024-12-11T20:18:29.006" v="643" actId="1076"/>
        <pc:sldMkLst>
          <pc:docMk/>
          <pc:sldMk cId="1046639506" sldId="312"/>
        </pc:sldMkLst>
        <pc:spChg chg="mod">
          <ac:chgData name="Dustin Baird" userId="e821456471b9aee3" providerId="LiveId" clId="{15B2D9C6-09C8-4263-BBF8-57FC94F8A8D0}" dt="2024-12-11T20:18:16.648" v="641" actId="1076"/>
          <ac:spMkLst>
            <pc:docMk/>
            <pc:sldMk cId="1046639506" sldId="312"/>
            <ac:spMk id="4" creationId="{10776199-A334-7D4A-846D-ADBEAFB65933}"/>
          </ac:spMkLst>
        </pc:spChg>
        <pc:picChg chg="add mod">
          <ac:chgData name="Dustin Baird" userId="e821456471b9aee3" providerId="LiveId" clId="{15B2D9C6-09C8-4263-BBF8-57FC94F8A8D0}" dt="2024-12-11T20:18:29.006" v="643" actId="1076"/>
          <ac:picMkLst>
            <pc:docMk/>
            <pc:sldMk cId="1046639506" sldId="312"/>
            <ac:picMk id="3" creationId="{18C2349A-074C-6E91-0D9F-AEA74F5A075A}"/>
          </ac:picMkLst>
        </pc:picChg>
      </pc:sldChg>
      <pc:sldChg chg="addSp modSp mod">
        <pc:chgData name="Dustin Baird" userId="e821456471b9aee3" providerId="LiveId" clId="{15B2D9C6-09C8-4263-BBF8-57FC94F8A8D0}" dt="2024-12-18T06:25:49.806" v="1984" actId="113"/>
        <pc:sldMkLst>
          <pc:docMk/>
          <pc:sldMk cId="1446155243" sldId="313"/>
        </pc:sldMkLst>
        <pc:spChg chg="mod">
          <ac:chgData name="Dustin Baird" userId="e821456471b9aee3" providerId="LiveId" clId="{15B2D9C6-09C8-4263-BBF8-57FC94F8A8D0}" dt="2024-12-18T05:37:53.433" v="1763" actId="1076"/>
          <ac:spMkLst>
            <pc:docMk/>
            <pc:sldMk cId="1446155243" sldId="313"/>
            <ac:spMk id="4" creationId="{B479B782-BBCB-0B93-CCF6-C769B79F471B}"/>
          </ac:spMkLst>
        </pc:spChg>
        <pc:spChg chg="mod">
          <ac:chgData name="Dustin Baird" userId="e821456471b9aee3" providerId="LiveId" clId="{15B2D9C6-09C8-4263-BBF8-57FC94F8A8D0}" dt="2024-12-18T06:25:49.806" v="1984" actId="113"/>
          <ac:spMkLst>
            <pc:docMk/>
            <pc:sldMk cId="1446155243" sldId="313"/>
            <ac:spMk id="5" creationId="{661CA169-8FB3-4FB0-9800-DAED6DD65B13}"/>
          </ac:spMkLst>
        </pc:spChg>
        <pc:picChg chg="add mod modCrop">
          <ac:chgData name="Dustin Baird" userId="e821456471b9aee3" providerId="LiveId" clId="{15B2D9C6-09C8-4263-BBF8-57FC94F8A8D0}" dt="2024-12-18T05:38:13.284" v="1773" actId="14861"/>
          <ac:picMkLst>
            <pc:docMk/>
            <pc:sldMk cId="1446155243" sldId="313"/>
            <ac:picMk id="3" creationId="{4B15AC2B-DA70-2E48-75C3-F785C3BB1B53}"/>
          </ac:picMkLst>
        </pc:picChg>
      </pc:sldChg>
      <pc:sldChg chg="addSp modSp mod">
        <pc:chgData name="Dustin Baird" userId="e821456471b9aee3" providerId="LiveId" clId="{15B2D9C6-09C8-4263-BBF8-57FC94F8A8D0}" dt="2024-12-18T06:25:12.111" v="1981" actId="14100"/>
        <pc:sldMkLst>
          <pc:docMk/>
          <pc:sldMk cId="0" sldId="314"/>
        </pc:sldMkLst>
        <pc:spChg chg="mod">
          <ac:chgData name="Dustin Baird" userId="e821456471b9aee3" providerId="LiveId" clId="{15B2D9C6-09C8-4263-BBF8-57FC94F8A8D0}" dt="2024-12-18T05:25:08.246" v="1666" actId="1076"/>
          <ac:spMkLst>
            <pc:docMk/>
            <pc:sldMk cId="0" sldId="314"/>
            <ac:spMk id="2" creationId="{00000000-0000-0000-0000-000000000000}"/>
          </ac:spMkLst>
        </pc:spChg>
        <pc:spChg chg="mod">
          <ac:chgData name="Dustin Baird" userId="e821456471b9aee3" providerId="LiveId" clId="{15B2D9C6-09C8-4263-BBF8-57FC94F8A8D0}" dt="2024-12-18T06:25:12.111" v="1981" actId="14100"/>
          <ac:spMkLst>
            <pc:docMk/>
            <pc:sldMk cId="0" sldId="314"/>
            <ac:spMk id="3" creationId="{00000000-0000-0000-0000-000000000000}"/>
          </ac:spMkLst>
        </pc:spChg>
        <pc:picChg chg="add mod">
          <ac:chgData name="Dustin Baird" userId="e821456471b9aee3" providerId="LiveId" clId="{15B2D9C6-09C8-4263-BBF8-57FC94F8A8D0}" dt="2024-12-18T05:27:48.265" v="1694" actId="14100"/>
          <ac:picMkLst>
            <pc:docMk/>
            <pc:sldMk cId="0" sldId="314"/>
            <ac:picMk id="5" creationId="{C50F328F-9E43-2D00-6B7D-BB1664D1142D}"/>
          </ac:picMkLst>
        </pc:picChg>
      </pc:sldChg>
      <pc:sldChg chg="addSp modSp mod">
        <pc:chgData name="Dustin Baird" userId="e821456471b9aee3" providerId="LiveId" clId="{15B2D9C6-09C8-4263-BBF8-57FC94F8A8D0}" dt="2024-12-18T06:25:21.232" v="1982" actId="255"/>
        <pc:sldMkLst>
          <pc:docMk/>
          <pc:sldMk cId="0" sldId="315"/>
        </pc:sldMkLst>
        <pc:spChg chg="mod">
          <ac:chgData name="Dustin Baird" userId="e821456471b9aee3" providerId="LiveId" clId="{15B2D9C6-09C8-4263-BBF8-57FC94F8A8D0}" dt="2024-12-18T05:32:52.776" v="1710" actId="1076"/>
          <ac:spMkLst>
            <pc:docMk/>
            <pc:sldMk cId="0" sldId="315"/>
            <ac:spMk id="2" creationId="{00000000-0000-0000-0000-000000000000}"/>
          </ac:spMkLst>
        </pc:spChg>
        <pc:spChg chg="mod">
          <ac:chgData name="Dustin Baird" userId="e821456471b9aee3" providerId="LiveId" clId="{15B2D9C6-09C8-4263-BBF8-57FC94F8A8D0}" dt="2024-12-18T06:25:21.232" v="1982" actId="255"/>
          <ac:spMkLst>
            <pc:docMk/>
            <pc:sldMk cId="0" sldId="315"/>
            <ac:spMk id="3" creationId="{00000000-0000-0000-0000-000000000000}"/>
          </ac:spMkLst>
        </pc:spChg>
        <pc:picChg chg="add mod">
          <ac:chgData name="Dustin Baird" userId="e821456471b9aee3" providerId="LiveId" clId="{15B2D9C6-09C8-4263-BBF8-57FC94F8A8D0}" dt="2024-12-18T05:33:47.552" v="1730" actId="1076"/>
          <ac:picMkLst>
            <pc:docMk/>
            <pc:sldMk cId="0" sldId="315"/>
            <ac:picMk id="5" creationId="{75CA9B91-CA1F-6806-D92A-33DA0C018F82}"/>
          </ac:picMkLst>
        </pc:picChg>
      </pc:sldChg>
      <pc:sldChg chg="del">
        <pc:chgData name="Dustin Baird" userId="e821456471b9aee3" providerId="LiveId" clId="{15B2D9C6-09C8-4263-BBF8-57FC94F8A8D0}" dt="2024-12-11T19:18:25.324" v="256" actId="2696"/>
        <pc:sldMkLst>
          <pc:docMk/>
          <pc:sldMk cId="0" sldId="316"/>
        </pc:sldMkLst>
      </pc:sldChg>
      <pc:sldChg chg="addSp modSp mod">
        <pc:chgData name="Dustin Baird" userId="e821456471b9aee3" providerId="LiveId" clId="{15B2D9C6-09C8-4263-BBF8-57FC94F8A8D0}" dt="2024-12-18T06:38:23.178" v="2066" actId="1076"/>
        <pc:sldMkLst>
          <pc:docMk/>
          <pc:sldMk cId="0" sldId="317"/>
        </pc:sldMkLst>
        <pc:spChg chg="mod">
          <ac:chgData name="Dustin Baird" userId="e821456471b9aee3" providerId="LiveId" clId="{15B2D9C6-09C8-4263-BBF8-57FC94F8A8D0}" dt="2024-12-18T06:38:23.178" v="2066" actId="1076"/>
          <ac:spMkLst>
            <pc:docMk/>
            <pc:sldMk cId="0" sldId="317"/>
            <ac:spMk id="2" creationId="{00000000-0000-0000-0000-000000000000}"/>
          </ac:spMkLst>
        </pc:spChg>
        <pc:spChg chg="mod">
          <ac:chgData name="Dustin Baird" userId="e821456471b9aee3" providerId="LiveId" clId="{15B2D9C6-09C8-4263-BBF8-57FC94F8A8D0}" dt="2024-12-18T06:37:37.719" v="2051" actId="1076"/>
          <ac:spMkLst>
            <pc:docMk/>
            <pc:sldMk cId="0" sldId="317"/>
            <ac:spMk id="3" creationId="{00000000-0000-0000-0000-000000000000}"/>
          </ac:spMkLst>
        </pc:spChg>
        <pc:picChg chg="add mod">
          <ac:chgData name="Dustin Baird" userId="e821456471b9aee3" providerId="LiveId" clId="{15B2D9C6-09C8-4263-BBF8-57FC94F8A8D0}" dt="2024-12-18T06:38:01.010" v="2064" actId="1076"/>
          <ac:picMkLst>
            <pc:docMk/>
            <pc:sldMk cId="0" sldId="317"/>
            <ac:picMk id="5" creationId="{63F126A0-A23B-49C9-036B-A50315C23767}"/>
          </ac:picMkLst>
        </pc:picChg>
      </pc:sldChg>
      <pc:sldChg chg="del">
        <pc:chgData name="Dustin Baird" userId="e821456471b9aee3" providerId="LiveId" clId="{15B2D9C6-09C8-4263-BBF8-57FC94F8A8D0}" dt="2024-12-11T17:59:20.129" v="106" actId="2696"/>
        <pc:sldMkLst>
          <pc:docMk/>
          <pc:sldMk cId="0" sldId="318"/>
        </pc:sldMkLst>
      </pc:sldChg>
      <pc:sldChg chg="addSp delSp modSp mod">
        <pc:chgData name="Dustin Baird" userId="e821456471b9aee3" providerId="LiveId" clId="{15B2D9C6-09C8-4263-BBF8-57FC94F8A8D0}" dt="2024-12-18T06:20:35.308" v="1972" actId="113"/>
        <pc:sldMkLst>
          <pc:docMk/>
          <pc:sldMk cId="3437545991" sldId="319"/>
        </pc:sldMkLst>
        <pc:spChg chg="mod">
          <ac:chgData name="Dustin Baird" userId="e821456471b9aee3" providerId="LiveId" clId="{15B2D9C6-09C8-4263-BBF8-57FC94F8A8D0}" dt="2024-12-18T06:20:21.865" v="1970" actId="1076"/>
          <ac:spMkLst>
            <pc:docMk/>
            <pc:sldMk cId="3437545991" sldId="319"/>
            <ac:spMk id="4" creationId="{338F137D-CA3E-6E49-9DB1-D11ED0341ED9}"/>
          </ac:spMkLst>
        </pc:spChg>
        <pc:spChg chg="mod">
          <ac:chgData name="Dustin Baird" userId="e821456471b9aee3" providerId="LiveId" clId="{15B2D9C6-09C8-4263-BBF8-57FC94F8A8D0}" dt="2024-12-18T06:20:27.065" v="1971" actId="1076"/>
          <ac:spMkLst>
            <pc:docMk/>
            <pc:sldMk cId="3437545991" sldId="319"/>
            <ac:spMk id="5" creationId="{B52E102D-5E2A-2BFD-7942-4EEB1B39FBB8}"/>
          </ac:spMkLst>
        </pc:spChg>
        <pc:spChg chg="add mod">
          <ac:chgData name="Dustin Baird" userId="e821456471b9aee3" providerId="LiveId" clId="{15B2D9C6-09C8-4263-BBF8-57FC94F8A8D0}" dt="2024-12-18T06:20:35.308" v="1972" actId="113"/>
          <ac:spMkLst>
            <pc:docMk/>
            <pc:sldMk cId="3437545991" sldId="319"/>
            <ac:spMk id="7" creationId="{8A6CC5A4-3EEC-CFEC-A6CB-F199918CCA1C}"/>
          </ac:spMkLst>
        </pc:spChg>
        <pc:picChg chg="add mod">
          <ac:chgData name="Dustin Baird" userId="e821456471b9aee3" providerId="LiveId" clId="{15B2D9C6-09C8-4263-BBF8-57FC94F8A8D0}" dt="2024-12-11T21:32:38.217" v="1345" actId="14861"/>
          <ac:picMkLst>
            <pc:docMk/>
            <pc:sldMk cId="3437545991" sldId="319"/>
            <ac:picMk id="6" creationId="{DC9DD354-772D-2795-5B70-BB2B694DFF13}"/>
          </ac:picMkLst>
        </pc:picChg>
      </pc:sldChg>
      <pc:sldChg chg="del">
        <pc:chgData name="Dustin Baird" userId="e821456471b9aee3" providerId="LiveId" clId="{15B2D9C6-09C8-4263-BBF8-57FC94F8A8D0}" dt="2024-12-11T19:17:38.479" v="254" actId="2696"/>
        <pc:sldMkLst>
          <pc:docMk/>
          <pc:sldMk cId="4085159770" sldId="320"/>
        </pc:sldMkLst>
      </pc:sldChg>
      <pc:sldChg chg="modSp mod">
        <pc:chgData name="Dustin Baird" userId="e821456471b9aee3" providerId="LiveId" clId="{15B2D9C6-09C8-4263-BBF8-57FC94F8A8D0}" dt="2024-12-11T20:35:16.790" v="1046" actId="14100"/>
        <pc:sldMkLst>
          <pc:docMk/>
          <pc:sldMk cId="427106716" sldId="321"/>
        </pc:sldMkLst>
        <pc:spChg chg="mod">
          <ac:chgData name="Dustin Baird" userId="e821456471b9aee3" providerId="LiveId" clId="{15B2D9C6-09C8-4263-BBF8-57FC94F8A8D0}" dt="2024-12-11T20:35:16.790" v="1046" actId="14100"/>
          <ac:spMkLst>
            <pc:docMk/>
            <pc:sldMk cId="427106716" sldId="321"/>
            <ac:spMk id="10" creationId="{E1F38BBB-E338-C0CB-4413-7CE7ED5338E9}"/>
          </ac:spMkLst>
        </pc:spChg>
      </pc:sldChg>
      <pc:sldChg chg="addSp delSp modSp mod modClrScheme chgLayout">
        <pc:chgData name="Dustin Baird" userId="e821456471b9aee3" providerId="LiveId" clId="{15B2D9C6-09C8-4263-BBF8-57FC94F8A8D0}" dt="2024-12-18T05:57:01.947" v="1957" actId="27636"/>
        <pc:sldMkLst>
          <pc:docMk/>
          <pc:sldMk cId="72679439" sldId="322"/>
        </pc:sldMkLst>
        <pc:spChg chg="mod">
          <ac:chgData name="Dustin Baird" userId="e821456471b9aee3" providerId="LiveId" clId="{15B2D9C6-09C8-4263-BBF8-57FC94F8A8D0}" dt="2024-12-11T20:29:07.355" v="747" actId="1076"/>
          <ac:spMkLst>
            <pc:docMk/>
            <pc:sldMk cId="72679439" sldId="322"/>
            <ac:spMk id="2" creationId="{1A33DF8F-27FA-CA97-6865-694B914ACA54}"/>
          </ac:spMkLst>
        </pc:spChg>
        <pc:spChg chg="add mod">
          <ac:chgData name="Dustin Baird" userId="e821456471b9aee3" providerId="LiveId" clId="{15B2D9C6-09C8-4263-BBF8-57FC94F8A8D0}" dt="2024-12-18T05:57:01.947" v="1957" actId="27636"/>
          <ac:spMkLst>
            <pc:docMk/>
            <pc:sldMk cId="72679439" sldId="322"/>
            <ac:spMk id="11" creationId="{228D800C-D2BB-ABFB-BC30-CB31AD46F950}"/>
          </ac:spMkLst>
        </pc:spChg>
        <pc:picChg chg="add mod ord">
          <ac:chgData name="Dustin Baird" userId="e821456471b9aee3" providerId="LiveId" clId="{15B2D9C6-09C8-4263-BBF8-57FC94F8A8D0}" dt="2024-12-11T20:28:55.032" v="745" actId="1076"/>
          <ac:picMkLst>
            <pc:docMk/>
            <pc:sldMk cId="72679439" sldId="322"/>
            <ac:picMk id="6" creationId="{55995D74-E2B5-9C90-AE9A-9648FC9E179C}"/>
          </ac:picMkLst>
        </pc:picChg>
      </pc:sldChg>
      <pc:sldChg chg="modSp add mod">
        <pc:chgData name="Dustin Baird" userId="e821456471b9aee3" providerId="LiveId" clId="{15B2D9C6-09C8-4263-BBF8-57FC94F8A8D0}" dt="2024-12-18T06:40:29.418" v="2073" actId="1076"/>
        <pc:sldMkLst>
          <pc:docMk/>
          <pc:sldMk cId="3288560908" sldId="323"/>
        </pc:sldMkLst>
        <pc:spChg chg="mod">
          <ac:chgData name="Dustin Baird" userId="e821456471b9aee3" providerId="LiveId" clId="{15B2D9C6-09C8-4263-BBF8-57FC94F8A8D0}" dt="2024-12-11T21:13:35.533" v="1275" actId="1076"/>
          <ac:spMkLst>
            <pc:docMk/>
            <pc:sldMk cId="3288560908" sldId="323"/>
            <ac:spMk id="2" creationId="{640B60BA-8599-4E78-F80E-41BC2B73596D}"/>
          </ac:spMkLst>
        </pc:spChg>
        <pc:spChg chg="mod">
          <ac:chgData name="Dustin Baird" userId="e821456471b9aee3" providerId="LiveId" clId="{15B2D9C6-09C8-4263-BBF8-57FC94F8A8D0}" dt="2024-12-18T06:40:29.418" v="2073" actId="1076"/>
          <ac:spMkLst>
            <pc:docMk/>
            <pc:sldMk cId="3288560908" sldId="323"/>
            <ac:spMk id="3" creationId="{4709305B-48C4-BEFF-FC82-9D8FCC1889C5}"/>
          </ac:spMkLst>
        </pc:spChg>
        <pc:picChg chg="mod">
          <ac:chgData name="Dustin Baird" userId="e821456471b9aee3" providerId="LiveId" clId="{15B2D9C6-09C8-4263-BBF8-57FC94F8A8D0}" dt="2024-12-11T21:13:27.380" v="1273" actId="1076"/>
          <ac:picMkLst>
            <pc:docMk/>
            <pc:sldMk cId="3288560908" sldId="323"/>
            <ac:picMk id="4" creationId="{7E501CB9-7BD0-A362-22B7-67B821C82298}"/>
          </ac:picMkLst>
        </pc:picChg>
        <pc:picChg chg="mod">
          <ac:chgData name="Dustin Baird" userId="e821456471b9aee3" providerId="LiveId" clId="{15B2D9C6-09C8-4263-BBF8-57FC94F8A8D0}" dt="2024-12-11T21:13:54.149" v="1278" actId="14100"/>
          <ac:picMkLst>
            <pc:docMk/>
            <pc:sldMk cId="3288560908" sldId="323"/>
            <ac:picMk id="6" creationId="{79154079-2E50-4D76-825F-2DB8ED5DA048}"/>
          </ac:picMkLst>
        </pc:picChg>
      </pc:sldChg>
      <pc:sldChg chg="addSp modSp add del mod">
        <pc:chgData name="Dustin Baird" userId="e821456471b9aee3" providerId="LiveId" clId="{15B2D9C6-09C8-4263-BBF8-57FC94F8A8D0}" dt="2024-12-18T05:18:31.838" v="1613" actId="2696"/>
        <pc:sldMkLst>
          <pc:docMk/>
          <pc:sldMk cId="635185259" sldId="324"/>
        </pc:sldMkLst>
      </pc:sldChg>
      <pc:sldChg chg="addSp delSp modSp new mod">
        <pc:chgData name="Dustin Baird" userId="e821456471b9aee3" providerId="LiveId" clId="{15B2D9C6-09C8-4263-BBF8-57FC94F8A8D0}" dt="2024-12-18T05:57:28.490" v="1960" actId="1076"/>
        <pc:sldMkLst>
          <pc:docMk/>
          <pc:sldMk cId="1386159779" sldId="325"/>
        </pc:sldMkLst>
        <pc:spChg chg="add del mod">
          <ac:chgData name="Dustin Baird" userId="e821456471b9aee3" providerId="LiveId" clId="{15B2D9C6-09C8-4263-BBF8-57FC94F8A8D0}" dt="2024-12-11T20:34:25.471" v="1042" actId="14100"/>
          <ac:spMkLst>
            <pc:docMk/>
            <pc:sldMk cId="1386159779" sldId="325"/>
            <ac:spMk id="6" creationId="{2BE1CF54-C955-6BB8-F51F-96341EEF90D4}"/>
          </ac:spMkLst>
        </pc:spChg>
        <pc:spChg chg="add mod">
          <ac:chgData name="Dustin Baird" userId="e821456471b9aee3" providerId="LiveId" clId="{15B2D9C6-09C8-4263-BBF8-57FC94F8A8D0}" dt="2024-12-18T05:57:28.490" v="1960" actId="1076"/>
          <ac:spMkLst>
            <pc:docMk/>
            <pc:sldMk cId="1386159779" sldId="325"/>
            <ac:spMk id="9" creationId="{FD163230-B593-9CD1-B9B9-849F4D9E2CF0}"/>
          </ac:spMkLst>
        </pc:spChg>
        <pc:picChg chg="add mod">
          <ac:chgData name="Dustin Baird" userId="e821456471b9aee3" providerId="LiveId" clId="{15B2D9C6-09C8-4263-BBF8-57FC94F8A8D0}" dt="2024-12-18T05:57:24.487" v="1959" actId="1076"/>
          <ac:picMkLst>
            <pc:docMk/>
            <pc:sldMk cId="1386159779" sldId="325"/>
            <ac:picMk id="8" creationId="{50978A2F-B7C3-E1B5-7AC0-8FFCA84DB9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A3DC8-0E55-7E4F-B299-D7E16710956B}"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6C7CF-E391-6041-AF5A-BF3DE17EB234}" type="slidenum">
              <a:rPr lang="en-US" smtClean="0"/>
              <a:t>‹#›</a:t>
            </a:fld>
            <a:endParaRPr lang="en-US"/>
          </a:p>
        </p:txBody>
      </p:sp>
    </p:spTree>
    <p:extLst>
      <p:ext uri="{BB962C8B-B14F-4D97-AF65-F5344CB8AC3E}">
        <p14:creationId xmlns:p14="http://schemas.microsoft.com/office/powerpoint/2010/main" val="195704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6C7CF-E391-6041-AF5A-BF3DE17EB234}" type="slidenum">
              <a:rPr lang="en-US" smtClean="0"/>
              <a:t>1</a:t>
            </a:fld>
            <a:endParaRPr lang="en-US"/>
          </a:p>
        </p:txBody>
      </p:sp>
    </p:spTree>
    <p:extLst>
      <p:ext uri="{BB962C8B-B14F-4D97-AF65-F5344CB8AC3E}">
        <p14:creationId xmlns:p14="http://schemas.microsoft.com/office/powerpoint/2010/main" val="38926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46F2B-1084-40BA-9F0A-B1F6847335C5}" type="slidenum">
              <a:rPr lang="en-US" smtClean="0"/>
              <a:t>2</a:t>
            </a:fld>
            <a:endParaRPr lang="en-US" dirty="0"/>
          </a:p>
        </p:txBody>
      </p:sp>
    </p:spTree>
    <p:extLst>
      <p:ext uri="{BB962C8B-B14F-4D97-AF65-F5344CB8AC3E}">
        <p14:creationId xmlns:p14="http://schemas.microsoft.com/office/powerpoint/2010/main" val="332237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6C7CF-E391-6041-AF5A-BF3DE17EB234}" type="slidenum">
              <a:rPr lang="en-US" smtClean="0"/>
              <a:t>6</a:t>
            </a:fld>
            <a:endParaRPr lang="en-US"/>
          </a:p>
        </p:txBody>
      </p:sp>
    </p:spTree>
    <p:extLst>
      <p:ext uri="{BB962C8B-B14F-4D97-AF65-F5344CB8AC3E}">
        <p14:creationId xmlns:p14="http://schemas.microsoft.com/office/powerpoint/2010/main" val="295569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a:t>
            </a:r>
            <a:r>
              <a:rPr lang="en-US" dirty="0" err="1"/>
              <a:t>www.nlc.org</a:t>
            </a:r>
            <a:r>
              <a:rPr lang="en-US" dirty="0"/>
              <a:t>/article/2023/03/15/rooted-in-trauma-homelessness-in-native-communities/</a:t>
            </a:r>
          </a:p>
        </p:txBody>
      </p:sp>
      <p:sp>
        <p:nvSpPr>
          <p:cNvPr id="4" name="Slide Number Placeholder 3"/>
          <p:cNvSpPr>
            <a:spLocks noGrp="1"/>
          </p:cNvSpPr>
          <p:nvPr>
            <p:ph type="sldNum" sz="quarter" idx="5"/>
          </p:nvPr>
        </p:nvSpPr>
        <p:spPr/>
        <p:txBody>
          <a:bodyPr/>
          <a:lstStyle/>
          <a:p>
            <a:fld id="{70F6C7CF-E391-6041-AF5A-BF3DE17EB234}" type="slidenum">
              <a:rPr lang="en-US" smtClean="0"/>
              <a:t>14</a:t>
            </a:fld>
            <a:endParaRPr lang="en-US"/>
          </a:p>
        </p:txBody>
      </p:sp>
    </p:spTree>
    <p:extLst>
      <p:ext uri="{BB962C8B-B14F-4D97-AF65-F5344CB8AC3E}">
        <p14:creationId xmlns:p14="http://schemas.microsoft.com/office/powerpoint/2010/main" val="374916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91AEB-5306-C5D2-CF21-BA784A0024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3D482E-BFC6-8C53-48B4-C74483768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21B54E-1796-CE25-42DD-29214F5EEB9C}"/>
              </a:ext>
            </a:extLst>
          </p:cNvPr>
          <p:cNvSpPr>
            <a:spLocks noGrp="1"/>
          </p:cNvSpPr>
          <p:nvPr>
            <p:ph type="dt" sz="half" idx="10"/>
          </p:nvPr>
        </p:nvSpPr>
        <p:spPr/>
        <p:txBody>
          <a:bodyPr/>
          <a:lstStyle/>
          <a:p>
            <a:fld id="{5BCAD085-E8A6-8845-BD4E-CB4CCA059FC4}" type="datetimeFigureOut">
              <a:rPr lang="en-US" smtClean="0"/>
              <a:t>12/17/2024</a:t>
            </a:fld>
            <a:endParaRPr lang="en-US"/>
          </a:p>
        </p:txBody>
      </p:sp>
      <p:sp>
        <p:nvSpPr>
          <p:cNvPr id="5" name="Footer Placeholder 4">
            <a:extLst>
              <a:ext uri="{FF2B5EF4-FFF2-40B4-BE49-F238E27FC236}">
                <a16:creationId xmlns:a16="http://schemas.microsoft.com/office/drawing/2014/main" id="{A6A0EA40-843A-B2A3-E01D-7FEAD9003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B2C56-F471-F517-13B9-2BC12BF2A2FA}"/>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8962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42D9-F824-D484-CDBB-24A57705EC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FF277E-F68F-B98B-A233-B37B37D1A6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3975A-2BA4-D85B-59ED-028B2367A7DA}"/>
              </a:ext>
            </a:extLst>
          </p:cNvPr>
          <p:cNvSpPr>
            <a:spLocks noGrp="1"/>
          </p:cNvSpPr>
          <p:nvPr>
            <p:ph type="dt" sz="half" idx="10"/>
          </p:nvPr>
        </p:nvSpPr>
        <p:spPr/>
        <p:txBody>
          <a:bodyPr/>
          <a:lstStyle/>
          <a:p>
            <a:fld id="{5BCAD085-E8A6-8845-BD4E-CB4CCA059FC4}" type="datetimeFigureOut">
              <a:rPr lang="en-US" smtClean="0"/>
              <a:t>12/17/2024</a:t>
            </a:fld>
            <a:endParaRPr lang="en-US"/>
          </a:p>
        </p:txBody>
      </p:sp>
      <p:sp>
        <p:nvSpPr>
          <p:cNvPr id="5" name="Footer Placeholder 4">
            <a:extLst>
              <a:ext uri="{FF2B5EF4-FFF2-40B4-BE49-F238E27FC236}">
                <a16:creationId xmlns:a16="http://schemas.microsoft.com/office/drawing/2014/main" id="{2C245256-715F-9B6B-B291-68DC4A7C5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B5362-8297-AB44-63D7-FFE1DFFEDA17}"/>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0058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D8AD54-FD22-7C47-E846-FFAFCB966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33FEB6-4759-5AE2-3208-1C2EE1E6BA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070C6-08F0-A05E-84C1-F57E5F0F9CF8}"/>
              </a:ext>
            </a:extLst>
          </p:cNvPr>
          <p:cNvSpPr>
            <a:spLocks noGrp="1"/>
          </p:cNvSpPr>
          <p:nvPr>
            <p:ph type="dt" sz="half" idx="10"/>
          </p:nvPr>
        </p:nvSpPr>
        <p:spPr/>
        <p:txBody>
          <a:bodyPr/>
          <a:lstStyle/>
          <a:p>
            <a:fld id="{5BCAD085-E8A6-8845-BD4E-CB4CCA059FC4}" type="datetimeFigureOut">
              <a:rPr lang="en-US" smtClean="0"/>
              <a:t>12/17/2024</a:t>
            </a:fld>
            <a:endParaRPr lang="en-US"/>
          </a:p>
        </p:txBody>
      </p:sp>
      <p:sp>
        <p:nvSpPr>
          <p:cNvPr id="5" name="Footer Placeholder 4">
            <a:extLst>
              <a:ext uri="{FF2B5EF4-FFF2-40B4-BE49-F238E27FC236}">
                <a16:creationId xmlns:a16="http://schemas.microsoft.com/office/drawing/2014/main" id="{F0E112BD-AF73-DBD0-D8F5-16760B11E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C5A9D-6258-93EB-C594-5869C19B5BD2}"/>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2737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0E86-4B82-7C3F-0D6A-3702E983E2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3E1AE-909A-D3D6-A7F6-EE896E6A5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253C9-2C91-9B92-D8B2-0E6D5CE9E558}"/>
              </a:ext>
            </a:extLst>
          </p:cNvPr>
          <p:cNvSpPr>
            <a:spLocks noGrp="1"/>
          </p:cNvSpPr>
          <p:nvPr>
            <p:ph type="dt" sz="half" idx="10"/>
          </p:nvPr>
        </p:nvSpPr>
        <p:spPr/>
        <p:txBody>
          <a:bodyPr/>
          <a:lstStyle/>
          <a:p>
            <a:fld id="{5BCAD085-E8A6-8845-BD4E-CB4CCA059FC4}" type="datetimeFigureOut">
              <a:rPr lang="en-US" smtClean="0"/>
              <a:t>12/17/2024</a:t>
            </a:fld>
            <a:endParaRPr lang="en-US"/>
          </a:p>
        </p:txBody>
      </p:sp>
      <p:sp>
        <p:nvSpPr>
          <p:cNvPr id="5" name="Footer Placeholder 4">
            <a:extLst>
              <a:ext uri="{FF2B5EF4-FFF2-40B4-BE49-F238E27FC236}">
                <a16:creationId xmlns:a16="http://schemas.microsoft.com/office/drawing/2014/main" id="{A76C06EC-E6EA-C54D-8112-E6F071628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E7121-64F5-C88B-36FA-ABFA0D4F5A25}"/>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2596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9023-EFE4-2C7C-F5F2-17A296A9B0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04D535-FB5C-4DE9-9359-5DF4743D4B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E87B19-0425-29A3-3C45-E09BFBE72F1F}"/>
              </a:ext>
            </a:extLst>
          </p:cNvPr>
          <p:cNvSpPr>
            <a:spLocks noGrp="1"/>
          </p:cNvSpPr>
          <p:nvPr>
            <p:ph type="dt" sz="half" idx="10"/>
          </p:nvPr>
        </p:nvSpPr>
        <p:spPr/>
        <p:txBody>
          <a:bodyPr/>
          <a:lstStyle/>
          <a:p>
            <a:fld id="{5BCAD085-E8A6-8845-BD4E-CB4CCA059FC4}" type="datetimeFigureOut">
              <a:rPr lang="en-US" smtClean="0"/>
              <a:t>12/17/2024</a:t>
            </a:fld>
            <a:endParaRPr lang="en-US"/>
          </a:p>
        </p:txBody>
      </p:sp>
      <p:sp>
        <p:nvSpPr>
          <p:cNvPr id="5" name="Footer Placeholder 4">
            <a:extLst>
              <a:ext uri="{FF2B5EF4-FFF2-40B4-BE49-F238E27FC236}">
                <a16:creationId xmlns:a16="http://schemas.microsoft.com/office/drawing/2014/main" id="{652AF6B0-684F-E33D-D9F2-76FBC52F6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03169-7903-9914-3DE2-1A714E491327}"/>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1340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0A04-04AB-87B4-1CE1-97F56AA3BD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95D47-253F-B432-F9EF-AAED41215D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5D29F4-F5EF-C860-90EB-F7AE6A1E98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32D59E-4C8D-C97D-B7AB-17332A889231}"/>
              </a:ext>
            </a:extLst>
          </p:cNvPr>
          <p:cNvSpPr>
            <a:spLocks noGrp="1"/>
          </p:cNvSpPr>
          <p:nvPr>
            <p:ph type="dt" sz="half" idx="10"/>
          </p:nvPr>
        </p:nvSpPr>
        <p:spPr/>
        <p:txBody>
          <a:bodyPr/>
          <a:lstStyle/>
          <a:p>
            <a:fld id="{5BCAD085-E8A6-8845-BD4E-CB4CCA059FC4}" type="datetimeFigureOut">
              <a:rPr lang="en-US" smtClean="0"/>
              <a:t>12/17/2024</a:t>
            </a:fld>
            <a:endParaRPr lang="en-US"/>
          </a:p>
        </p:txBody>
      </p:sp>
      <p:sp>
        <p:nvSpPr>
          <p:cNvPr id="6" name="Footer Placeholder 5">
            <a:extLst>
              <a:ext uri="{FF2B5EF4-FFF2-40B4-BE49-F238E27FC236}">
                <a16:creationId xmlns:a16="http://schemas.microsoft.com/office/drawing/2014/main" id="{6AE0051B-22CE-D2F4-C335-0A0DBECFF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C5036-60C3-7EB1-2064-CC2DBF98C99C}"/>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4504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980B-2EA6-2B41-974C-7CB588C8D1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723731-17E0-9DD6-98C3-CC4A90132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E27B38-44E4-A23E-81C3-7F1C7F4090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33EFE9-F9A4-ECDE-1DF8-496DA7709C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774CD-8927-5061-92B7-16E3621676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261B28-D8AB-0B0E-F371-DC1D97ADFB06}"/>
              </a:ext>
            </a:extLst>
          </p:cNvPr>
          <p:cNvSpPr>
            <a:spLocks noGrp="1"/>
          </p:cNvSpPr>
          <p:nvPr>
            <p:ph type="dt" sz="half" idx="10"/>
          </p:nvPr>
        </p:nvSpPr>
        <p:spPr/>
        <p:txBody>
          <a:bodyPr/>
          <a:lstStyle/>
          <a:p>
            <a:fld id="{5BCAD085-E8A6-8845-BD4E-CB4CCA059FC4}" type="datetimeFigureOut">
              <a:rPr lang="en-US" smtClean="0"/>
              <a:t>12/17/2024</a:t>
            </a:fld>
            <a:endParaRPr lang="en-US"/>
          </a:p>
        </p:txBody>
      </p:sp>
      <p:sp>
        <p:nvSpPr>
          <p:cNvPr id="8" name="Footer Placeholder 7">
            <a:extLst>
              <a:ext uri="{FF2B5EF4-FFF2-40B4-BE49-F238E27FC236}">
                <a16:creationId xmlns:a16="http://schemas.microsoft.com/office/drawing/2014/main" id="{25CD2C78-2813-19FD-2B2F-2A3A5FA9A1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2617BD-2714-D9B8-F530-9D54A28B6138}"/>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9189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30AB6-E35E-27CA-20BF-02A1D75470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0F8396-A96B-5D75-6229-4BEA26380BD6}"/>
              </a:ext>
            </a:extLst>
          </p:cNvPr>
          <p:cNvSpPr>
            <a:spLocks noGrp="1"/>
          </p:cNvSpPr>
          <p:nvPr>
            <p:ph type="dt" sz="half" idx="10"/>
          </p:nvPr>
        </p:nvSpPr>
        <p:spPr/>
        <p:txBody>
          <a:bodyPr/>
          <a:lstStyle/>
          <a:p>
            <a:fld id="{5BCAD085-E8A6-8845-BD4E-CB4CCA059FC4}" type="datetimeFigureOut">
              <a:rPr lang="en-US" smtClean="0"/>
              <a:t>12/17/2024</a:t>
            </a:fld>
            <a:endParaRPr lang="en-US"/>
          </a:p>
        </p:txBody>
      </p:sp>
      <p:sp>
        <p:nvSpPr>
          <p:cNvPr id="4" name="Footer Placeholder 3">
            <a:extLst>
              <a:ext uri="{FF2B5EF4-FFF2-40B4-BE49-F238E27FC236}">
                <a16:creationId xmlns:a16="http://schemas.microsoft.com/office/drawing/2014/main" id="{1FC26BB5-7E82-196F-3354-CFB5F7F993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44C1D-A24B-8EB2-C332-EF026DFE5192}"/>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5473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9B1D46-D2D1-8E81-0F90-D7549ED91E4C}"/>
              </a:ext>
            </a:extLst>
          </p:cNvPr>
          <p:cNvSpPr>
            <a:spLocks noGrp="1"/>
          </p:cNvSpPr>
          <p:nvPr>
            <p:ph type="dt" sz="half" idx="10"/>
          </p:nvPr>
        </p:nvSpPr>
        <p:spPr/>
        <p:txBody>
          <a:bodyPr/>
          <a:lstStyle/>
          <a:p>
            <a:fld id="{5BCAD085-E8A6-8845-BD4E-CB4CCA059FC4}" type="datetimeFigureOut">
              <a:rPr lang="en-US" smtClean="0"/>
              <a:t>12/17/2024</a:t>
            </a:fld>
            <a:endParaRPr lang="en-US"/>
          </a:p>
        </p:txBody>
      </p:sp>
      <p:sp>
        <p:nvSpPr>
          <p:cNvPr id="3" name="Footer Placeholder 2">
            <a:extLst>
              <a:ext uri="{FF2B5EF4-FFF2-40B4-BE49-F238E27FC236}">
                <a16:creationId xmlns:a16="http://schemas.microsoft.com/office/drawing/2014/main" id="{AE2E079A-ADD6-50CB-51EA-B1EEDD7AE1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56BC41-1E85-1D13-C406-A6158419661C}"/>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5747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77EB-5E3C-D0B4-A706-49134A0D2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68D18D-E2D5-66D9-4249-7CDA2A2B5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87E8A-4240-8F65-7C72-BABAA6921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B3D68-0988-DCF8-DB39-3F40C1866123}"/>
              </a:ext>
            </a:extLst>
          </p:cNvPr>
          <p:cNvSpPr>
            <a:spLocks noGrp="1"/>
          </p:cNvSpPr>
          <p:nvPr>
            <p:ph type="dt" sz="half" idx="10"/>
          </p:nvPr>
        </p:nvSpPr>
        <p:spPr/>
        <p:txBody>
          <a:bodyPr/>
          <a:lstStyle/>
          <a:p>
            <a:fld id="{5BCAD085-E8A6-8845-BD4E-CB4CCA059FC4}" type="datetimeFigureOut">
              <a:rPr lang="en-US" smtClean="0"/>
              <a:t>12/17/2024</a:t>
            </a:fld>
            <a:endParaRPr lang="en-US"/>
          </a:p>
        </p:txBody>
      </p:sp>
      <p:sp>
        <p:nvSpPr>
          <p:cNvPr id="6" name="Footer Placeholder 5">
            <a:extLst>
              <a:ext uri="{FF2B5EF4-FFF2-40B4-BE49-F238E27FC236}">
                <a16:creationId xmlns:a16="http://schemas.microsoft.com/office/drawing/2014/main" id="{7653F3F3-5BAA-0A1D-BDA7-5B3222C3E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EE638-C5F8-9ED5-E8B2-E8714B11EAFC}"/>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4779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9D5C-CE75-96CA-12A8-4CA42DE918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5482BB-575C-62AD-C9C9-628660F7D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C6C2B4-474C-C3DD-1597-1F3AA6BD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79AC1-A77F-E110-1D79-93DE08C42FD1}"/>
              </a:ext>
            </a:extLst>
          </p:cNvPr>
          <p:cNvSpPr>
            <a:spLocks noGrp="1"/>
          </p:cNvSpPr>
          <p:nvPr>
            <p:ph type="dt" sz="half" idx="10"/>
          </p:nvPr>
        </p:nvSpPr>
        <p:spPr/>
        <p:txBody>
          <a:bodyPr/>
          <a:lstStyle/>
          <a:p>
            <a:fld id="{5BCAD085-E8A6-8845-BD4E-CB4CCA059FC4}" type="datetimeFigureOut">
              <a:rPr lang="en-US" smtClean="0"/>
              <a:t>12/17/2024</a:t>
            </a:fld>
            <a:endParaRPr lang="en-US"/>
          </a:p>
        </p:txBody>
      </p:sp>
      <p:sp>
        <p:nvSpPr>
          <p:cNvPr id="6" name="Footer Placeholder 5">
            <a:extLst>
              <a:ext uri="{FF2B5EF4-FFF2-40B4-BE49-F238E27FC236}">
                <a16:creationId xmlns:a16="http://schemas.microsoft.com/office/drawing/2014/main" id="{5A63CD94-7781-572D-D651-310F5DB39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CB187-AB05-D045-D470-0F0847064591}"/>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0653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C80BC6-F129-1C14-1C2A-8590C160C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12347-32BC-CF9D-1A4D-F8D04BE46A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961F6-07A8-311F-07F5-C9354A507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CAD085-E8A6-8845-BD4E-CB4CCA059FC4}" type="datetimeFigureOut">
              <a:rPr lang="en-US" smtClean="0"/>
              <a:t>12/17/2024</a:t>
            </a:fld>
            <a:endParaRPr lang="en-US"/>
          </a:p>
        </p:txBody>
      </p:sp>
      <p:sp>
        <p:nvSpPr>
          <p:cNvPr id="5" name="Footer Placeholder 4">
            <a:extLst>
              <a:ext uri="{FF2B5EF4-FFF2-40B4-BE49-F238E27FC236}">
                <a16:creationId xmlns:a16="http://schemas.microsoft.com/office/drawing/2014/main" id="{86917483-7045-EC07-B6B8-05DABA237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A7A6A8D-4F67-C010-7F62-815BF676C3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0801841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chrome-extension://efaidnbmnnnibpcajpcglclefindmkaj/https:/store.samhsa.gov/sites/default/files/sma14-4816.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ndhomelessness.org/homelessness-in-america/homelessness-statistics/state-of-homelessnes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hyperlink" Target="https://www.cbpp.org/blog/tribal-housing-funding-a-critical-component-of-build-back-bette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news.harvard.edu/gazette/story/2020/05/the-impact-of-covid-19-on-native-american-communities/" TargetMode="External"/><Relationship Id="rId7" Type="http://schemas.openxmlformats.org/officeDocument/2006/relationships/hyperlink" Target="https://www.enterprisecommunity.org/blog/historical-policies-shaped-housing-native-america" TargetMode="External"/><Relationship Id="rId2" Type="http://schemas.openxmlformats.org/officeDocument/2006/relationships/hyperlink" Target="https://www.ipr.northwestern.edu/news/2020/redbird-what-drives-native-american-poverty.html" TargetMode="External"/><Relationship Id="rId1" Type="http://schemas.openxmlformats.org/officeDocument/2006/relationships/slideLayout" Target="../slideLayouts/slideLayout3.xml"/><Relationship Id="rId6" Type="http://schemas.openxmlformats.org/officeDocument/2006/relationships/hyperlink" Target="chrome-extension://efaidnbmnnnibpcajpcglclefindmkaj/https:/www.csh.org/wp-content/uploads/2011/11/Gimaajii.MN_.FINAL_.pdf" TargetMode="External"/><Relationship Id="rId5" Type="http://schemas.openxmlformats.org/officeDocument/2006/relationships/hyperlink" Target="https://nrcdv.org/capacity-building" TargetMode="External"/><Relationship Id="rId4" Type="http://schemas.openxmlformats.org/officeDocument/2006/relationships/hyperlink" Target="https://safehousingpartnerships.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background&#10;&#10;Description automatically generated">
            <a:extLst>
              <a:ext uri="{FF2B5EF4-FFF2-40B4-BE49-F238E27FC236}">
                <a16:creationId xmlns:a16="http://schemas.microsoft.com/office/drawing/2014/main" id="{ED56F369-E070-BD65-73D5-1719506C51DE}"/>
              </a:ext>
            </a:extLst>
          </p:cNvPr>
          <p:cNvPicPr>
            <a:picLocks noChangeAspect="1"/>
          </p:cNvPicPr>
          <p:nvPr/>
        </p:nvPicPr>
        <p:blipFill>
          <a:blip r:embed="rId3"/>
          <a:srcRect t="1334"/>
          <a:stretch/>
        </p:blipFill>
        <p:spPr>
          <a:xfrm>
            <a:off x="20" y="1282"/>
            <a:ext cx="12191980" cy="6856718"/>
          </a:xfrm>
          <a:prstGeom prst="rect">
            <a:avLst/>
          </a:prstGeom>
        </p:spPr>
      </p:pic>
      <p:sp>
        <p:nvSpPr>
          <p:cNvPr id="2" name="Title 1"/>
          <p:cNvSpPr>
            <a:spLocks noGrp="1"/>
          </p:cNvSpPr>
          <p:nvPr>
            <p:ph type="ctrTitle"/>
          </p:nvPr>
        </p:nvSpPr>
        <p:spPr>
          <a:xfrm>
            <a:off x="2992119" y="2123440"/>
            <a:ext cx="6207760" cy="2152050"/>
          </a:xfrm>
        </p:spPr>
        <p:txBody>
          <a:bodyPr anchor="b">
            <a:noAutofit/>
          </a:bodyPr>
          <a:lstStyle/>
          <a:p>
            <a:pPr>
              <a:lnSpc>
                <a:spcPct val="90000"/>
              </a:lnSpc>
            </a:pPr>
            <a:r>
              <a:rPr lang="en-US" sz="4000" dirty="0">
                <a:solidFill>
                  <a:schemeClr val="tx1">
                    <a:lumMod val="85000"/>
                    <a:lumOff val="15000"/>
                  </a:schemeClr>
                </a:solidFill>
              </a:rPr>
              <a:t>Bridging the Gap: Understanding Mental Health's Impact on Housing Stability</a:t>
            </a:r>
          </a:p>
        </p:txBody>
      </p:sp>
      <p:sp>
        <p:nvSpPr>
          <p:cNvPr id="3" name="Subtitle 2"/>
          <p:cNvSpPr>
            <a:spLocks noGrp="1"/>
          </p:cNvSpPr>
          <p:nvPr>
            <p:ph type="subTitle" idx="1"/>
          </p:nvPr>
        </p:nvSpPr>
        <p:spPr>
          <a:xfrm>
            <a:off x="4341717" y="4472376"/>
            <a:ext cx="3508565" cy="780092"/>
          </a:xfrm>
        </p:spPr>
        <p:txBody>
          <a:bodyPr anchor="t">
            <a:normAutofit/>
          </a:bodyPr>
          <a:lstStyle/>
          <a:p>
            <a:r>
              <a:rPr lang="en-US" sz="1800" dirty="0">
                <a:solidFill>
                  <a:schemeClr val="tx1">
                    <a:lumMod val="85000"/>
                    <a:lumOff val="15000"/>
                  </a:schemeClr>
                </a:solidFill>
              </a:rPr>
              <a:t>A Path to Healing and Housing Resilience in Indian Country</a:t>
            </a:r>
          </a:p>
        </p:txBody>
      </p:sp>
      <p:pic>
        <p:nvPicPr>
          <p:cNvPr id="5" name="Picture 4">
            <a:extLst>
              <a:ext uri="{FF2B5EF4-FFF2-40B4-BE49-F238E27FC236}">
                <a16:creationId xmlns:a16="http://schemas.microsoft.com/office/drawing/2014/main" id="{2B897299-089A-0560-0A1C-4E86FDBA4144}"/>
              </a:ext>
            </a:extLst>
          </p:cNvPr>
          <p:cNvPicPr>
            <a:picLocks noChangeAspect="1"/>
          </p:cNvPicPr>
          <p:nvPr/>
        </p:nvPicPr>
        <p:blipFill>
          <a:blip r:embed="rId4"/>
          <a:srcRect l="35678" r="35678"/>
          <a:stretch/>
        </p:blipFill>
        <p:spPr>
          <a:xfrm>
            <a:off x="-5" y="0"/>
            <a:ext cx="2793865" cy="54863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7" y="3834581"/>
            <a:ext cx="9030290" cy="1130325"/>
          </a:xfrm>
        </p:spPr>
        <p:txBody>
          <a:bodyPr anchor="b">
            <a:normAutofit/>
          </a:bodyPr>
          <a:lstStyle/>
          <a:p>
            <a:r>
              <a:rPr dirty="0"/>
              <a:t>Legacy of Historical Trauma</a:t>
            </a:r>
          </a:p>
        </p:txBody>
      </p:sp>
      <p:sp>
        <p:nvSpPr>
          <p:cNvPr id="3" name="Content Placeholder 2"/>
          <p:cNvSpPr>
            <a:spLocks noGrp="1"/>
          </p:cNvSpPr>
          <p:nvPr>
            <p:ph type="body" idx="1"/>
          </p:nvPr>
        </p:nvSpPr>
        <p:spPr>
          <a:xfrm>
            <a:off x="1371888" y="5074444"/>
            <a:ext cx="10515600" cy="1500187"/>
          </a:xfrm>
        </p:spPr>
        <p:txBody>
          <a:bodyPr>
            <a:normAutofit/>
          </a:bodyPr>
          <a:lstStyle/>
          <a:p>
            <a:r>
              <a:rPr lang="en-US" sz="2000" dirty="0">
                <a:solidFill>
                  <a:schemeClr val="tx1"/>
                </a:solidFill>
              </a:rPr>
              <a:t>Forced relocation, Native Boarding Schools, and land loss have intergenerational impacts</a:t>
            </a:r>
          </a:p>
          <a:p>
            <a:r>
              <a:rPr lang="en-US" sz="2000" dirty="0">
                <a:solidFill>
                  <a:schemeClr val="tx1"/>
                </a:solidFill>
              </a:rPr>
              <a:t>Unresolved trauma increases prevalence of mental health conditions and housing instability.</a:t>
            </a:r>
          </a:p>
          <a:p>
            <a:r>
              <a:rPr lang="en-US" sz="2000" dirty="0">
                <a:solidFill>
                  <a:schemeClr val="tx1"/>
                </a:solidFill>
              </a:rPr>
              <a:t>Trauma-informed approaches can break cycles of instability.</a:t>
            </a:r>
          </a:p>
        </p:txBody>
      </p:sp>
      <p:sp>
        <p:nvSpPr>
          <p:cNvPr id="6" name="TextBox 5">
            <a:extLst>
              <a:ext uri="{FF2B5EF4-FFF2-40B4-BE49-F238E27FC236}">
                <a16:creationId xmlns:a16="http://schemas.microsoft.com/office/drawing/2014/main" id="{CE7AB879-5871-4B6E-7737-08A158D61D53}"/>
              </a:ext>
            </a:extLst>
          </p:cNvPr>
          <p:cNvSpPr txBox="1"/>
          <p:nvPr/>
        </p:nvSpPr>
        <p:spPr>
          <a:xfrm>
            <a:off x="1632857" y="164574"/>
            <a:ext cx="8926286" cy="3785652"/>
          </a:xfrm>
          <a:prstGeom prst="rect">
            <a:avLst/>
          </a:prstGeom>
          <a:solidFill>
            <a:schemeClr val="bg1"/>
          </a:solidFill>
          <a:effectLst>
            <a:softEdge rad="177800"/>
          </a:effectLst>
        </p:spPr>
        <p:txBody>
          <a:bodyPr wrap="square" rtlCol="0">
            <a:spAutoFit/>
          </a:bodyPr>
          <a:lstStyle/>
          <a:p>
            <a:pPr algn="ctr"/>
            <a:r>
              <a:rPr lang="en-US" sz="2400" dirty="0"/>
              <a:t>“You ask any Tribal police officer on any reservation in America about the different calls that he or she responds to in our communities and the response will be mainly domestic violence issues including spouse, rape, incest, amongst others</a:t>
            </a:r>
            <a:r>
              <a:rPr lang="en-US" sz="2400" b="1" dirty="0"/>
              <a:t>. We didn’t have these types of abuses in our communities before the boarding schools but now after a few generations of our relatives attending those schools the abuses they experienced run rampant on our reservations, </a:t>
            </a:r>
            <a:r>
              <a:rPr lang="en-US" sz="2400" dirty="0"/>
              <a:t>so I commend the housing authority for thinking outside the box and addressing the root of those issues.” </a:t>
            </a:r>
          </a:p>
        </p:txBody>
      </p:sp>
    </p:spTree>
    <p:extLst>
      <p:ext uri="{BB962C8B-B14F-4D97-AF65-F5344CB8AC3E}">
        <p14:creationId xmlns:p14="http://schemas.microsoft.com/office/powerpoint/2010/main" val="180334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2" y="137653"/>
            <a:ext cx="6312637" cy="2198416"/>
          </a:xfrm>
          <a:solidFill>
            <a:schemeClr val="bg1"/>
          </a:solidFill>
        </p:spPr>
        <p:txBody>
          <a:bodyPr anchor="b">
            <a:normAutofit/>
          </a:bodyPr>
          <a:lstStyle/>
          <a:p>
            <a:r>
              <a:rPr sz="3600" b="1" dirty="0"/>
              <a:t>How Historical Trauma Training Benefits Housing Projects</a:t>
            </a:r>
          </a:p>
        </p:txBody>
      </p:sp>
      <p:sp>
        <p:nvSpPr>
          <p:cNvPr id="3" name="Content Placeholder 2"/>
          <p:cNvSpPr>
            <a:spLocks noGrp="1"/>
          </p:cNvSpPr>
          <p:nvPr>
            <p:ph type="body" idx="1"/>
          </p:nvPr>
        </p:nvSpPr>
        <p:spPr>
          <a:xfrm>
            <a:off x="188493" y="3332132"/>
            <a:ext cx="5907507" cy="2931015"/>
          </a:xfrm>
        </p:spPr>
        <p:txBody>
          <a:bodyPr>
            <a:noAutofit/>
          </a:bodyPr>
          <a:lstStyle/>
          <a:p>
            <a:pPr marL="342900" indent="-342900">
              <a:buFont typeface="Arial" panose="020B0604020202020204" pitchFamily="34" charset="0"/>
              <a:buChar char="•"/>
            </a:pPr>
            <a:r>
              <a:rPr lang="en-US" dirty="0">
                <a:solidFill>
                  <a:schemeClr val="tx1"/>
                </a:solidFill>
              </a:rPr>
              <a:t>Enhancing mental health support by linking families to resources.</a:t>
            </a:r>
          </a:p>
          <a:p>
            <a:pPr marL="342900" indent="-342900">
              <a:buFont typeface="Arial" panose="020B0604020202020204" pitchFamily="34" charset="0"/>
              <a:buChar char="•"/>
            </a:pPr>
            <a:r>
              <a:rPr lang="en-US" dirty="0">
                <a:solidFill>
                  <a:schemeClr val="tx1"/>
                </a:solidFill>
              </a:rPr>
              <a:t>Breaking cycles of poverty and housing instability with trauma-informed practices.</a:t>
            </a:r>
          </a:p>
          <a:p>
            <a:pPr marL="342900" indent="-342900">
              <a:buFont typeface="Arial" panose="020B0604020202020204" pitchFamily="34" charset="0"/>
              <a:buChar char="•"/>
            </a:pPr>
            <a:r>
              <a:rPr lang="en-US" dirty="0">
                <a:solidFill>
                  <a:schemeClr val="tx1"/>
                </a:solidFill>
              </a:rPr>
              <a:t>Advocating for policies that reflect the unique needs of Native families.</a:t>
            </a:r>
          </a:p>
        </p:txBody>
      </p:sp>
      <p:pic>
        <p:nvPicPr>
          <p:cNvPr id="6" name="Picture 5" descr="A poster for an event&#10;&#10;Description automatically generated">
            <a:extLst>
              <a:ext uri="{FF2B5EF4-FFF2-40B4-BE49-F238E27FC236}">
                <a16:creationId xmlns:a16="http://schemas.microsoft.com/office/drawing/2014/main" id="{CEBDB23B-848F-16D0-E3EF-079B1B314950}"/>
              </a:ext>
            </a:extLst>
          </p:cNvPr>
          <p:cNvPicPr>
            <a:picLocks noChangeAspect="1"/>
          </p:cNvPicPr>
          <p:nvPr/>
        </p:nvPicPr>
        <p:blipFill>
          <a:blip r:embed="rId2"/>
          <a:stretch>
            <a:fillRect/>
          </a:stretch>
        </p:blipFill>
        <p:spPr>
          <a:xfrm>
            <a:off x="6329605" y="198270"/>
            <a:ext cx="5764072" cy="6598101"/>
          </a:xfrm>
          <a:prstGeom prst="rect">
            <a:avLst/>
          </a:prstGeom>
          <a:effectLst>
            <a:softEdge rad="63500"/>
          </a:effectLst>
        </p:spPr>
      </p:pic>
    </p:spTree>
    <p:extLst>
      <p:ext uri="{BB962C8B-B14F-4D97-AF65-F5344CB8AC3E}">
        <p14:creationId xmlns:p14="http://schemas.microsoft.com/office/powerpoint/2010/main" val="3461787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903" y="3869473"/>
            <a:ext cx="11430000" cy="1012090"/>
          </a:xfrm>
        </p:spPr>
        <p:txBody>
          <a:bodyPr anchor="b">
            <a:normAutofit/>
          </a:bodyPr>
          <a:lstStyle/>
          <a:p>
            <a:r>
              <a:rPr sz="4000" dirty="0"/>
              <a:t>Key Finding 1: Historical Trauma and Mental Health</a:t>
            </a:r>
          </a:p>
        </p:txBody>
      </p:sp>
      <p:sp>
        <p:nvSpPr>
          <p:cNvPr id="3" name="Content Placeholder 2"/>
          <p:cNvSpPr>
            <a:spLocks noGrp="1"/>
          </p:cNvSpPr>
          <p:nvPr>
            <p:ph type="body" idx="1"/>
          </p:nvPr>
        </p:nvSpPr>
        <p:spPr>
          <a:xfrm>
            <a:off x="831850" y="4961316"/>
            <a:ext cx="10515600" cy="1500187"/>
          </a:xfrm>
        </p:spPr>
        <p:txBody>
          <a:bodyPr>
            <a:normAutofit/>
          </a:bodyPr>
          <a:lstStyle/>
          <a:p>
            <a:r>
              <a:rPr dirty="0">
                <a:solidFill>
                  <a:schemeClr val="tx1"/>
                </a:solidFill>
              </a:rPr>
              <a:t>Historical trauma has left intergenerational impacts</a:t>
            </a:r>
            <a:endParaRPr lang="en-US" dirty="0">
              <a:solidFill>
                <a:schemeClr val="tx1"/>
              </a:solidFill>
            </a:endParaRPr>
          </a:p>
          <a:p>
            <a:r>
              <a:rPr dirty="0">
                <a:solidFill>
                  <a:schemeClr val="tx1"/>
                </a:solidFill>
              </a:rPr>
              <a:t>Linked to higher rates of mental health conditions, substance use, and housing instability.</a:t>
            </a:r>
          </a:p>
        </p:txBody>
      </p:sp>
      <p:pic>
        <p:nvPicPr>
          <p:cNvPr id="5" name="Picture 4">
            <a:extLst>
              <a:ext uri="{FF2B5EF4-FFF2-40B4-BE49-F238E27FC236}">
                <a16:creationId xmlns:a16="http://schemas.microsoft.com/office/drawing/2014/main" id="{52704BA3-B67E-DA8F-B9C0-41DF9C0BFECA}"/>
              </a:ext>
            </a:extLst>
          </p:cNvPr>
          <p:cNvPicPr>
            <a:picLocks noChangeAspect="1"/>
          </p:cNvPicPr>
          <p:nvPr/>
        </p:nvPicPr>
        <p:blipFill>
          <a:blip r:embed="rId2"/>
          <a:srcRect/>
          <a:stretch/>
        </p:blipFill>
        <p:spPr>
          <a:xfrm>
            <a:off x="3314096" y="87262"/>
            <a:ext cx="4931705" cy="4088498"/>
          </a:xfrm>
          <a:prstGeom prst="rect">
            <a:avLst/>
          </a:prstGeom>
          <a:effectLst>
            <a:softEdge rad="114300"/>
          </a:effectLst>
        </p:spPr>
      </p:pic>
    </p:spTree>
    <p:extLst>
      <p:ext uri="{BB962C8B-B14F-4D97-AF65-F5344CB8AC3E}">
        <p14:creationId xmlns:p14="http://schemas.microsoft.com/office/powerpoint/2010/main" val="241867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744" y="3041878"/>
            <a:ext cx="10630414" cy="1500187"/>
          </a:xfrm>
        </p:spPr>
        <p:txBody>
          <a:bodyPr anchor="b">
            <a:normAutofit/>
          </a:bodyPr>
          <a:lstStyle/>
          <a:p>
            <a:r>
              <a:rPr sz="4000" dirty="0"/>
              <a:t>Key Finding 2: Overcrowding and Living Conditions</a:t>
            </a:r>
          </a:p>
        </p:txBody>
      </p:sp>
      <p:sp>
        <p:nvSpPr>
          <p:cNvPr id="3" name="Content Placeholder 2"/>
          <p:cNvSpPr>
            <a:spLocks noGrp="1"/>
          </p:cNvSpPr>
          <p:nvPr>
            <p:ph type="body" idx="1"/>
          </p:nvPr>
        </p:nvSpPr>
        <p:spPr>
          <a:xfrm>
            <a:off x="1096744" y="4845941"/>
            <a:ext cx="10630414" cy="1500187"/>
          </a:xfrm>
        </p:spPr>
        <p:txBody>
          <a:bodyPr>
            <a:normAutofit fontScale="85000" lnSpcReduction="20000"/>
          </a:bodyPr>
          <a:lstStyle/>
          <a:p>
            <a:pPr marL="342900" indent="-342900">
              <a:buFont typeface="Arial" panose="020B0604020202020204" pitchFamily="34" charset="0"/>
              <a:buChar char="•"/>
            </a:pPr>
            <a:r>
              <a:rPr dirty="0">
                <a:solidFill>
                  <a:schemeClr val="tx1"/>
                </a:solidFill>
              </a:rPr>
              <a:t>16% of tribal households face overcrowding</a:t>
            </a:r>
          </a:p>
          <a:p>
            <a:pPr marL="342900" indent="-342900">
              <a:buFont typeface="Arial" panose="020B0604020202020204" pitchFamily="34" charset="0"/>
              <a:buChar char="•"/>
            </a:pPr>
            <a:r>
              <a:rPr dirty="0">
                <a:solidFill>
                  <a:schemeClr val="tx1"/>
                </a:solidFill>
              </a:rPr>
              <a:t>Associated with depression, family conflict, and poor educational outcomes.</a:t>
            </a:r>
            <a:endParaRPr lang="en-US" dirty="0">
              <a:solidFill>
                <a:schemeClr val="tx1"/>
              </a:solidFill>
            </a:endParaRPr>
          </a:p>
          <a:p>
            <a:pPr marL="342900" indent="-342900">
              <a:buFont typeface="Arial" panose="020B0604020202020204" pitchFamily="34" charset="0"/>
              <a:buChar char="•"/>
            </a:pPr>
            <a:r>
              <a:rPr lang="en-US" dirty="0">
                <a:solidFill>
                  <a:srgbClr val="467886"/>
                </a:solidFill>
                <a:hlinkClick r:id="rId2">
                  <a:extLst>
                    <a:ext uri="{A12FA001-AC4F-418D-AE19-62706E023703}">
                      <ahyp:hlinkClr xmlns:ahyp="http://schemas.microsoft.com/office/drawing/2018/hyperlinkcolor" val="tx"/>
                    </a:ext>
                  </a:extLst>
                </a:hlinkClick>
              </a:rPr>
              <a:t>chrome-extension://</a:t>
            </a:r>
            <a:r>
              <a:rPr lang="en-US" dirty="0" err="1">
                <a:solidFill>
                  <a:srgbClr val="467886"/>
                </a:solidFill>
                <a:hlinkClick r:id="rId2">
                  <a:extLst>
                    <a:ext uri="{A12FA001-AC4F-418D-AE19-62706E023703}">
                      <ahyp:hlinkClr xmlns:ahyp="http://schemas.microsoft.com/office/drawing/2018/hyperlinkcolor" val="tx"/>
                    </a:ext>
                  </a:extLst>
                </a:hlinkClick>
              </a:rPr>
              <a:t>efaidnbmnnnibpcajpcglclefindmkaj</a:t>
            </a:r>
            <a:r>
              <a:rPr lang="en-US" dirty="0">
                <a:solidFill>
                  <a:schemeClr val="tx1"/>
                </a:solidFill>
                <a:hlinkClick r:id="rId2">
                  <a:extLst>
                    <a:ext uri="{A12FA001-AC4F-418D-AE19-62706E023703}">
                      <ahyp:hlinkClr xmlns:ahyp="http://schemas.microsoft.com/office/drawing/2018/hyperlinkcolor" val="tx"/>
                    </a:ext>
                  </a:extLst>
                </a:hlinkClick>
              </a:rPr>
              <a:t>/https://store.samhsa.gov/sites/default/files/sma14-4816.pdf</a:t>
            </a:r>
            <a:endParaRPr dirty="0">
              <a:solidFill>
                <a:schemeClr val="tx1"/>
              </a:solidFill>
            </a:endParaRPr>
          </a:p>
        </p:txBody>
      </p:sp>
      <p:pic>
        <p:nvPicPr>
          <p:cNvPr id="5" name="Picture 4" descr="A group of people in a room&#10;&#10;Description automatically generated">
            <a:extLst>
              <a:ext uri="{FF2B5EF4-FFF2-40B4-BE49-F238E27FC236}">
                <a16:creationId xmlns:a16="http://schemas.microsoft.com/office/drawing/2014/main" id="{B3013F94-1252-0CCF-DF93-BB8FE9A6768E}"/>
              </a:ext>
            </a:extLst>
          </p:cNvPr>
          <p:cNvPicPr>
            <a:picLocks noChangeAspect="1"/>
          </p:cNvPicPr>
          <p:nvPr/>
        </p:nvPicPr>
        <p:blipFill>
          <a:blip r:embed="rId3"/>
          <a:stretch>
            <a:fillRect/>
          </a:stretch>
        </p:blipFill>
        <p:spPr>
          <a:xfrm>
            <a:off x="3287944" y="48812"/>
            <a:ext cx="5616111" cy="3743160"/>
          </a:xfrm>
          <a:prstGeom prst="rect">
            <a:avLst/>
          </a:prstGeom>
          <a:effectLst>
            <a:softEdge rad="101600"/>
          </a:effectLst>
        </p:spPr>
      </p:pic>
    </p:spTree>
    <p:extLst>
      <p:ext uri="{BB962C8B-B14F-4D97-AF65-F5344CB8AC3E}">
        <p14:creationId xmlns:p14="http://schemas.microsoft.com/office/powerpoint/2010/main" val="331282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0" y="1676083"/>
            <a:ext cx="10515600" cy="1325563"/>
          </a:xfrm>
        </p:spPr>
        <p:txBody>
          <a:bodyPr anchor="ctr">
            <a:normAutofit/>
          </a:bodyPr>
          <a:lstStyle/>
          <a:p>
            <a:r>
              <a:rPr sz="4000" dirty="0"/>
              <a:t>Key Finding 4: Homelessness and Mental Illness</a:t>
            </a:r>
          </a:p>
        </p:txBody>
      </p:sp>
      <p:sp>
        <p:nvSpPr>
          <p:cNvPr id="3" name="Content Placeholder 2"/>
          <p:cNvSpPr>
            <a:spLocks noGrp="1"/>
          </p:cNvSpPr>
          <p:nvPr>
            <p:ph sz="half" idx="1"/>
          </p:nvPr>
        </p:nvSpPr>
        <p:spPr>
          <a:xfrm>
            <a:off x="344324" y="3022282"/>
            <a:ext cx="6666076" cy="4351338"/>
          </a:xfrm>
        </p:spPr>
        <p:txBody>
          <a:bodyPr>
            <a:normAutofit/>
          </a:bodyPr>
          <a:lstStyle/>
          <a:p>
            <a:r>
              <a:rPr lang="en-US" sz="2200" dirty="0"/>
              <a:t>Homelessness disproportionately affects Native populations.</a:t>
            </a:r>
          </a:p>
          <a:p>
            <a:r>
              <a:rPr lang="en-US" sz="2200" dirty="0"/>
              <a:t>Linked to severe mental health challenges and increased vulnerability.</a:t>
            </a:r>
          </a:p>
          <a:p>
            <a:r>
              <a:rPr lang="en-US" sz="2200" b="0" i="0" dirty="0">
                <a:effectLst/>
              </a:rPr>
              <a:t>Today, Native people experience the </a:t>
            </a:r>
            <a:r>
              <a:rPr lang="en-US" sz="2200" b="1" i="0" u="sng" dirty="0">
                <a:effectLst/>
                <a:hlinkClick r:id="rId3"/>
              </a:rPr>
              <a:t>second highest rate of homelessness</a:t>
            </a:r>
            <a:r>
              <a:rPr lang="en-US" sz="2200" b="0" i="0" dirty="0">
                <a:effectLst/>
              </a:rPr>
              <a:t> (10%) in the U.S., accounting for approximately 1.5% of North America’s population. </a:t>
            </a:r>
          </a:p>
          <a:p>
            <a:r>
              <a:rPr lang="en-US" sz="2200" b="0" i="0" dirty="0">
                <a:effectLst/>
              </a:rPr>
              <a:t>A lack of affordable housing is </a:t>
            </a:r>
            <a:r>
              <a:rPr lang="en-US" sz="2200" b="0" i="0" u="sng" dirty="0">
                <a:effectLst/>
                <a:hlinkClick r:id="rId4"/>
              </a:rPr>
              <a:t>tied to higher rates of homelessness</a:t>
            </a:r>
            <a:r>
              <a:rPr lang="en-US" sz="2200" b="0" i="0" dirty="0">
                <a:effectLst/>
              </a:rPr>
              <a:t> in general and on Tribal lands</a:t>
            </a:r>
            <a:endParaRPr lang="en-US" sz="2200" dirty="0"/>
          </a:p>
        </p:txBody>
      </p:sp>
      <p:pic>
        <p:nvPicPr>
          <p:cNvPr id="5" name="Picture 4" descr="A person with a brain on his head&#10;&#10;Description automatically generated">
            <a:extLst>
              <a:ext uri="{FF2B5EF4-FFF2-40B4-BE49-F238E27FC236}">
                <a16:creationId xmlns:a16="http://schemas.microsoft.com/office/drawing/2014/main" id="{41A15804-BD53-813A-B7A6-FCD0DC63CE94}"/>
              </a:ext>
            </a:extLst>
          </p:cNvPr>
          <p:cNvPicPr>
            <a:picLocks noChangeAspect="1"/>
          </p:cNvPicPr>
          <p:nvPr/>
        </p:nvPicPr>
        <p:blipFill>
          <a:blip r:embed="rId5"/>
          <a:srcRect l="8010"/>
          <a:stretch/>
        </p:blipFill>
        <p:spPr>
          <a:xfrm>
            <a:off x="7010400" y="2506662"/>
            <a:ext cx="5181600" cy="4351338"/>
          </a:xfrm>
          <a:prstGeom prst="rect">
            <a:avLst/>
          </a:prstGeom>
          <a:noFill/>
          <a:effectLst>
            <a:softEdge rad="114300"/>
          </a:effectLst>
        </p:spPr>
      </p:pic>
    </p:spTree>
    <p:extLst>
      <p:ext uri="{BB962C8B-B14F-4D97-AF65-F5344CB8AC3E}">
        <p14:creationId xmlns:p14="http://schemas.microsoft.com/office/powerpoint/2010/main" val="78471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247" y="1807083"/>
            <a:ext cx="11372386" cy="1325563"/>
          </a:xfrm>
        </p:spPr>
        <p:txBody>
          <a:bodyPr>
            <a:normAutofit/>
          </a:bodyPr>
          <a:lstStyle/>
          <a:p>
            <a:pPr algn="ctr"/>
            <a:r>
              <a:rPr sz="4000" dirty="0"/>
              <a:t>Potential Solution 1: Trauma-Informed Housing</a:t>
            </a:r>
          </a:p>
        </p:txBody>
      </p:sp>
      <p:sp>
        <p:nvSpPr>
          <p:cNvPr id="3" name="Content Placeholder 2"/>
          <p:cNvSpPr>
            <a:spLocks noGrp="1"/>
          </p:cNvSpPr>
          <p:nvPr>
            <p:ph idx="1"/>
          </p:nvPr>
        </p:nvSpPr>
        <p:spPr>
          <a:xfrm>
            <a:off x="157480" y="4002590"/>
            <a:ext cx="6283960" cy="2035364"/>
          </a:xfrm>
        </p:spPr>
        <p:txBody>
          <a:bodyPr/>
          <a:lstStyle/>
          <a:p>
            <a:r>
              <a:rPr dirty="0"/>
              <a:t>Integrate trauma-informed approaches into housing policies</a:t>
            </a:r>
            <a:endParaRPr lang="en-US" dirty="0"/>
          </a:p>
          <a:p>
            <a:r>
              <a:rPr dirty="0"/>
              <a:t>Create culturally sensitive, empowering spaces for residents.</a:t>
            </a:r>
          </a:p>
        </p:txBody>
      </p:sp>
      <p:pic>
        <p:nvPicPr>
          <p:cNvPr id="5" name="Picture 4" descr="A close-up of a sign&#10;&#10;Description automatically generated">
            <a:extLst>
              <a:ext uri="{FF2B5EF4-FFF2-40B4-BE49-F238E27FC236}">
                <a16:creationId xmlns:a16="http://schemas.microsoft.com/office/drawing/2014/main" id="{BC959B4C-561B-34DF-5CF8-332B1E2A93B8}"/>
              </a:ext>
            </a:extLst>
          </p:cNvPr>
          <p:cNvPicPr>
            <a:picLocks noChangeAspect="1"/>
          </p:cNvPicPr>
          <p:nvPr/>
        </p:nvPicPr>
        <p:blipFill>
          <a:blip r:embed="rId2"/>
          <a:stretch>
            <a:fillRect/>
          </a:stretch>
        </p:blipFill>
        <p:spPr>
          <a:xfrm>
            <a:off x="5721970" y="2950086"/>
            <a:ext cx="6488616" cy="3666493"/>
          </a:xfrm>
          <a:prstGeom prst="rect">
            <a:avLst/>
          </a:prstGeom>
          <a:effectLst>
            <a:softEdge rad="127000"/>
          </a:effectLst>
        </p:spPr>
      </p:pic>
    </p:spTree>
    <p:extLst>
      <p:ext uri="{BB962C8B-B14F-4D97-AF65-F5344CB8AC3E}">
        <p14:creationId xmlns:p14="http://schemas.microsoft.com/office/powerpoint/2010/main" val="951829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47545"/>
            <a:ext cx="11190453" cy="1954328"/>
          </a:xfrm>
          <a:solidFill>
            <a:schemeClr val="bg1"/>
          </a:solidFill>
        </p:spPr>
        <p:txBody>
          <a:bodyPr>
            <a:normAutofit/>
          </a:bodyPr>
          <a:lstStyle/>
          <a:p>
            <a:r>
              <a:rPr dirty="0"/>
              <a:t>Potential Solution 2: Supportive Housing Models</a:t>
            </a:r>
          </a:p>
        </p:txBody>
      </p:sp>
      <p:sp>
        <p:nvSpPr>
          <p:cNvPr id="3" name="Content Placeholder 2"/>
          <p:cNvSpPr>
            <a:spLocks noGrp="1"/>
          </p:cNvSpPr>
          <p:nvPr>
            <p:ph idx="1"/>
          </p:nvPr>
        </p:nvSpPr>
        <p:spPr>
          <a:xfrm>
            <a:off x="284194" y="3190608"/>
            <a:ext cx="5503658" cy="2245550"/>
          </a:xfrm>
        </p:spPr>
        <p:txBody>
          <a:bodyPr>
            <a:normAutofit/>
          </a:bodyPr>
          <a:lstStyle/>
          <a:p>
            <a:r>
              <a:rPr dirty="0"/>
              <a:t>Combine affordable housing with mental health services</a:t>
            </a:r>
            <a:r>
              <a:rPr lang="en-US" dirty="0"/>
              <a:t>.</a:t>
            </a:r>
          </a:p>
          <a:p>
            <a:r>
              <a:rPr dirty="0"/>
              <a:t>Effective for reducing homelessness and improving mental health.</a:t>
            </a:r>
          </a:p>
        </p:txBody>
      </p:sp>
      <p:pic>
        <p:nvPicPr>
          <p:cNvPr id="5" name="Picture 4" descr="A close-up of a brochure&#10;&#10;Description automatically generated">
            <a:extLst>
              <a:ext uri="{FF2B5EF4-FFF2-40B4-BE49-F238E27FC236}">
                <a16:creationId xmlns:a16="http://schemas.microsoft.com/office/drawing/2014/main" id="{643E16E6-280B-1974-FE2E-6C35AF53B3CA}"/>
              </a:ext>
            </a:extLst>
          </p:cNvPr>
          <p:cNvPicPr>
            <a:picLocks noChangeAspect="1"/>
          </p:cNvPicPr>
          <p:nvPr/>
        </p:nvPicPr>
        <p:blipFill>
          <a:blip r:embed="rId2"/>
          <a:stretch>
            <a:fillRect/>
          </a:stretch>
        </p:blipFill>
        <p:spPr>
          <a:xfrm>
            <a:off x="6228272" y="1615358"/>
            <a:ext cx="5851968" cy="5104136"/>
          </a:xfrm>
          <a:prstGeom prst="rect">
            <a:avLst/>
          </a:prstGeom>
          <a:effectLst>
            <a:softEdge rad="88900"/>
          </a:effectLst>
        </p:spPr>
      </p:pic>
    </p:spTree>
    <p:extLst>
      <p:ext uri="{BB962C8B-B14F-4D97-AF65-F5344CB8AC3E}">
        <p14:creationId xmlns:p14="http://schemas.microsoft.com/office/powerpoint/2010/main" val="207533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655445" y="4491516"/>
            <a:ext cx="8881110" cy="1500187"/>
          </a:xfrm>
        </p:spPr>
        <p:txBody>
          <a:bodyPr>
            <a:normAutofit/>
          </a:bodyPr>
          <a:lstStyle/>
          <a:p>
            <a:pPr marL="342900" indent="-342900">
              <a:buFont typeface="Arial" panose="020B0604020202020204" pitchFamily="34" charset="0"/>
              <a:buChar char="•"/>
            </a:pPr>
            <a:r>
              <a:rPr dirty="0">
                <a:solidFill>
                  <a:schemeClr val="tx1"/>
                </a:solidFill>
              </a:rPr>
              <a:t>Tailored housing supports for individuals with autism and ADHD.</a:t>
            </a:r>
          </a:p>
          <a:p>
            <a:pPr marL="342900" indent="-342900">
              <a:buFont typeface="Arial" panose="020B0604020202020204" pitchFamily="34" charset="0"/>
              <a:buChar char="•"/>
            </a:pPr>
            <a:r>
              <a:rPr dirty="0">
                <a:solidFill>
                  <a:schemeClr val="tx1"/>
                </a:solidFill>
              </a:rPr>
              <a:t>Policies to accommodate unique needs in housing programs.</a:t>
            </a:r>
          </a:p>
        </p:txBody>
      </p:sp>
      <p:pic>
        <p:nvPicPr>
          <p:cNvPr id="5" name="Picture 4" descr="A close-up of a white background&#10;&#10;Description automatically generated">
            <a:extLst>
              <a:ext uri="{FF2B5EF4-FFF2-40B4-BE49-F238E27FC236}">
                <a16:creationId xmlns:a16="http://schemas.microsoft.com/office/drawing/2014/main" id="{7C57D2DF-501A-7924-C734-781FBD42F9DE}"/>
              </a:ext>
            </a:extLst>
          </p:cNvPr>
          <p:cNvPicPr>
            <a:picLocks noChangeAspect="1"/>
          </p:cNvPicPr>
          <p:nvPr/>
        </p:nvPicPr>
        <p:blipFill>
          <a:blip r:embed="rId2"/>
          <a:stretch>
            <a:fillRect/>
          </a:stretch>
        </p:blipFill>
        <p:spPr>
          <a:xfrm>
            <a:off x="2580640" y="2366484"/>
            <a:ext cx="6400799" cy="20226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127" y="1229328"/>
            <a:ext cx="6406553" cy="1622344"/>
          </a:xfrm>
        </p:spPr>
        <p:txBody>
          <a:bodyPr anchor="b">
            <a:normAutofit/>
          </a:bodyPr>
          <a:lstStyle/>
          <a:p>
            <a:r>
              <a:rPr sz="4800" dirty="0"/>
              <a:t>ADA and Tribal Housing</a:t>
            </a:r>
          </a:p>
        </p:txBody>
      </p:sp>
      <p:sp>
        <p:nvSpPr>
          <p:cNvPr id="3" name="Content Placeholder 2"/>
          <p:cNvSpPr>
            <a:spLocks noGrp="1"/>
          </p:cNvSpPr>
          <p:nvPr>
            <p:ph type="body" idx="1"/>
          </p:nvPr>
        </p:nvSpPr>
        <p:spPr>
          <a:xfrm>
            <a:off x="326553" y="3302612"/>
            <a:ext cx="5650230" cy="2852737"/>
          </a:xfrm>
        </p:spPr>
        <p:txBody>
          <a:bodyPr>
            <a:normAutofit/>
          </a:bodyPr>
          <a:lstStyle/>
          <a:p>
            <a:r>
              <a:rPr lang="en-US" sz="2000" dirty="0">
                <a:solidFill>
                  <a:schemeClr val="tx1"/>
                </a:solidFill>
              </a:rPr>
              <a:t>ADA does not always apply to Tribes, but Section 504 does for federally funded programs</a:t>
            </a:r>
          </a:p>
          <a:p>
            <a:r>
              <a:rPr lang="en-US" sz="2000" dirty="0">
                <a:solidFill>
                  <a:schemeClr val="tx1"/>
                </a:solidFill>
              </a:rPr>
              <a:t>Section 504 prohibits discrimination and mandates accessibility in new construction and rehabilitation projects.</a:t>
            </a:r>
          </a:p>
          <a:p>
            <a:r>
              <a:rPr lang="en-US" sz="2000" dirty="0">
                <a:solidFill>
                  <a:schemeClr val="tx1"/>
                </a:solidFill>
              </a:rPr>
              <a:t>Many Tribes voluntarily incorporate ADA principles into their housing codes.</a:t>
            </a:r>
          </a:p>
        </p:txBody>
      </p:sp>
      <p:pic>
        <p:nvPicPr>
          <p:cNvPr id="5" name="Picture 4" descr="A group of people outside a house&#10;&#10;Description automatically generated">
            <a:extLst>
              <a:ext uri="{FF2B5EF4-FFF2-40B4-BE49-F238E27FC236}">
                <a16:creationId xmlns:a16="http://schemas.microsoft.com/office/drawing/2014/main" id="{D21F23E4-14DF-67AE-74FD-A70FCA5647D7}"/>
              </a:ext>
            </a:extLst>
          </p:cNvPr>
          <p:cNvPicPr>
            <a:picLocks noChangeAspect="1"/>
          </p:cNvPicPr>
          <p:nvPr/>
        </p:nvPicPr>
        <p:blipFill>
          <a:blip r:embed="rId2"/>
          <a:stretch>
            <a:fillRect/>
          </a:stretch>
        </p:blipFill>
        <p:spPr>
          <a:xfrm>
            <a:off x="6105517" y="2851672"/>
            <a:ext cx="5892010" cy="3915921"/>
          </a:xfrm>
          <a:prstGeom prst="rect">
            <a:avLst/>
          </a:prstGeom>
          <a:effectLst>
            <a:softEdge rad="762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3244374"/>
            <a:ext cx="11551920" cy="854075"/>
          </a:xfrm>
        </p:spPr>
        <p:txBody>
          <a:bodyPr anchor="b">
            <a:normAutofit/>
          </a:bodyPr>
          <a:lstStyle/>
          <a:p>
            <a:r>
              <a:rPr sz="4400" dirty="0"/>
              <a:t>COVID-19’s Impact on Mental Health and Housing</a:t>
            </a:r>
          </a:p>
        </p:txBody>
      </p:sp>
      <p:sp>
        <p:nvSpPr>
          <p:cNvPr id="3" name="Content Placeholder 2"/>
          <p:cNvSpPr>
            <a:spLocks noGrp="1"/>
          </p:cNvSpPr>
          <p:nvPr>
            <p:ph type="body" idx="1"/>
          </p:nvPr>
        </p:nvSpPr>
        <p:spPr>
          <a:xfrm>
            <a:off x="838199" y="4406583"/>
            <a:ext cx="10515600" cy="1500187"/>
          </a:xfrm>
        </p:spPr>
        <p:txBody>
          <a:bodyPr>
            <a:normAutofit/>
          </a:bodyPr>
          <a:lstStyle/>
          <a:p>
            <a:pPr marL="342900" indent="-342900">
              <a:buFont typeface="Arial" panose="020B0604020202020204" pitchFamily="34" charset="0"/>
              <a:buChar char="•"/>
            </a:pPr>
            <a:r>
              <a:rPr dirty="0">
                <a:solidFill>
                  <a:schemeClr val="tx1"/>
                </a:solidFill>
              </a:rPr>
              <a:t>Increased depression and anxiety among Native Americans</a:t>
            </a:r>
          </a:p>
          <a:p>
            <a:pPr marL="342900" indent="-342900">
              <a:buFont typeface="Arial" panose="020B0604020202020204" pitchFamily="34" charset="0"/>
              <a:buChar char="•"/>
            </a:pPr>
            <a:r>
              <a:rPr dirty="0">
                <a:solidFill>
                  <a:schemeClr val="tx1"/>
                </a:solidFill>
              </a:rPr>
              <a:t>Economic hardships intensified housing instability.</a:t>
            </a:r>
          </a:p>
          <a:p>
            <a:pPr marL="342900" indent="-342900">
              <a:buFont typeface="Arial" panose="020B0604020202020204" pitchFamily="34" charset="0"/>
              <a:buChar char="•"/>
            </a:pPr>
            <a:r>
              <a:rPr dirty="0">
                <a:solidFill>
                  <a:schemeClr val="tx1"/>
                </a:solidFill>
              </a:rPr>
              <a:t>Expanded mental health resources and housing supports are critical.</a:t>
            </a:r>
          </a:p>
        </p:txBody>
      </p:sp>
      <p:pic>
        <p:nvPicPr>
          <p:cNvPr id="5" name="Picture 4" descr="A yellow background with black text&#10;&#10;Description automatically generated">
            <a:extLst>
              <a:ext uri="{FF2B5EF4-FFF2-40B4-BE49-F238E27FC236}">
                <a16:creationId xmlns:a16="http://schemas.microsoft.com/office/drawing/2014/main" id="{398E2659-2B42-E186-3AEA-374720174108}"/>
              </a:ext>
            </a:extLst>
          </p:cNvPr>
          <p:cNvPicPr>
            <a:picLocks noChangeAspect="1"/>
          </p:cNvPicPr>
          <p:nvPr/>
        </p:nvPicPr>
        <p:blipFill>
          <a:blip r:embed="rId2"/>
          <a:stretch>
            <a:fillRect/>
          </a:stretch>
        </p:blipFill>
        <p:spPr>
          <a:xfrm>
            <a:off x="560186" y="262254"/>
            <a:ext cx="11071627" cy="26739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1F38BBB-E338-C0CB-4413-7CE7ED5338E9}"/>
              </a:ext>
            </a:extLst>
          </p:cNvPr>
          <p:cNvSpPr>
            <a:spLocks noGrp="1"/>
          </p:cNvSpPr>
          <p:nvPr>
            <p:ph type="title"/>
          </p:nvPr>
        </p:nvSpPr>
        <p:spPr>
          <a:xfrm>
            <a:off x="233962" y="347746"/>
            <a:ext cx="3934002" cy="1028594"/>
          </a:xfrm>
        </p:spPr>
        <p:txBody>
          <a:bodyPr vert="horz" lIns="91440" tIns="45720" rIns="91440" bIns="45720" rtlCol="0" anchor="t">
            <a:normAutofit fontScale="90000"/>
          </a:bodyPr>
          <a:lstStyle/>
          <a:p>
            <a:r>
              <a:rPr lang="en-US" sz="3600" kern="1200" dirty="0">
                <a:solidFill>
                  <a:schemeClr val="tx1"/>
                </a:solidFill>
                <a:latin typeface="+mj-lt"/>
                <a:ea typeface="+mj-ea"/>
                <a:cs typeface="+mj-cs"/>
              </a:rPr>
              <a:t>Brandi Liberty</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Iowa Tribe of Kansas and Nebraska/United Houma Nation</a:t>
            </a:r>
            <a:br>
              <a:rPr lang="en-US" sz="2400" b="1" kern="1200" dirty="0">
                <a:solidFill>
                  <a:schemeClr val="tx1"/>
                </a:solidFill>
                <a:latin typeface="+mj-lt"/>
                <a:ea typeface="+mj-ea"/>
                <a:cs typeface="+mj-cs"/>
              </a:rPr>
            </a:br>
            <a:endParaRPr lang="en-US" sz="2400" b="1" kern="120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B792750B-60D5-A575-35B6-DB526791539F}"/>
              </a:ext>
            </a:extLst>
          </p:cNvPr>
          <p:cNvSpPr txBox="1"/>
          <p:nvPr/>
        </p:nvSpPr>
        <p:spPr>
          <a:xfrm>
            <a:off x="340137" y="1887846"/>
            <a:ext cx="8020092" cy="4716154"/>
          </a:xfrm>
          <a:prstGeom prst="rect">
            <a:avLst/>
          </a:prstGeom>
        </p:spPr>
        <p:txBody>
          <a:bodyPr vert="horz" lIns="91440" tIns="45720" rIns="91440" bIns="45720" rtlCol="0" anchor="b">
            <a:noAutofit/>
          </a:bodyPr>
          <a:lstStyle/>
          <a:p>
            <a:pPr marL="0" marR="0" indent="-228600">
              <a:spcBef>
                <a:spcPts val="0"/>
              </a:spcBef>
            </a:pPr>
            <a:r>
              <a:rPr lang="en-US" sz="1200" dirty="0">
                <a:effectLst/>
              </a:rPr>
              <a:t>Brandi Liberty, a proud member of the Iowa Tribe of Kansas and Nebraska and descendant of the United Houma Nation, is a distinguished professional in the field of tribal consulting. As the owner and CEO of The Luak Group, she brings over 15 years of expertise to her work with Tribes and Tribal entities. Miss Liberty's career is marked by an impressive track record, securing over $</a:t>
            </a:r>
            <a:r>
              <a:rPr lang="en-US" sz="1200" dirty="0"/>
              <a:t>103</a:t>
            </a:r>
            <a:r>
              <a:rPr lang="en-US" sz="1200" dirty="0">
                <a:effectLst/>
              </a:rPr>
              <a:t> million in grants from federal and state sources, earmarked for enhancing tribal communities. Her expertise encompasses business development, Indian housing, grant writing and management, tribal housing, human resources, technical assistance, economic development, policy development, compliance, and strategic planning.</a:t>
            </a:r>
          </a:p>
          <a:p>
            <a:pPr marL="0" marR="0" indent="-228600">
              <a:spcBef>
                <a:spcPts val="0"/>
              </a:spcBef>
            </a:pPr>
            <a:r>
              <a:rPr lang="en-US" sz="1200" dirty="0">
                <a:effectLst/>
              </a:rPr>
              <a:t> </a:t>
            </a:r>
          </a:p>
          <a:p>
            <a:pPr marL="0" marR="0" indent="-228600">
              <a:spcBef>
                <a:spcPts val="0"/>
              </a:spcBef>
            </a:pPr>
            <a:r>
              <a:rPr lang="en-US" sz="1200" dirty="0">
                <a:effectLst/>
              </a:rPr>
              <a:t>In the literary world, Miss Liberty is the co-author of the book "Womanhood: Identity to Intimacy and Everything in Between," published in 2023. Her thought leadership extends to speaking engagements, including the notable keynote at the Healing the Circle in Our Tribal Communities Symposium by the Seminole Tribe of Florida in 2019 and participating in the Families Are Sacred Summit hosted by the Cherokee Nation in 2023. Her insights are sought after, with features in High Country News and the Associated Press. Miss Liberty's monthly column for Verite News provides readership in New Orleans with insights into the culture, challenges, and events that shape the lives of the Tribes in Louisiana and across Indian Country.</a:t>
            </a:r>
          </a:p>
          <a:p>
            <a:pPr marL="0" marR="0" indent="-228600">
              <a:spcBef>
                <a:spcPts val="0"/>
              </a:spcBef>
            </a:pPr>
            <a:r>
              <a:rPr lang="en-US" sz="1200" dirty="0">
                <a:effectLst/>
              </a:rPr>
              <a:t> </a:t>
            </a:r>
          </a:p>
          <a:p>
            <a:pPr marL="0" marR="0" indent="-228600">
              <a:spcBef>
                <a:spcPts val="0"/>
              </a:spcBef>
            </a:pPr>
            <a:r>
              <a:rPr lang="en-US" sz="1200" dirty="0">
                <a:effectLst/>
              </a:rPr>
              <a:t>Miss Liberty's role as an MBDA Enterprising Woman of Color highlights her commitment to the advancement of women of color in business. She has been a vital member of various boards, currently serving on the Board of Directors as Treasurer for the National Indigenous Women's Resource Center and Research Wild.</a:t>
            </a:r>
          </a:p>
          <a:p>
            <a:pPr marL="0" marR="0" indent="-228600">
              <a:spcBef>
                <a:spcPts val="0"/>
              </a:spcBef>
            </a:pPr>
            <a:r>
              <a:rPr lang="en-US" sz="1200" dirty="0">
                <a:effectLst/>
              </a:rPr>
              <a:t> </a:t>
            </a:r>
          </a:p>
          <a:p>
            <a:pPr marL="0" marR="0" indent="-228600">
              <a:spcBef>
                <a:spcPts val="0"/>
              </a:spcBef>
            </a:pPr>
            <a:r>
              <a:rPr lang="en-US" sz="1200" dirty="0">
                <a:effectLst/>
              </a:rPr>
              <a:t>Miss Liberty holds a BA in History from the University of Nebraska-Lincoln and a master's degree from the University of Kansas' Center of Indigenous Nations Studies, where she specialized in Tribal Human Resources. She obtained an Executive Leadership Certificate from Harvard Business School's program on Leading People and Investing to Build Sustainable Communities, in collaboration with the Native American Finance Officers Association (NAFOA).</a:t>
            </a:r>
          </a:p>
        </p:txBody>
      </p:sp>
      <p:pic>
        <p:nvPicPr>
          <p:cNvPr id="4" name="Picture 3">
            <a:extLst>
              <a:ext uri="{FF2B5EF4-FFF2-40B4-BE49-F238E27FC236}">
                <a16:creationId xmlns:a16="http://schemas.microsoft.com/office/drawing/2014/main" id="{3E37206C-268B-3A4B-BD3D-C1D33DD2AF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8847975" y="943923"/>
            <a:ext cx="3199629" cy="4319290"/>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p:spPr>
      </p:pic>
      <p:sp>
        <p:nvSpPr>
          <p:cNvPr id="11" name="TextBox 10">
            <a:extLst>
              <a:ext uri="{FF2B5EF4-FFF2-40B4-BE49-F238E27FC236}">
                <a16:creationId xmlns:a16="http://schemas.microsoft.com/office/drawing/2014/main" id="{AF94C83C-6218-4D41-A732-5F775636FC49}"/>
              </a:ext>
            </a:extLst>
          </p:cNvPr>
          <p:cNvSpPr txBox="1"/>
          <p:nvPr/>
        </p:nvSpPr>
        <p:spPr>
          <a:xfrm>
            <a:off x="340137" y="2574488"/>
            <a:ext cx="5062115" cy="3547872"/>
          </a:xfrm>
          <a:prstGeom prst="rect">
            <a:avLst/>
          </a:prstGeom>
        </p:spPr>
        <p:txBody>
          <a:bodyPr vert="horz" lIns="91440" tIns="45720" rIns="91440" bIns="45720" rtlCol="0" anchor="b">
            <a:normAutofit/>
          </a:bodyPr>
          <a:lstStyle/>
          <a:p>
            <a:pPr marL="0" indent="-228600">
              <a:lnSpc>
                <a:spcPct val="110000"/>
              </a:lnSpc>
              <a:spcAft>
                <a:spcPts val="600"/>
              </a:spcAft>
              <a:buNone/>
            </a:pPr>
            <a:endParaRPr lang="en-US" sz="700" b="0" i="0" dirty="0">
              <a:effectLst/>
            </a:endParaRPr>
          </a:p>
        </p:txBody>
      </p:sp>
    </p:spTree>
    <p:extLst>
      <p:ext uri="{BB962C8B-B14F-4D97-AF65-F5344CB8AC3E}">
        <p14:creationId xmlns:p14="http://schemas.microsoft.com/office/powerpoint/2010/main" val="427106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520" y="1690688"/>
            <a:ext cx="10515600" cy="1325563"/>
          </a:xfrm>
        </p:spPr>
        <p:txBody>
          <a:bodyPr anchor="ctr">
            <a:normAutofit/>
          </a:bodyPr>
          <a:lstStyle/>
          <a:p>
            <a:r>
              <a:rPr sz="3600" dirty="0"/>
              <a:t>Domestic Violence and Housing Stability</a:t>
            </a:r>
          </a:p>
        </p:txBody>
      </p:sp>
      <p:sp>
        <p:nvSpPr>
          <p:cNvPr id="3" name="Content Placeholder 2"/>
          <p:cNvSpPr>
            <a:spLocks noGrp="1"/>
          </p:cNvSpPr>
          <p:nvPr>
            <p:ph sz="half" idx="1"/>
          </p:nvPr>
        </p:nvSpPr>
        <p:spPr>
          <a:xfrm>
            <a:off x="914400" y="3016251"/>
            <a:ext cx="5181600" cy="3248180"/>
          </a:xfrm>
        </p:spPr>
        <p:txBody>
          <a:bodyPr>
            <a:normAutofit/>
          </a:bodyPr>
          <a:lstStyle/>
          <a:p>
            <a:r>
              <a:rPr sz="2400" dirty="0"/>
              <a:t>Survivors often face economic instability due to abuse</a:t>
            </a:r>
          </a:p>
          <a:p>
            <a:r>
              <a:rPr sz="2400" dirty="0"/>
              <a:t>Policy gaps fail to protect survivors in stable housing but facing foreclosure.</a:t>
            </a:r>
          </a:p>
          <a:p>
            <a:r>
              <a:rPr sz="2400" dirty="0"/>
              <a:t>Need for survivor-centered housing policies.</a:t>
            </a:r>
          </a:p>
        </p:txBody>
      </p:sp>
      <p:pic>
        <p:nvPicPr>
          <p:cNvPr id="5" name="Picture 4" descr="A group of people posing for a photo&#10;&#10;Description automatically generated">
            <a:extLst>
              <a:ext uri="{FF2B5EF4-FFF2-40B4-BE49-F238E27FC236}">
                <a16:creationId xmlns:a16="http://schemas.microsoft.com/office/drawing/2014/main" id="{E0956FE4-21CB-831B-9D57-C64F2A17D370}"/>
              </a:ext>
            </a:extLst>
          </p:cNvPr>
          <p:cNvPicPr>
            <a:picLocks noChangeAspect="1"/>
          </p:cNvPicPr>
          <p:nvPr/>
        </p:nvPicPr>
        <p:blipFill>
          <a:blip r:embed="rId2"/>
          <a:srcRect l="19322" r="13695" b="-1"/>
          <a:stretch/>
        </p:blipFill>
        <p:spPr>
          <a:xfrm>
            <a:off x="7010400" y="2506662"/>
            <a:ext cx="5181600" cy="4351338"/>
          </a:xfrm>
          <a:prstGeom prst="rect">
            <a:avLst/>
          </a:prstGeom>
          <a:noFill/>
          <a:effectLst>
            <a:softEdge rad="190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60" y="1690688"/>
            <a:ext cx="10515600" cy="1325563"/>
          </a:xfrm>
        </p:spPr>
        <p:txBody>
          <a:bodyPr anchor="ctr">
            <a:normAutofit/>
          </a:bodyPr>
          <a:lstStyle/>
          <a:p>
            <a:r>
              <a:rPr sz="4000" dirty="0"/>
              <a:t>Sexual Violence and Housing Instability</a:t>
            </a:r>
          </a:p>
        </p:txBody>
      </p:sp>
      <p:sp>
        <p:nvSpPr>
          <p:cNvPr id="3" name="Content Placeholder 2"/>
          <p:cNvSpPr>
            <a:spLocks noGrp="1"/>
          </p:cNvSpPr>
          <p:nvPr>
            <p:ph sz="half" idx="1"/>
          </p:nvPr>
        </p:nvSpPr>
        <p:spPr>
          <a:xfrm>
            <a:off x="996171" y="3126105"/>
            <a:ext cx="5181600" cy="2969895"/>
          </a:xfrm>
        </p:spPr>
        <p:txBody>
          <a:bodyPr>
            <a:normAutofit/>
          </a:bodyPr>
          <a:lstStyle/>
          <a:p>
            <a:r>
              <a:rPr sz="2400" dirty="0"/>
              <a:t>Sexual violence creates immediate and long-term housing needs</a:t>
            </a:r>
            <a:endParaRPr lang="en-US" sz="2400" dirty="0"/>
          </a:p>
          <a:p>
            <a:r>
              <a:rPr sz="2400" dirty="0"/>
              <a:t>11% of survivors report assaults occurred in their home</a:t>
            </a:r>
            <a:endParaRPr lang="en-US" sz="2400" dirty="0"/>
          </a:p>
          <a:p>
            <a:r>
              <a:rPr sz="2400" dirty="0"/>
              <a:t>Over 50% of survivors in need of housing services did not receive them</a:t>
            </a:r>
            <a:r>
              <a:rPr lang="en-US" sz="2400" dirty="0"/>
              <a:t>.</a:t>
            </a:r>
            <a:endParaRPr sz="2400" dirty="0"/>
          </a:p>
        </p:txBody>
      </p:sp>
      <p:pic>
        <p:nvPicPr>
          <p:cNvPr id="5" name="Picture 4" descr="A person wearing a traditional dress&#10;&#10;Description automatically generated">
            <a:extLst>
              <a:ext uri="{FF2B5EF4-FFF2-40B4-BE49-F238E27FC236}">
                <a16:creationId xmlns:a16="http://schemas.microsoft.com/office/drawing/2014/main" id="{75394BF6-9F0A-1912-8BCA-3666C2F4788A}"/>
              </a:ext>
            </a:extLst>
          </p:cNvPr>
          <p:cNvPicPr>
            <a:picLocks noChangeAspect="1"/>
          </p:cNvPicPr>
          <p:nvPr/>
        </p:nvPicPr>
        <p:blipFill>
          <a:blip r:embed="rId2"/>
          <a:srcRect b="16023"/>
          <a:stretch/>
        </p:blipFill>
        <p:spPr>
          <a:xfrm>
            <a:off x="7010400" y="2594811"/>
            <a:ext cx="5181600" cy="4351338"/>
          </a:xfrm>
          <a:prstGeom prst="rect">
            <a:avLst/>
          </a:prstGeom>
          <a:noFill/>
          <a:effectLst>
            <a:softEdge rad="1524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428" y="2101425"/>
            <a:ext cx="6951314" cy="885050"/>
          </a:xfrm>
        </p:spPr>
        <p:txBody>
          <a:bodyPr anchor="b">
            <a:normAutofit/>
          </a:bodyPr>
          <a:lstStyle/>
          <a:p>
            <a:r>
              <a:rPr sz="4800" dirty="0"/>
              <a:t>VAWA Housing Provisions</a:t>
            </a:r>
          </a:p>
        </p:txBody>
      </p:sp>
      <p:sp>
        <p:nvSpPr>
          <p:cNvPr id="3" name="Content Placeholder 2"/>
          <p:cNvSpPr>
            <a:spLocks noGrp="1"/>
          </p:cNvSpPr>
          <p:nvPr>
            <p:ph type="body" idx="1"/>
          </p:nvPr>
        </p:nvSpPr>
        <p:spPr>
          <a:xfrm>
            <a:off x="333860" y="3797874"/>
            <a:ext cx="5681291" cy="2023806"/>
          </a:xfrm>
        </p:spPr>
        <p:txBody>
          <a:bodyPr>
            <a:noAutofit/>
          </a:bodyPr>
          <a:lstStyle/>
          <a:p>
            <a:pPr marL="342900" indent="-342900">
              <a:buFont typeface="Arial" panose="020B0604020202020204" pitchFamily="34" charset="0"/>
              <a:buChar char="•"/>
            </a:pPr>
            <a:r>
              <a:rPr dirty="0">
                <a:solidFill>
                  <a:schemeClr val="tx1"/>
                </a:solidFill>
              </a:rPr>
              <a:t>Emergency transfers for survivors fearing for their safety</a:t>
            </a:r>
            <a:endParaRPr lang="en-US" dirty="0">
              <a:solidFill>
                <a:schemeClr val="tx1"/>
              </a:solidFill>
            </a:endParaRPr>
          </a:p>
          <a:p>
            <a:pPr marL="342900" indent="-342900">
              <a:buFont typeface="Arial" panose="020B0604020202020204" pitchFamily="34" charset="0"/>
              <a:buChar char="•"/>
            </a:pPr>
            <a:r>
              <a:rPr dirty="0">
                <a:solidFill>
                  <a:schemeClr val="tx1"/>
                </a:solidFill>
              </a:rPr>
              <a:t>Protections against eviction due to abuse.</a:t>
            </a:r>
          </a:p>
          <a:p>
            <a:pPr marL="342900" indent="-342900">
              <a:buFont typeface="Arial" panose="020B0604020202020204" pitchFamily="34" charset="0"/>
              <a:buChar char="•"/>
            </a:pPr>
            <a:r>
              <a:rPr dirty="0">
                <a:solidFill>
                  <a:schemeClr val="tx1"/>
                </a:solidFill>
              </a:rPr>
              <a:t>Expanded definitions of 'homeless' to include survivors of violence.</a:t>
            </a:r>
          </a:p>
        </p:txBody>
      </p:sp>
      <p:pic>
        <p:nvPicPr>
          <p:cNvPr id="5" name="Picture 4" descr="A group of people wearing traditional clothing&#10;&#10;Description automatically generated">
            <a:extLst>
              <a:ext uri="{FF2B5EF4-FFF2-40B4-BE49-F238E27FC236}">
                <a16:creationId xmlns:a16="http://schemas.microsoft.com/office/drawing/2014/main" id="{7F21ACD6-9902-AF21-1AD9-0CB9FB1854EA}"/>
              </a:ext>
            </a:extLst>
          </p:cNvPr>
          <p:cNvPicPr>
            <a:picLocks noChangeAspect="1"/>
          </p:cNvPicPr>
          <p:nvPr/>
        </p:nvPicPr>
        <p:blipFill>
          <a:blip r:embed="rId2"/>
          <a:stretch>
            <a:fillRect/>
          </a:stretch>
        </p:blipFill>
        <p:spPr>
          <a:xfrm>
            <a:off x="6301085" y="2986475"/>
            <a:ext cx="5807288" cy="3871525"/>
          </a:xfrm>
          <a:prstGeom prst="rect">
            <a:avLst/>
          </a:prstGeom>
          <a:effectLst>
            <a:softEdge rad="1524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24" y="2004115"/>
            <a:ext cx="5947596" cy="1684469"/>
          </a:xfrm>
        </p:spPr>
        <p:txBody>
          <a:bodyPr anchor="b">
            <a:normAutofit/>
          </a:bodyPr>
          <a:lstStyle/>
          <a:p>
            <a:r>
              <a:rPr sz="4400" dirty="0"/>
              <a:t>Housing as a Preventative Measure for MMIW</a:t>
            </a:r>
          </a:p>
        </p:txBody>
      </p:sp>
      <p:sp>
        <p:nvSpPr>
          <p:cNvPr id="3" name="Content Placeholder 2"/>
          <p:cNvSpPr>
            <a:spLocks noGrp="1"/>
          </p:cNvSpPr>
          <p:nvPr>
            <p:ph type="body" idx="1"/>
          </p:nvPr>
        </p:nvSpPr>
        <p:spPr>
          <a:xfrm>
            <a:off x="219524" y="4057200"/>
            <a:ext cx="7400476" cy="1825440"/>
          </a:xfrm>
        </p:spPr>
        <p:txBody>
          <a:bodyPr>
            <a:noAutofit/>
          </a:bodyPr>
          <a:lstStyle/>
          <a:p>
            <a:pPr marL="342900" indent="-342900">
              <a:buFont typeface="Arial" panose="020B0604020202020204" pitchFamily="34" charset="0"/>
              <a:buChar char="•"/>
            </a:pPr>
            <a:r>
              <a:rPr lang="en-US" dirty="0">
                <a:solidFill>
                  <a:schemeClr val="tx1"/>
                </a:solidFill>
              </a:rPr>
              <a:t>Safe housing reduces risks of victimization linked to MMIWG.</a:t>
            </a:r>
          </a:p>
          <a:p>
            <a:pPr marL="342900" indent="-342900">
              <a:buFont typeface="Arial" panose="020B0604020202020204" pitchFamily="34" charset="0"/>
              <a:buChar char="•"/>
            </a:pPr>
            <a:r>
              <a:rPr lang="en-US" dirty="0">
                <a:solidFill>
                  <a:schemeClr val="tx1"/>
                </a:solidFill>
              </a:rPr>
              <a:t>Domestic violence survivors represent 63% of homeless women.</a:t>
            </a:r>
          </a:p>
          <a:p>
            <a:pPr marL="342900" indent="-342900">
              <a:buFont typeface="Arial" panose="020B0604020202020204" pitchFamily="34" charset="0"/>
              <a:buChar char="•"/>
            </a:pPr>
            <a:r>
              <a:rPr lang="en-US" dirty="0">
                <a:solidFill>
                  <a:schemeClr val="tx1"/>
                </a:solidFill>
              </a:rPr>
              <a:t>Housing access plays a critical role in preventing violence and supporting recovery.</a:t>
            </a:r>
          </a:p>
        </p:txBody>
      </p:sp>
      <p:pic>
        <p:nvPicPr>
          <p:cNvPr id="7" name="Picture 6" descr="A person running with red paint on her face&#10;&#10;Description automatically generated">
            <a:extLst>
              <a:ext uri="{FF2B5EF4-FFF2-40B4-BE49-F238E27FC236}">
                <a16:creationId xmlns:a16="http://schemas.microsoft.com/office/drawing/2014/main" id="{F5797FEA-1A98-C4CE-DAE3-00EF165D21D4}"/>
              </a:ext>
            </a:extLst>
          </p:cNvPr>
          <p:cNvPicPr>
            <a:picLocks noChangeAspect="1"/>
          </p:cNvPicPr>
          <p:nvPr/>
        </p:nvPicPr>
        <p:blipFill>
          <a:blip r:embed="rId2"/>
          <a:stretch>
            <a:fillRect/>
          </a:stretch>
        </p:blipFill>
        <p:spPr>
          <a:xfrm>
            <a:off x="7967175" y="1948353"/>
            <a:ext cx="4224825" cy="4909647"/>
          </a:xfrm>
          <a:prstGeom prst="rect">
            <a:avLst/>
          </a:prstGeom>
          <a:effectLst>
            <a:softEdge rad="1016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765" y="1950720"/>
            <a:ext cx="8332470" cy="935355"/>
          </a:xfrm>
        </p:spPr>
        <p:txBody>
          <a:bodyPr anchor="b">
            <a:normAutofit/>
          </a:bodyPr>
          <a:lstStyle/>
          <a:p>
            <a:r>
              <a:rPr sz="4400" dirty="0"/>
              <a:t>Understanding Narcissistic Abuse</a:t>
            </a:r>
          </a:p>
        </p:txBody>
      </p:sp>
      <p:sp>
        <p:nvSpPr>
          <p:cNvPr id="3" name="Content Placeholder 2"/>
          <p:cNvSpPr>
            <a:spLocks noGrp="1"/>
          </p:cNvSpPr>
          <p:nvPr>
            <p:ph type="body" idx="1"/>
          </p:nvPr>
        </p:nvSpPr>
        <p:spPr>
          <a:xfrm>
            <a:off x="181610" y="3428999"/>
            <a:ext cx="6308400" cy="2696497"/>
          </a:xfrm>
        </p:spPr>
        <p:txBody>
          <a:bodyPr>
            <a:noAutofit/>
          </a:bodyPr>
          <a:lstStyle/>
          <a:p>
            <a:pPr marL="342900" indent="-342900">
              <a:buFont typeface="Arial" panose="020B0604020202020204" pitchFamily="34" charset="0"/>
              <a:buChar char="•"/>
            </a:pPr>
            <a:r>
              <a:rPr lang="en-US" dirty="0">
                <a:solidFill>
                  <a:schemeClr val="tx1"/>
                </a:solidFill>
              </a:rPr>
              <a:t>Narcissistic abuse is characterized by manipulation, control, and emotional harm.</a:t>
            </a:r>
          </a:p>
          <a:p>
            <a:pPr marL="342900" indent="-342900">
              <a:buFont typeface="Arial" panose="020B0604020202020204" pitchFamily="34" charset="0"/>
              <a:buChar char="•"/>
            </a:pPr>
            <a:r>
              <a:rPr lang="en-US" dirty="0">
                <a:solidFill>
                  <a:schemeClr val="tx1"/>
                </a:solidFill>
              </a:rPr>
              <a:t>Survivors often face diminished self-esteem and economic dependency.</a:t>
            </a:r>
          </a:p>
          <a:p>
            <a:pPr marL="342900" indent="-342900">
              <a:buFont typeface="Arial" panose="020B0604020202020204" pitchFamily="34" charset="0"/>
              <a:buChar char="•"/>
            </a:pPr>
            <a:r>
              <a:rPr lang="en-US" dirty="0">
                <a:solidFill>
                  <a:schemeClr val="tx1"/>
                </a:solidFill>
              </a:rPr>
              <a:t>Emotional abuse can lead to housing instability due to financial exploitation or isolation.</a:t>
            </a:r>
          </a:p>
        </p:txBody>
      </p:sp>
      <p:pic>
        <p:nvPicPr>
          <p:cNvPr id="5" name="Picture 4" descr="A person looking at a child&#10;&#10;Description automatically generated">
            <a:extLst>
              <a:ext uri="{FF2B5EF4-FFF2-40B4-BE49-F238E27FC236}">
                <a16:creationId xmlns:a16="http://schemas.microsoft.com/office/drawing/2014/main" id="{C50F328F-9E43-2D00-6B7D-BB1664D1142D}"/>
              </a:ext>
            </a:extLst>
          </p:cNvPr>
          <p:cNvPicPr>
            <a:picLocks noChangeAspect="1"/>
          </p:cNvPicPr>
          <p:nvPr/>
        </p:nvPicPr>
        <p:blipFill>
          <a:blip r:embed="rId2"/>
          <a:stretch>
            <a:fillRect/>
          </a:stretch>
        </p:blipFill>
        <p:spPr>
          <a:xfrm>
            <a:off x="6609404" y="3021980"/>
            <a:ext cx="5483762" cy="3632820"/>
          </a:xfrm>
          <a:prstGeom prst="rect">
            <a:avLst/>
          </a:prstGeom>
          <a:effectLst>
            <a:softEdge rad="889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3760"/>
            <a:ext cx="10515600" cy="705168"/>
          </a:xfrm>
        </p:spPr>
        <p:txBody>
          <a:bodyPr anchor="b">
            <a:normAutofit/>
          </a:bodyPr>
          <a:lstStyle/>
          <a:p>
            <a:r>
              <a:rPr sz="4000" dirty="0"/>
              <a:t>Housing Instability Linked to Narcissistic Abuse</a:t>
            </a:r>
          </a:p>
        </p:txBody>
      </p:sp>
      <p:sp>
        <p:nvSpPr>
          <p:cNvPr id="3" name="Content Placeholder 2"/>
          <p:cNvSpPr>
            <a:spLocks noGrp="1"/>
          </p:cNvSpPr>
          <p:nvPr>
            <p:ph type="body" idx="1"/>
          </p:nvPr>
        </p:nvSpPr>
        <p:spPr>
          <a:xfrm>
            <a:off x="283210" y="3415983"/>
            <a:ext cx="6381750" cy="2685097"/>
          </a:xfrm>
        </p:spPr>
        <p:txBody>
          <a:bodyPr>
            <a:normAutofit/>
          </a:bodyPr>
          <a:lstStyle/>
          <a:p>
            <a:pPr marL="342900" indent="-342900">
              <a:buFont typeface="Arial" panose="020B0604020202020204" pitchFamily="34" charset="0"/>
              <a:buChar char="•"/>
            </a:pPr>
            <a:r>
              <a:rPr lang="en-US" dirty="0">
                <a:solidFill>
                  <a:schemeClr val="tx1"/>
                </a:solidFill>
              </a:rPr>
              <a:t>Economic abuse often restricts survivors' financial autonomy.</a:t>
            </a:r>
          </a:p>
          <a:p>
            <a:pPr marL="342900" indent="-342900">
              <a:buFont typeface="Arial" panose="020B0604020202020204" pitchFamily="34" charset="0"/>
              <a:buChar char="•"/>
            </a:pPr>
            <a:r>
              <a:rPr lang="en-US" dirty="0">
                <a:solidFill>
                  <a:schemeClr val="tx1"/>
                </a:solidFill>
              </a:rPr>
              <a:t>Coercive control may prevent survivors from securing or maintaining housing.</a:t>
            </a:r>
          </a:p>
          <a:p>
            <a:pPr marL="342900" indent="-342900">
              <a:buFont typeface="Arial" panose="020B0604020202020204" pitchFamily="34" charset="0"/>
              <a:buChar char="•"/>
            </a:pPr>
            <a:r>
              <a:rPr lang="en-US" dirty="0">
                <a:solidFill>
                  <a:schemeClr val="tx1"/>
                </a:solidFill>
              </a:rPr>
              <a:t>Escaping abuse frequently results in unstable living conditions or homelessness.</a:t>
            </a:r>
          </a:p>
        </p:txBody>
      </p:sp>
      <p:pic>
        <p:nvPicPr>
          <p:cNvPr id="5" name="Picture 4" descr="A person holding a small wooden house&#10;&#10;Description automatically generated">
            <a:extLst>
              <a:ext uri="{FF2B5EF4-FFF2-40B4-BE49-F238E27FC236}">
                <a16:creationId xmlns:a16="http://schemas.microsoft.com/office/drawing/2014/main" id="{75CA9B91-CA1F-6806-D92A-33DA0C018F82}"/>
              </a:ext>
            </a:extLst>
          </p:cNvPr>
          <p:cNvPicPr>
            <a:picLocks noChangeAspect="1"/>
          </p:cNvPicPr>
          <p:nvPr/>
        </p:nvPicPr>
        <p:blipFill>
          <a:blip r:embed="rId2"/>
          <a:stretch>
            <a:fillRect/>
          </a:stretch>
        </p:blipFill>
        <p:spPr>
          <a:xfrm>
            <a:off x="6758939" y="2978123"/>
            <a:ext cx="5149851" cy="3747797"/>
          </a:xfrm>
          <a:prstGeom prst="rect">
            <a:avLst/>
          </a:prstGeom>
          <a:effectLst>
            <a:softEdge rad="1143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10" y="1984174"/>
            <a:ext cx="5776393" cy="1057275"/>
          </a:xfrm>
        </p:spPr>
        <p:txBody>
          <a:bodyPr anchor="b">
            <a:normAutofit fontScale="90000"/>
          </a:bodyPr>
          <a:lstStyle/>
          <a:p>
            <a:r>
              <a:rPr sz="3600" dirty="0"/>
              <a:t>Supporting Survivors of Narcissistic Abuse</a:t>
            </a:r>
          </a:p>
        </p:txBody>
      </p:sp>
      <p:sp>
        <p:nvSpPr>
          <p:cNvPr id="3" name="Content Placeholder 2"/>
          <p:cNvSpPr>
            <a:spLocks noGrp="1"/>
          </p:cNvSpPr>
          <p:nvPr>
            <p:ph type="body" idx="1"/>
          </p:nvPr>
        </p:nvSpPr>
        <p:spPr>
          <a:xfrm>
            <a:off x="521010" y="3265565"/>
            <a:ext cx="5867400" cy="2827337"/>
          </a:xfrm>
        </p:spPr>
        <p:txBody>
          <a:bodyPr>
            <a:normAutofit/>
          </a:bodyPr>
          <a:lstStyle/>
          <a:p>
            <a:pPr marL="342900" indent="-342900">
              <a:buFont typeface="Arial" panose="020B0604020202020204" pitchFamily="34" charset="0"/>
              <a:buChar char="•"/>
            </a:pPr>
            <a:r>
              <a:rPr dirty="0">
                <a:solidFill>
                  <a:schemeClr val="tx1"/>
                </a:solidFill>
              </a:rPr>
              <a:t>Staff training to recognize signs of narcissistic abuse.</a:t>
            </a:r>
          </a:p>
          <a:p>
            <a:pPr marL="342900" indent="-342900">
              <a:buFont typeface="Arial" panose="020B0604020202020204" pitchFamily="34" charset="0"/>
              <a:buChar char="•"/>
            </a:pPr>
            <a:r>
              <a:rPr dirty="0">
                <a:solidFill>
                  <a:schemeClr val="tx1"/>
                </a:solidFill>
              </a:rPr>
              <a:t>Incorporate case management focusing on recovery and empowerment.</a:t>
            </a:r>
          </a:p>
          <a:p>
            <a:pPr marL="342900" indent="-342900">
              <a:buFont typeface="Arial" panose="020B0604020202020204" pitchFamily="34" charset="0"/>
              <a:buChar char="•"/>
            </a:pPr>
            <a:r>
              <a:rPr dirty="0">
                <a:solidFill>
                  <a:schemeClr val="tx1"/>
                </a:solidFill>
              </a:rPr>
              <a:t>Ensure programs are accessible and confidential to support survivor safety.</a:t>
            </a:r>
          </a:p>
        </p:txBody>
      </p:sp>
      <p:pic>
        <p:nvPicPr>
          <p:cNvPr id="5" name="Picture 4" descr="A group of people painting a mural&#10;&#10;Description automatically generated">
            <a:extLst>
              <a:ext uri="{FF2B5EF4-FFF2-40B4-BE49-F238E27FC236}">
                <a16:creationId xmlns:a16="http://schemas.microsoft.com/office/drawing/2014/main" id="{63F126A0-A23B-49C9-036B-A50315C23767}"/>
              </a:ext>
            </a:extLst>
          </p:cNvPr>
          <p:cNvPicPr>
            <a:picLocks noChangeAspect="1"/>
          </p:cNvPicPr>
          <p:nvPr/>
        </p:nvPicPr>
        <p:blipFill>
          <a:blip r:embed="rId2"/>
          <a:stretch>
            <a:fillRect/>
          </a:stretch>
        </p:blipFill>
        <p:spPr>
          <a:xfrm>
            <a:off x="7727147" y="1574544"/>
            <a:ext cx="4358606" cy="5283456"/>
          </a:xfrm>
          <a:prstGeom prst="rect">
            <a:avLst/>
          </a:prstGeom>
          <a:effectLst>
            <a:softEdge rad="1143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79B782-BBCB-0B93-CCF6-C769B79F471B}"/>
              </a:ext>
            </a:extLst>
          </p:cNvPr>
          <p:cNvSpPr>
            <a:spLocks noGrp="1"/>
          </p:cNvSpPr>
          <p:nvPr>
            <p:ph type="title"/>
          </p:nvPr>
        </p:nvSpPr>
        <p:spPr>
          <a:xfrm>
            <a:off x="294610" y="1804019"/>
            <a:ext cx="6195401" cy="1758315"/>
          </a:xfrm>
        </p:spPr>
        <p:txBody>
          <a:bodyPr>
            <a:normAutofit/>
          </a:bodyPr>
          <a:lstStyle/>
          <a:p>
            <a:r>
              <a:rPr lang="en-US" sz="4800" dirty="0"/>
              <a:t>Mental health and tribal communities</a:t>
            </a:r>
          </a:p>
        </p:txBody>
      </p:sp>
      <p:sp>
        <p:nvSpPr>
          <p:cNvPr id="5" name="Text Placeholder 4">
            <a:extLst>
              <a:ext uri="{FF2B5EF4-FFF2-40B4-BE49-F238E27FC236}">
                <a16:creationId xmlns:a16="http://schemas.microsoft.com/office/drawing/2014/main" id="{661CA169-8FB3-4FB0-9800-DAED6DD65B13}"/>
              </a:ext>
            </a:extLst>
          </p:cNvPr>
          <p:cNvSpPr>
            <a:spLocks noGrp="1"/>
          </p:cNvSpPr>
          <p:nvPr>
            <p:ph type="body" idx="1"/>
          </p:nvPr>
        </p:nvSpPr>
        <p:spPr>
          <a:xfrm>
            <a:off x="516890" y="3959543"/>
            <a:ext cx="3933190" cy="1500187"/>
          </a:xfrm>
        </p:spPr>
        <p:txBody>
          <a:bodyPr>
            <a:normAutofit/>
          </a:bodyPr>
          <a:lstStyle/>
          <a:p>
            <a:r>
              <a:rPr lang="en-US" sz="2800" b="1" i="1" u="sng" dirty="0">
                <a:solidFill>
                  <a:schemeClr val="tx1"/>
                </a:solidFill>
              </a:rPr>
              <a:t>Breaking the barriers</a:t>
            </a:r>
          </a:p>
        </p:txBody>
      </p:sp>
      <p:pic>
        <p:nvPicPr>
          <p:cNvPr id="3" name="Picture 2" descr="A book cover with text and a broom&#10;&#10;Description automatically generated">
            <a:extLst>
              <a:ext uri="{FF2B5EF4-FFF2-40B4-BE49-F238E27FC236}">
                <a16:creationId xmlns:a16="http://schemas.microsoft.com/office/drawing/2014/main" id="{4B15AC2B-DA70-2E48-75C3-F785C3BB1B53}"/>
              </a:ext>
            </a:extLst>
          </p:cNvPr>
          <p:cNvPicPr>
            <a:picLocks noChangeAspect="1"/>
          </p:cNvPicPr>
          <p:nvPr/>
        </p:nvPicPr>
        <p:blipFill>
          <a:blip r:embed="rId2"/>
          <a:srcRect l="3294" t="18143" b="34978"/>
          <a:stretch/>
        </p:blipFill>
        <p:spPr>
          <a:xfrm>
            <a:off x="6490011" y="2599678"/>
            <a:ext cx="5409767" cy="3929496"/>
          </a:xfrm>
          <a:prstGeom prst="rect">
            <a:avLst/>
          </a:prstGeom>
          <a:effectLst>
            <a:softEdge rad="63500"/>
          </a:effectLst>
        </p:spPr>
      </p:pic>
    </p:spTree>
    <p:extLst>
      <p:ext uri="{BB962C8B-B14F-4D97-AF65-F5344CB8AC3E}">
        <p14:creationId xmlns:p14="http://schemas.microsoft.com/office/powerpoint/2010/main" val="1446155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525" y="2072639"/>
            <a:ext cx="8616950" cy="904557"/>
          </a:xfrm>
        </p:spPr>
        <p:txBody>
          <a:bodyPr anchor="b">
            <a:normAutofit/>
          </a:bodyPr>
          <a:lstStyle/>
          <a:p>
            <a:r>
              <a:rPr sz="4800" dirty="0"/>
              <a:t>Importance of Early Intervention</a:t>
            </a:r>
          </a:p>
        </p:txBody>
      </p:sp>
      <p:sp>
        <p:nvSpPr>
          <p:cNvPr id="3" name="Content Placeholder 2"/>
          <p:cNvSpPr>
            <a:spLocks noGrp="1"/>
          </p:cNvSpPr>
          <p:nvPr>
            <p:ph type="body" idx="1"/>
          </p:nvPr>
        </p:nvSpPr>
        <p:spPr>
          <a:xfrm>
            <a:off x="317500" y="3708084"/>
            <a:ext cx="6546850" cy="2004060"/>
          </a:xfrm>
        </p:spPr>
        <p:txBody>
          <a:bodyPr>
            <a:normAutofit/>
          </a:bodyPr>
          <a:lstStyle/>
          <a:p>
            <a:pPr marL="342900" indent="-342900">
              <a:buFont typeface="Arial" panose="020B0604020202020204" pitchFamily="34" charset="0"/>
              <a:buChar char="•"/>
            </a:pPr>
            <a:r>
              <a:rPr dirty="0">
                <a:solidFill>
                  <a:schemeClr val="tx1"/>
                </a:solidFill>
              </a:rPr>
              <a:t>Recognizing signs of mental health struggles early can prevent evictions.</a:t>
            </a:r>
          </a:p>
          <a:p>
            <a:pPr marL="342900" indent="-342900">
              <a:buFont typeface="Arial" panose="020B0604020202020204" pitchFamily="34" charset="0"/>
              <a:buChar char="•"/>
            </a:pPr>
            <a:r>
              <a:rPr dirty="0">
                <a:solidFill>
                  <a:schemeClr val="tx1"/>
                </a:solidFill>
              </a:rPr>
              <a:t>Training housing staff to identify and address mental health needs is key.</a:t>
            </a:r>
          </a:p>
        </p:txBody>
      </p:sp>
      <p:pic>
        <p:nvPicPr>
          <p:cNvPr id="5" name="Picture 4" descr="A person sitting on the floor with different symbols around him&#10;&#10;Description automatically generated">
            <a:extLst>
              <a:ext uri="{FF2B5EF4-FFF2-40B4-BE49-F238E27FC236}">
                <a16:creationId xmlns:a16="http://schemas.microsoft.com/office/drawing/2014/main" id="{A903B4C1-E40A-F0B9-F37D-998F7A943F00}"/>
              </a:ext>
            </a:extLst>
          </p:cNvPr>
          <p:cNvPicPr>
            <a:picLocks noChangeAspect="1"/>
          </p:cNvPicPr>
          <p:nvPr/>
        </p:nvPicPr>
        <p:blipFill>
          <a:blip r:embed="rId2"/>
          <a:stretch>
            <a:fillRect/>
          </a:stretch>
        </p:blipFill>
        <p:spPr>
          <a:xfrm>
            <a:off x="6982460" y="2977196"/>
            <a:ext cx="5015628" cy="3710940"/>
          </a:xfrm>
          <a:prstGeom prst="rect">
            <a:avLst/>
          </a:prstGeom>
          <a:effectLst>
            <a:softEdge rad="50800"/>
          </a:effectLst>
        </p:spPr>
      </p:pic>
    </p:spTree>
    <p:extLst>
      <p:ext uri="{BB962C8B-B14F-4D97-AF65-F5344CB8AC3E}">
        <p14:creationId xmlns:p14="http://schemas.microsoft.com/office/powerpoint/2010/main" val="1709568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83" y="2252547"/>
            <a:ext cx="3932237" cy="1064941"/>
          </a:xfrm>
        </p:spPr>
        <p:txBody>
          <a:bodyPr anchor="b">
            <a:noAutofit/>
          </a:bodyPr>
          <a:lstStyle/>
          <a:p>
            <a:r>
              <a:rPr lang="en-US" sz="3600" b="1" dirty="0"/>
              <a:t>Trauma-Informed Housing Design</a:t>
            </a:r>
          </a:p>
        </p:txBody>
      </p:sp>
      <p:pic>
        <p:nvPicPr>
          <p:cNvPr id="5" name="Picture 4" descr="A group of houses with text&#10;&#10;Description automatically generated">
            <a:extLst>
              <a:ext uri="{FF2B5EF4-FFF2-40B4-BE49-F238E27FC236}">
                <a16:creationId xmlns:a16="http://schemas.microsoft.com/office/drawing/2014/main" id="{E82821B8-6DC6-F1EE-C26D-67325A8BB565}"/>
              </a:ext>
            </a:extLst>
          </p:cNvPr>
          <p:cNvPicPr>
            <a:picLocks noChangeAspect="1"/>
          </p:cNvPicPr>
          <p:nvPr/>
        </p:nvPicPr>
        <p:blipFill>
          <a:blip r:embed="rId2"/>
          <a:stretch>
            <a:fillRect/>
          </a:stretch>
        </p:blipFill>
        <p:spPr>
          <a:xfrm>
            <a:off x="4035810" y="2252546"/>
            <a:ext cx="7991708" cy="4315521"/>
          </a:xfrm>
          <a:prstGeom prst="rect">
            <a:avLst/>
          </a:prstGeom>
          <a:noFill/>
          <a:effectLst>
            <a:softEdge rad="88900"/>
          </a:effectLst>
        </p:spPr>
      </p:pic>
      <p:sp>
        <p:nvSpPr>
          <p:cNvPr id="3" name="Content Placeholder 2"/>
          <p:cNvSpPr>
            <a:spLocks noGrp="1"/>
          </p:cNvSpPr>
          <p:nvPr>
            <p:ph type="body" sz="half" idx="2"/>
          </p:nvPr>
        </p:nvSpPr>
        <p:spPr>
          <a:xfrm>
            <a:off x="220778" y="3679904"/>
            <a:ext cx="3932237" cy="2475090"/>
          </a:xfrm>
        </p:spPr>
        <p:txBody>
          <a:bodyPr>
            <a:noAutofit/>
          </a:bodyPr>
          <a:lstStyle/>
          <a:p>
            <a:pPr marL="342900" indent="-342900">
              <a:buFont typeface="Arial" panose="020B0604020202020204" pitchFamily="34" charset="0"/>
              <a:buChar char="•"/>
            </a:pPr>
            <a:r>
              <a:rPr lang="en-US" sz="2400" dirty="0"/>
              <a:t>Incorporate community spaces and privacy-enhancing features</a:t>
            </a:r>
          </a:p>
          <a:p>
            <a:pPr marL="342900" indent="-342900">
              <a:buFont typeface="Arial" panose="020B0604020202020204" pitchFamily="34" charset="0"/>
              <a:buChar char="•"/>
            </a:pPr>
            <a:r>
              <a:rPr lang="en-US" sz="2400" dirty="0"/>
              <a:t>Design housing to reduce stress and support mental health recovery.</a:t>
            </a:r>
          </a:p>
        </p:txBody>
      </p:sp>
    </p:spTree>
    <p:extLst>
      <p:ext uri="{BB962C8B-B14F-4D97-AF65-F5344CB8AC3E}">
        <p14:creationId xmlns:p14="http://schemas.microsoft.com/office/powerpoint/2010/main" val="68605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DF8F-27FA-CA97-6865-694B914ACA54}"/>
              </a:ext>
            </a:extLst>
          </p:cNvPr>
          <p:cNvSpPr>
            <a:spLocks noGrp="1"/>
          </p:cNvSpPr>
          <p:nvPr>
            <p:ph type="title"/>
          </p:nvPr>
        </p:nvSpPr>
        <p:spPr>
          <a:xfrm>
            <a:off x="411983" y="636431"/>
            <a:ext cx="4944626" cy="1325563"/>
          </a:xfrm>
        </p:spPr>
        <p:txBody>
          <a:bodyPr anchor="ctr">
            <a:normAutofit/>
          </a:bodyPr>
          <a:lstStyle/>
          <a:p>
            <a:r>
              <a:rPr lang="en-US" dirty="0"/>
              <a:t>Dustin Baird</a:t>
            </a:r>
            <a:br>
              <a:rPr lang="en-US" dirty="0"/>
            </a:br>
            <a:r>
              <a:rPr lang="en-US" dirty="0"/>
              <a:t>Oglala/Sicangu</a:t>
            </a:r>
          </a:p>
        </p:txBody>
      </p:sp>
      <p:pic>
        <p:nvPicPr>
          <p:cNvPr id="6" name="Picture Placeholder 5" descr="A person in a suit&#10;&#10;Description automatically generated">
            <a:extLst>
              <a:ext uri="{FF2B5EF4-FFF2-40B4-BE49-F238E27FC236}">
                <a16:creationId xmlns:a16="http://schemas.microsoft.com/office/drawing/2014/main" id="{55995D74-E2B5-9C90-AE9A-9648FC9E179C}"/>
              </a:ext>
            </a:extLst>
          </p:cNvPr>
          <p:cNvPicPr>
            <a:picLocks noGrp="1" noChangeAspect="1"/>
          </p:cNvPicPr>
          <p:nvPr>
            <p:ph sz="half" idx="1"/>
          </p:nvPr>
        </p:nvPicPr>
        <p:blipFill>
          <a:blip r:embed="rId2"/>
          <a:srcRect t="7972" r="1" b="35974"/>
          <a:stretch/>
        </p:blipFill>
        <p:spPr>
          <a:xfrm>
            <a:off x="411983" y="2223630"/>
            <a:ext cx="4944626" cy="4152335"/>
          </a:xfrm>
          <a:noFill/>
        </p:spPr>
      </p:pic>
      <p:sp>
        <p:nvSpPr>
          <p:cNvPr id="11" name="Content Placeholder 3">
            <a:extLst>
              <a:ext uri="{FF2B5EF4-FFF2-40B4-BE49-F238E27FC236}">
                <a16:creationId xmlns:a16="http://schemas.microsoft.com/office/drawing/2014/main" id="{228D800C-D2BB-ABFB-BC30-CB31AD46F950}"/>
              </a:ext>
            </a:extLst>
          </p:cNvPr>
          <p:cNvSpPr>
            <a:spLocks noGrp="1"/>
          </p:cNvSpPr>
          <p:nvPr>
            <p:ph sz="half" idx="2"/>
          </p:nvPr>
        </p:nvSpPr>
        <p:spPr>
          <a:xfrm>
            <a:off x="5961184" y="2024626"/>
            <a:ext cx="5715000" cy="4528573"/>
          </a:xfrm>
        </p:spPr>
        <p:txBody>
          <a:bodyPr>
            <a:normAutofit lnSpcReduction="10000"/>
          </a:bodyPr>
          <a:lstStyle/>
          <a:p>
            <a:pPr marL="0" indent="0">
              <a:buNone/>
            </a:pPr>
            <a:endParaRPr lang="en-US" sz="1500" dirty="0"/>
          </a:p>
          <a:p>
            <a:pPr marL="0" indent="0">
              <a:buNone/>
            </a:pPr>
            <a:r>
              <a:rPr lang="en-US" sz="1900" dirty="0"/>
              <a:t>Dustin Baird, a proud Lakota professional, is a seasoned Native Housing and Infrastructure Specialist with a deep understanding of cultural protocols and history. He has forged strong relationships with tribes and led transformative projects, including building the most robust E911 network on reservations in the Dakotas to enhance community safety. Dustin’s expertise spans Low-Income Housing Tax Credit projects, clean energy initiatives, resilient construction methods, and economic development for Native enterprises. His knowledge of federal funding, tribal governance, and historical trauma informs his culturally tailored housing strategies. Committed to empowering Native communities, Dustin combines tradition with innovation to deliver sustainable solutions that strengthen tribal sovereignty and self-sufficiency.</a:t>
            </a:r>
          </a:p>
        </p:txBody>
      </p:sp>
    </p:spTree>
    <p:extLst>
      <p:ext uri="{BB962C8B-B14F-4D97-AF65-F5344CB8AC3E}">
        <p14:creationId xmlns:p14="http://schemas.microsoft.com/office/powerpoint/2010/main" val="72679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645" y="2268537"/>
            <a:ext cx="7966710" cy="955675"/>
          </a:xfrm>
        </p:spPr>
        <p:txBody>
          <a:bodyPr anchor="b">
            <a:normAutofit fontScale="90000"/>
          </a:bodyPr>
          <a:lstStyle/>
          <a:p>
            <a:r>
              <a:rPr dirty="0"/>
              <a:t>Policy Recommendations</a:t>
            </a:r>
          </a:p>
        </p:txBody>
      </p:sp>
      <p:sp>
        <p:nvSpPr>
          <p:cNvPr id="3" name="Content Placeholder 2"/>
          <p:cNvSpPr>
            <a:spLocks noGrp="1"/>
          </p:cNvSpPr>
          <p:nvPr>
            <p:ph type="body" idx="1"/>
          </p:nvPr>
        </p:nvSpPr>
        <p:spPr>
          <a:xfrm>
            <a:off x="1156970" y="3691892"/>
            <a:ext cx="10515600" cy="1500187"/>
          </a:xfrm>
        </p:spPr>
        <p:txBody>
          <a:bodyPr>
            <a:normAutofit/>
          </a:bodyPr>
          <a:lstStyle/>
          <a:p>
            <a:pPr marL="342900" indent="-342900">
              <a:buFont typeface="Arial" panose="020B0604020202020204" pitchFamily="34" charset="0"/>
              <a:buChar char="•"/>
            </a:pPr>
            <a:r>
              <a:rPr dirty="0">
                <a:solidFill>
                  <a:schemeClr val="tx1"/>
                </a:solidFill>
              </a:rPr>
              <a:t>Expand culturally specific housing supports</a:t>
            </a:r>
          </a:p>
          <a:p>
            <a:pPr marL="342900" indent="-342900">
              <a:buFont typeface="Arial" panose="020B0604020202020204" pitchFamily="34" charset="0"/>
              <a:buChar char="•"/>
            </a:pPr>
            <a:r>
              <a:rPr dirty="0">
                <a:solidFill>
                  <a:schemeClr val="tx1"/>
                </a:solidFill>
              </a:rPr>
              <a:t>Ensure funding for trauma-informed housing programs.</a:t>
            </a:r>
          </a:p>
          <a:p>
            <a:pPr marL="342900" indent="-342900">
              <a:buFont typeface="Arial" panose="020B0604020202020204" pitchFamily="34" charset="0"/>
              <a:buChar char="•"/>
            </a:pPr>
            <a:r>
              <a:rPr dirty="0">
                <a:solidFill>
                  <a:schemeClr val="tx1"/>
                </a:solidFill>
              </a:rPr>
              <a:t>Reduce barriers like credit checks and application fees.</a:t>
            </a:r>
          </a:p>
        </p:txBody>
      </p:sp>
    </p:spTree>
    <p:extLst>
      <p:ext uri="{BB962C8B-B14F-4D97-AF65-F5344CB8AC3E}">
        <p14:creationId xmlns:p14="http://schemas.microsoft.com/office/powerpoint/2010/main" val="4294782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029523"/>
            <a:ext cx="7168283" cy="1226634"/>
          </a:xfrm>
        </p:spPr>
        <p:txBody>
          <a:bodyPr anchor="b">
            <a:normAutofit fontScale="90000"/>
          </a:bodyPr>
          <a:lstStyle/>
          <a:p>
            <a:r>
              <a:rPr sz="4800" dirty="0"/>
              <a:t>Community Engagement for Resilience</a:t>
            </a:r>
          </a:p>
        </p:txBody>
      </p:sp>
      <p:sp>
        <p:nvSpPr>
          <p:cNvPr id="3" name="Content Placeholder 2"/>
          <p:cNvSpPr>
            <a:spLocks noGrp="1"/>
          </p:cNvSpPr>
          <p:nvPr>
            <p:ph type="body" idx="1"/>
          </p:nvPr>
        </p:nvSpPr>
        <p:spPr>
          <a:xfrm>
            <a:off x="273050" y="3816033"/>
            <a:ext cx="6076950" cy="1500187"/>
          </a:xfrm>
        </p:spPr>
        <p:txBody>
          <a:bodyPr>
            <a:normAutofit lnSpcReduction="10000"/>
          </a:bodyPr>
          <a:lstStyle/>
          <a:p>
            <a:r>
              <a:rPr dirty="0">
                <a:solidFill>
                  <a:schemeClr val="tx1"/>
                </a:solidFill>
              </a:rPr>
              <a:t>Community-driven solutions empower Native families</a:t>
            </a:r>
          </a:p>
          <a:p>
            <a:r>
              <a:rPr dirty="0">
                <a:solidFill>
                  <a:schemeClr val="tx1"/>
                </a:solidFill>
              </a:rPr>
              <a:t>Incorporate cultural practices into housing policies.</a:t>
            </a:r>
          </a:p>
        </p:txBody>
      </p:sp>
      <p:pic>
        <p:nvPicPr>
          <p:cNvPr id="5" name="Picture 4">
            <a:extLst>
              <a:ext uri="{FF2B5EF4-FFF2-40B4-BE49-F238E27FC236}">
                <a16:creationId xmlns:a16="http://schemas.microsoft.com/office/drawing/2014/main" id="{C633F5B4-FE2A-80B0-3A85-DEB2003BBC09}"/>
              </a:ext>
            </a:extLst>
          </p:cNvPr>
          <p:cNvPicPr>
            <a:picLocks noChangeAspect="1"/>
          </p:cNvPicPr>
          <p:nvPr/>
        </p:nvPicPr>
        <p:blipFill>
          <a:blip r:embed="rId2"/>
          <a:srcRect/>
          <a:stretch/>
        </p:blipFill>
        <p:spPr>
          <a:xfrm>
            <a:off x="7804026" y="2029523"/>
            <a:ext cx="3583194" cy="4637075"/>
          </a:xfrm>
          <a:prstGeom prst="rect">
            <a:avLst/>
          </a:prstGeom>
        </p:spPr>
      </p:pic>
    </p:spTree>
    <p:extLst>
      <p:ext uri="{BB962C8B-B14F-4D97-AF65-F5344CB8AC3E}">
        <p14:creationId xmlns:p14="http://schemas.microsoft.com/office/powerpoint/2010/main" val="345634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22" y="3115952"/>
            <a:ext cx="11998712" cy="1930787"/>
          </a:xfrm>
        </p:spPr>
        <p:txBody>
          <a:bodyPr anchor="b">
            <a:normAutofit/>
          </a:bodyPr>
          <a:lstStyle/>
          <a:p>
            <a:r>
              <a:rPr sz="5400" dirty="0"/>
              <a:t>Cultural Practices in Housing Solutions</a:t>
            </a:r>
          </a:p>
        </p:txBody>
      </p:sp>
      <p:sp>
        <p:nvSpPr>
          <p:cNvPr id="3" name="Content Placeholder 2"/>
          <p:cNvSpPr>
            <a:spLocks noGrp="1"/>
          </p:cNvSpPr>
          <p:nvPr>
            <p:ph type="body" idx="1"/>
          </p:nvPr>
        </p:nvSpPr>
        <p:spPr>
          <a:xfrm>
            <a:off x="1399478" y="5258276"/>
            <a:ext cx="10515600" cy="1500187"/>
          </a:xfrm>
        </p:spPr>
        <p:txBody>
          <a:bodyPr>
            <a:normAutofit/>
          </a:bodyPr>
          <a:lstStyle/>
          <a:p>
            <a:pPr marL="342900" indent="-342900">
              <a:buFont typeface="Arial" panose="020B0604020202020204" pitchFamily="34" charset="0"/>
              <a:buChar char="•"/>
            </a:pPr>
            <a:r>
              <a:rPr dirty="0">
                <a:solidFill>
                  <a:schemeClr val="tx1"/>
                </a:solidFill>
              </a:rPr>
              <a:t>Integrate traditional ceremonies and storytelling</a:t>
            </a:r>
            <a:r>
              <a:rPr lang="en-US" dirty="0">
                <a:solidFill>
                  <a:schemeClr val="tx1"/>
                </a:solidFill>
              </a:rPr>
              <a:t>.</a:t>
            </a:r>
            <a:endParaRPr dirty="0">
              <a:solidFill>
                <a:schemeClr val="tx1"/>
              </a:solidFill>
            </a:endParaRPr>
          </a:p>
          <a:p>
            <a:pPr marL="342900" indent="-342900">
              <a:buFont typeface="Arial" panose="020B0604020202020204" pitchFamily="34" charset="0"/>
              <a:buChar char="•"/>
            </a:pPr>
            <a:r>
              <a:rPr dirty="0">
                <a:solidFill>
                  <a:schemeClr val="tx1"/>
                </a:solidFill>
              </a:rPr>
              <a:t>Build housing environments that reflect community values.</a:t>
            </a:r>
          </a:p>
        </p:txBody>
      </p:sp>
      <p:pic>
        <p:nvPicPr>
          <p:cNvPr id="5" name="Picture 4" descr="A group of people standing around a child&#10;&#10;Description automatically generated">
            <a:extLst>
              <a:ext uri="{FF2B5EF4-FFF2-40B4-BE49-F238E27FC236}">
                <a16:creationId xmlns:a16="http://schemas.microsoft.com/office/drawing/2014/main" id="{7BEA81D2-F29E-5D4B-3695-3CECB45E8982}"/>
              </a:ext>
            </a:extLst>
          </p:cNvPr>
          <p:cNvPicPr>
            <a:picLocks noChangeAspect="1"/>
          </p:cNvPicPr>
          <p:nvPr/>
        </p:nvPicPr>
        <p:blipFill>
          <a:blip r:embed="rId2"/>
          <a:stretch>
            <a:fillRect/>
          </a:stretch>
        </p:blipFill>
        <p:spPr>
          <a:xfrm>
            <a:off x="2725544" y="18257"/>
            <a:ext cx="6740912" cy="4081346"/>
          </a:xfrm>
          <a:prstGeom prst="rect">
            <a:avLst/>
          </a:prstGeom>
          <a:effectLst>
            <a:softEdge rad="101600"/>
          </a:effectLst>
        </p:spPr>
      </p:pic>
    </p:spTree>
    <p:extLst>
      <p:ext uri="{BB962C8B-B14F-4D97-AF65-F5344CB8AC3E}">
        <p14:creationId xmlns:p14="http://schemas.microsoft.com/office/powerpoint/2010/main" val="2903806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630" y="190779"/>
            <a:ext cx="7899555" cy="1806916"/>
          </a:xfrm>
          <a:solidFill>
            <a:schemeClr val="bg1"/>
          </a:solidFill>
        </p:spPr>
        <p:txBody>
          <a:bodyPr anchor="b">
            <a:normAutofit/>
          </a:bodyPr>
          <a:lstStyle/>
          <a:p>
            <a:pPr algn="ctr"/>
            <a:r>
              <a:rPr dirty="0"/>
              <a:t>Best Practices for Tribal Housing Authorities</a:t>
            </a:r>
          </a:p>
        </p:txBody>
      </p:sp>
      <p:sp>
        <p:nvSpPr>
          <p:cNvPr id="3" name="Content Placeholder 2"/>
          <p:cNvSpPr>
            <a:spLocks noGrp="1"/>
          </p:cNvSpPr>
          <p:nvPr>
            <p:ph type="body" idx="1"/>
          </p:nvPr>
        </p:nvSpPr>
        <p:spPr>
          <a:xfrm>
            <a:off x="208853" y="2524750"/>
            <a:ext cx="6332624" cy="3077429"/>
          </a:xfrm>
        </p:spPr>
        <p:txBody>
          <a:bodyPr>
            <a:normAutofit/>
          </a:bodyPr>
          <a:lstStyle/>
          <a:p>
            <a:pPr marL="457200" indent="-457200">
              <a:buFont typeface="Arial" panose="020B0604020202020204" pitchFamily="34" charset="0"/>
              <a:buChar char="•"/>
            </a:pPr>
            <a:r>
              <a:rPr sz="2800" dirty="0">
                <a:solidFill>
                  <a:schemeClr val="tx1"/>
                </a:solidFill>
              </a:rPr>
              <a:t>Hire Native property managers and diversify staff</a:t>
            </a:r>
            <a:endParaRPr lang="en-US" sz="2800" dirty="0">
              <a:solidFill>
                <a:schemeClr val="tx1"/>
              </a:solidFill>
            </a:endParaRPr>
          </a:p>
          <a:p>
            <a:pPr marL="457200" indent="-457200">
              <a:buFont typeface="Arial" panose="020B0604020202020204" pitchFamily="34" charset="0"/>
              <a:buChar char="•"/>
            </a:pPr>
            <a:r>
              <a:rPr sz="2800" dirty="0">
                <a:solidFill>
                  <a:schemeClr val="tx1"/>
                </a:solidFill>
              </a:rPr>
              <a:t>Prioritize survivors on waitlists while maintaining confidentiality</a:t>
            </a:r>
            <a:endParaRPr lang="en-US" sz="2800" dirty="0">
              <a:solidFill>
                <a:schemeClr val="tx1"/>
              </a:solidFill>
            </a:endParaRPr>
          </a:p>
          <a:p>
            <a:pPr marL="457200" indent="-457200">
              <a:buFont typeface="Arial" panose="020B0604020202020204" pitchFamily="34" charset="0"/>
              <a:buChar char="•"/>
            </a:pPr>
            <a:r>
              <a:rPr sz="2800" dirty="0">
                <a:solidFill>
                  <a:schemeClr val="tx1"/>
                </a:solidFill>
              </a:rPr>
              <a:t>Implement culturally appropriate and trauma-informed training programs</a:t>
            </a:r>
            <a:r>
              <a:rPr sz="2800" dirty="0"/>
              <a:t>.</a:t>
            </a:r>
          </a:p>
        </p:txBody>
      </p:sp>
      <p:pic>
        <p:nvPicPr>
          <p:cNvPr id="5" name="Picture 4" descr="A circular braided circle with text&#10;&#10;Description automatically generated with medium confidence">
            <a:extLst>
              <a:ext uri="{FF2B5EF4-FFF2-40B4-BE49-F238E27FC236}">
                <a16:creationId xmlns:a16="http://schemas.microsoft.com/office/drawing/2014/main" id="{7D2232C5-946B-5156-2168-7EB5867D5020}"/>
              </a:ext>
            </a:extLst>
          </p:cNvPr>
          <p:cNvPicPr>
            <a:picLocks noChangeAspect="1"/>
          </p:cNvPicPr>
          <p:nvPr/>
        </p:nvPicPr>
        <p:blipFill>
          <a:blip r:embed="rId2"/>
          <a:stretch>
            <a:fillRect/>
          </a:stretch>
        </p:blipFill>
        <p:spPr>
          <a:xfrm>
            <a:off x="6541476" y="2208711"/>
            <a:ext cx="5242519" cy="425664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352" y="2173296"/>
            <a:ext cx="5595769" cy="1500187"/>
          </a:xfrm>
        </p:spPr>
        <p:txBody>
          <a:bodyPr anchor="b">
            <a:normAutofit fontScale="90000"/>
          </a:bodyPr>
          <a:lstStyle/>
          <a:p>
            <a:r>
              <a:rPr dirty="0"/>
              <a:t>Training for Housing Staff</a:t>
            </a:r>
          </a:p>
        </p:txBody>
      </p:sp>
      <p:sp>
        <p:nvSpPr>
          <p:cNvPr id="3" name="Content Placeholder 2"/>
          <p:cNvSpPr>
            <a:spLocks noGrp="1"/>
          </p:cNvSpPr>
          <p:nvPr>
            <p:ph type="body" idx="1"/>
          </p:nvPr>
        </p:nvSpPr>
        <p:spPr>
          <a:xfrm>
            <a:off x="777352" y="4147929"/>
            <a:ext cx="5182384" cy="2090311"/>
          </a:xfrm>
        </p:spPr>
        <p:txBody>
          <a:bodyPr>
            <a:normAutofit/>
          </a:bodyPr>
          <a:lstStyle/>
          <a:p>
            <a:r>
              <a:rPr dirty="0">
                <a:solidFill>
                  <a:schemeClr val="tx1"/>
                </a:solidFill>
              </a:rPr>
              <a:t>Mental health awareness programs for staff.</a:t>
            </a:r>
          </a:p>
          <a:p>
            <a:r>
              <a:rPr dirty="0">
                <a:solidFill>
                  <a:schemeClr val="tx1"/>
                </a:solidFill>
              </a:rPr>
              <a:t>Partnerships with local mental health organizations.</a:t>
            </a:r>
          </a:p>
        </p:txBody>
      </p:sp>
      <p:pic>
        <p:nvPicPr>
          <p:cNvPr id="5" name="Picture 4" descr="A close-up of a poster&#10;&#10;Description automatically generated">
            <a:extLst>
              <a:ext uri="{FF2B5EF4-FFF2-40B4-BE49-F238E27FC236}">
                <a16:creationId xmlns:a16="http://schemas.microsoft.com/office/drawing/2014/main" id="{F2F3D0F0-21A1-7EAE-C45D-DA7D79D59277}"/>
              </a:ext>
            </a:extLst>
          </p:cNvPr>
          <p:cNvPicPr>
            <a:picLocks noChangeAspect="1"/>
          </p:cNvPicPr>
          <p:nvPr/>
        </p:nvPicPr>
        <p:blipFill>
          <a:blip r:embed="rId2"/>
          <a:stretch>
            <a:fillRect/>
          </a:stretch>
        </p:blipFill>
        <p:spPr>
          <a:xfrm>
            <a:off x="7803098" y="1400206"/>
            <a:ext cx="4213034" cy="5457794"/>
          </a:xfrm>
          <a:prstGeom prst="rect">
            <a:avLst/>
          </a:prstGeom>
          <a:effectLst>
            <a:softEdge rad="76200"/>
          </a:effectLst>
        </p:spPr>
      </p:pic>
    </p:spTree>
    <p:extLst>
      <p:ext uri="{BB962C8B-B14F-4D97-AF65-F5344CB8AC3E}">
        <p14:creationId xmlns:p14="http://schemas.microsoft.com/office/powerpoint/2010/main" val="3393928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263905"/>
            <a:ext cx="9194800" cy="1765862"/>
          </a:xfrm>
          <a:solidFill>
            <a:schemeClr val="bg1"/>
          </a:solidFill>
        </p:spPr>
        <p:txBody>
          <a:bodyPr anchor="ctr">
            <a:normAutofit/>
          </a:bodyPr>
          <a:lstStyle/>
          <a:p>
            <a:r>
              <a:rPr b="1" dirty="0"/>
              <a:t>Recommendations for Tribal Councils</a:t>
            </a:r>
          </a:p>
        </p:txBody>
      </p:sp>
      <p:sp>
        <p:nvSpPr>
          <p:cNvPr id="3" name="Content Placeholder 2"/>
          <p:cNvSpPr>
            <a:spLocks noGrp="1"/>
          </p:cNvSpPr>
          <p:nvPr>
            <p:ph sz="half" idx="1"/>
          </p:nvPr>
        </p:nvSpPr>
        <p:spPr>
          <a:xfrm>
            <a:off x="767408" y="2517136"/>
            <a:ext cx="5181600" cy="4351338"/>
          </a:xfrm>
        </p:spPr>
        <p:txBody>
          <a:bodyPr>
            <a:normAutofit/>
          </a:bodyPr>
          <a:lstStyle/>
          <a:p>
            <a:r>
              <a:rPr dirty="0"/>
              <a:t>Fund and establish domestic violence shelters</a:t>
            </a:r>
            <a:endParaRPr lang="en-US" dirty="0"/>
          </a:p>
          <a:p>
            <a:r>
              <a:rPr dirty="0"/>
              <a:t>Advocate for federal resources like Rapid Rehousing funds</a:t>
            </a:r>
            <a:endParaRPr lang="en-US" dirty="0"/>
          </a:p>
          <a:p>
            <a:r>
              <a:rPr dirty="0"/>
              <a:t>Pass laws that prioritize VAWA compliance and support prevention.</a:t>
            </a:r>
          </a:p>
        </p:txBody>
      </p:sp>
      <p:pic>
        <p:nvPicPr>
          <p:cNvPr id="5" name="Picture 4" descr="A group of people standing in a room&#10;&#10;Description automatically generated">
            <a:extLst>
              <a:ext uri="{FF2B5EF4-FFF2-40B4-BE49-F238E27FC236}">
                <a16:creationId xmlns:a16="http://schemas.microsoft.com/office/drawing/2014/main" id="{8D876ED4-D3E4-906C-6B9A-882D7DEF6F81}"/>
              </a:ext>
            </a:extLst>
          </p:cNvPr>
          <p:cNvPicPr>
            <a:picLocks noChangeAspect="1"/>
          </p:cNvPicPr>
          <p:nvPr/>
        </p:nvPicPr>
        <p:blipFill>
          <a:blip r:embed="rId2"/>
          <a:stretch>
            <a:fillRect/>
          </a:stretch>
        </p:blipFill>
        <p:spPr>
          <a:xfrm>
            <a:off x="6242994" y="1939620"/>
            <a:ext cx="5711012" cy="4654475"/>
          </a:xfrm>
          <a:prstGeom prst="rect">
            <a:avLst/>
          </a:prstGeom>
          <a:noFill/>
          <a:effectLst>
            <a:softEdge rad="63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10777"/>
            <a:ext cx="10515600" cy="1534795"/>
          </a:xfrm>
        </p:spPr>
        <p:txBody>
          <a:bodyPr anchor="b">
            <a:normAutofit/>
          </a:bodyPr>
          <a:lstStyle/>
          <a:p>
            <a:pPr algn="ctr"/>
            <a:r>
              <a:rPr sz="4800" dirty="0"/>
              <a:t>Training and Awareness for Community Support</a:t>
            </a:r>
          </a:p>
        </p:txBody>
      </p:sp>
      <p:sp>
        <p:nvSpPr>
          <p:cNvPr id="3" name="Content Placeholder 2"/>
          <p:cNvSpPr>
            <a:spLocks noGrp="1"/>
          </p:cNvSpPr>
          <p:nvPr>
            <p:ph type="body" idx="1"/>
          </p:nvPr>
        </p:nvSpPr>
        <p:spPr>
          <a:xfrm>
            <a:off x="1005205" y="4294823"/>
            <a:ext cx="10181590" cy="1500187"/>
          </a:xfrm>
        </p:spPr>
        <p:txBody>
          <a:bodyPr>
            <a:normAutofit/>
          </a:bodyPr>
          <a:lstStyle/>
          <a:p>
            <a:pPr marL="342900" indent="-342900">
              <a:buFont typeface="Arial" panose="020B0604020202020204" pitchFamily="34" charset="0"/>
              <a:buChar char="•"/>
            </a:pPr>
            <a:r>
              <a:rPr dirty="0">
                <a:solidFill>
                  <a:schemeClr val="tx1"/>
                </a:solidFill>
              </a:rPr>
              <a:t>Educate staff and residents on domestic violence and cultural safety</a:t>
            </a:r>
            <a:endParaRPr lang="en-US" dirty="0">
              <a:solidFill>
                <a:schemeClr val="tx1"/>
              </a:solidFill>
            </a:endParaRPr>
          </a:p>
          <a:p>
            <a:pPr marL="342900" indent="-342900">
              <a:buFont typeface="Arial" panose="020B0604020202020204" pitchFamily="34" charset="0"/>
              <a:buChar char="•"/>
            </a:pPr>
            <a:r>
              <a:rPr dirty="0">
                <a:solidFill>
                  <a:schemeClr val="tx1"/>
                </a:solidFill>
              </a:rPr>
              <a:t>Organize community-based training to address intersectional issues.</a:t>
            </a:r>
          </a:p>
          <a:p>
            <a:pPr marL="342900" indent="-342900">
              <a:buFont typeface="Arial" panose="020B0604020202020204" pitchFamily="34" charset="0"/>
              <a:buChar char="•"/>
            </a:pPr>
            <a:r>
              <a:rPr dirty="0">
                <a:solidFill>
                  <a:schemeClr val="tx1"/>
                </a:solidFill>
              </a:rPr>
              <a:t>Promote mutual aid networks to foster resilience.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776199-A334-7D4A-846D-ADBEAFB65933}"/>
              </a:ext>
            </a:extLst>
          </p:cNvPr>
          <p:cNvSpPr>
            <a:spLocks noGrp="1"/>
          </p:cNvSpPr>
          <p:nvPr>
            <p:ph type="ctrTitle"/>
          </p:nvPr>
        </p:nvSpPr>
        <p:spPr>
          <a:xfrm>
            <a:off x="144966" y="3178098"/>
            <a:ext cx="4449337" cy="2440939"/>
          </a:xfrm>
        </p:spPr>
        <p:txBody>
          <a:bodyPr anchor="b">
            <a:normAutofit/>
          </a:bodyPr>
          <a:lstStyle/>
          <a:p>
            <a:r>
              <a:rPr lang="en-US" sz="5400" dirty="0"/>
              <a:t>HUD’s Role in addressing mental </a:t>
            </a:r>
            <a:r>
              <a:rPr lang="en-US" dirty="0"/>
              <a:t>health</a:t>
            </a:r>
          </a:p>
        </p:txBody>
      </p:sp>
      <p:pic>
        <p:nvPicPr>
          <p:cNvPr id="3" name="Picture 2" descr="A yellow rectangular sign with black text&#10;&#10;Description automatically generated">
            <a:extLst>
              <a:ext uri="{FF2B5EF4-FFF2-40B4-BE49-F238E27FC236}">
                <a16:creationId xmlns:a16="http://schemas.microsoft.com/office/drawing/2014/main" id="{18C2349A-074C-6E91-0D9F-AEA74F5A075A}"/>
              </a:ext>
            </a:extLst>
          </p:cNvPr>
          <p:cNvPicPr>
            <a:picLocks noChangeAspect="1"/>
          </p:cNvPicPr>
          <p:nvPr/>
        </p:nvPicPr>
        <p:blipFill>
          <a:blip r:embed="rId2"/>
          <a:stretch>
            <a:fillRect/>
          </a:stretch>
        </p:blipFill>
        <p:spPr>
          <a:xfrm>
            <a:off x="5028533" y="2595071"/>
            <a:ext cx="6884687" cy="3872636"/>
          </a:xfrm>
          <a:prstGeom prst="rect">
            <a:avLst/>
          </a:prstGeom>
        </p:spPr>
      </p:pic>
    </p:spTree>
    <p:extLst>
      <p:ext uri="{BB962C8B-B14F-4D97-AF65-F5344CB8AC3E}">
        <p14:creationId xmlns:p14="http://schemas.microsoft.com/office/powerpoint/2010/main" val="1046639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123440"/>
            <a:ext cx="10515600" cy="2215515"/>
          </a:xfrm>
        </p:spPr>
        <p:txBody>
          <a:bodyPr anchor="b">
            <a:normAutofit/>
          </a:bodyPr>
          <a:lstStyle/>
          <a:p>
            <a:r>
              <a:rPr dirty="0"/>
              <a:t>Importance of Stable Housing for Mental Health</a:t>
            </a:r>
          </a:p>
        </p:txBody>
      </p:sp>
      <p:sp>
        <p:nvSpPr>
          <p:cNvPr id="3" name="Content Placeholder 2"/>
          <p:cNvSpPr>
            <a:spLocks noGrp="1"/>
          </p:cNvSpPr>
          <p:nvPr>
            <p:ph type="body" idx="1"/>
          </p:nvPr>
        </p:nvSpPr>
        <p:spPr>
          <a:xfrm>
            <a:off x="831850" y="4589463"/>
            <a:ext cx="10515600" cy="1709737"/>
          </a:xfrm>
        </p:spPr>
        <p:txBody>
          <a:bodyPr>
            <a:noAutofit/>
          </a:bodyPr>
          <a:lstStyle/>
          <a:p>
            <a:r>
              <a:rPr lang="en-US" dirty="0">
                <a:solidFill>
                  <a:schemeClr val="tx1"/>
                </a:solidFill>
              </a:rPr>
              <a:t>Stable housing is foundational for mental well-being</a:t>
            </a:r>
          </a:p>
          <a:p>
            <a:r>
              <a:rPr lang="en-US" dirty="0">
                <a:solidFill>
                  <a:schemeClr val="tx1"/>
                </a:solidFill>
              </a:rPr>
              <a:t>Homelessness and instability exacerbate mental health challenges.</a:t>
            </a:r>
          </a:p>
          <a:p>
            <a:r>
              <a:rPr lang="en-US" dirty="0">
                <a:solidFill>
                  <a:schemeClr val="tx1"/>
                </a:solidFill>
              </a:rPr>
              <a:t>Programs ensure comprehensive care addressing both housing and mental health.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997982" y="2888864"/>
            <a:ext cx="10515600" cy="3726426"/>
          </a:xfrm>
        </p:spPr>
        <p:txBody>
          <a:bodyPr>
            <a:normAutofit lnSpcReduction="10000"/>
          </a:bodyPr>
          <a:lstStyle/>
          <a:p>
            <a:endParaRPr lang="en-US" sz="1700" dirty="0"/>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Historical Trauma and Mental Health</a:t>
            </a:r>
            <a:endParaRPr lang="en-US" sz="1700" dirty="0">
              <a:hlinkClick r:id="rId2"/>
            </a:endParaRPr>
          </a:p>
          <a:p>
            <a:r>
              <a:rPr lang="en-US" sz="1700" dirty="0">
                <a:hlinkClick r:id="rId2"/>
              </a:rPr>
              <a:t>https://www.ipr.northwestern.edu/news/2020/redbird-what-drives-native-american-poverty.html</a:t>
            </a:r>
            <a:endParaRPr lang="en-US" sz="1700" dirty="0"/>
          </a:p>
          <a:p>
            <a:r>
              <a:rPr lang="en-US" sz="1700" dirty="0">
                <a:hlinkClick r:id="rId3"/>
              </a:rPr>
              <a:t>https://news.harvard.edu/gazette/story/2020/05/the-impact-of-covid-19-on-native-american-communities/</a:t>
            </a:r>
            <a:endParaRPr lang="en-US" sz="1700" dirty="0"/>
          </a:p>
          <a:p>
            <a:r>
              <a:rPr lang="en-US" sz="1700" dirty="0"/>
              <a:t>NRCDV housing guides</a:t>
            </a:r>
          </a:p>
          <a:p>
            <a:r>
              <a:rPr lang="en-US" sz="1700" dirty="0">
                <a:hlinkClick r:id="rId4"/>
              </a:rPr>
              <a:t>https://safehousingpartnerships.org/</a:t>
            </a:r>
            <a:endParaRPr lang="en-US" sz="1700" dirty="0"/>
          </a:p>
          <a:p>
            <a:r>
              <a:rPr lang="en-US" sz="1700" dirty="0">
                <a:hlinkClick r:id="rId5"/>
              </a:rPr>
              <a:t>https://nrcdv.org/capacity-building</a:t>
            </a:r>
            <a:endParaRPr lang="en-US" sz="1700" dirty="0"/>
          </a:p>
          <a:p>
            <a:r>
              <a:rPr lang="en-US" sz="1700" dirty="0">
                <a:hlinkClick r:id="rId6"/>
              </a:rPr>
              <a:t>chrome-extension://</a:t>
            </a:r>
            <a:r>
              <a:rPr lang="en-US" sz="1700" dirty="0" err="1">
                <a:hlinkClick r:id="rId6"/>
              </a:rPr>
              <a:t>efaidnbmnnnibpcajpcglclefindmkaj</a:t>
            </a:r>
            <a:r>
              <a:rPr lang="en-US" sz="1700" dirty="0">
                <a:hlinkClick r:id="rId6"/>
              </a:rPr>
              <a:t>/https://www.csh.org/wp-content/uploads/2011/11/Gimaajii.MN_.FINAL_.pdf</a:t>
            </a:r>
            <a:endParaRPr lang="en-US" sz="1700" dirty="0"/>
          </a:p>
          <a:p>
            <a:r>
              <a:rPr lang="en-US" sz="1700" dirty="0"/>
              <a:t>National Indigenous Women’s Resource Center</a:t>
            </a:r>
          </a:p>
          <a:p>
            <a:r>
              <a:rPr lang="en-US" sz="1700" dirty="0">
                <a:hlinkClick r:id="rId7"/>
              </a:rPr>
              <a:t>https://www.enterprisecommunity.org/blog/historical-policies-shaped-housing-native-america</a:t>
            </a:r>
            <a:endParaRPr lang="en-US" sz="1700" dirty="0"/>
          </a:p>
        </p:txBody>
      </p:sp>
      <p:sp>
        <p:nvSpPr>
          <p:cNvPr id="7" name="TextBox 6">
            <a:extLst>
              <a:ext uri="{FF2B5EF4-FFF2-40B4-BE49-F238E27FC236}">
                <a16:creationId xmlns:a16="http://schemas.microsoft.com/office/drawing/2014/main" id="{E60C4C7F-ECF0-2A0E-8DB8-6CF97BAB3A32}"/>
              </a:ext>
            </a:extLst>
          </p:cNvPr>
          <p:cNvSpPr txBox="1"/>
          <p:nvPr/>
        </p:nvSpPr>
        <p:spPr>
          <a:xfrm>
            <a:off x="2594149" y="2015441"/>
            <a:ext cx="7003701" cy="1015663"/>
          </a:xfrm>
          <a:prstGeom prst="rect">
            <a:avLst/>
          </a:prstGeom>
          <a:noFill/>
        </p:spPr>
        <p:txBody>
          <a:bodyPr wrap="square" rtlCol="0">
            <a:spAutoFit/>
          </a:bodyPr>
          <a:lstStyle/>
          <a:p>
            <a:pPr algn="ctr"/>
            <a:r>
              <a:rPr lang="en-US" sz="6000" dirty="0"/>
              <a:t>Resources and Tools </a:t>
            </a:r>
            <a:endParaRPr lang="en-US" sz="4400" dirty="0"/>
          </a:p>
        </p:txBody>
      </p:sp>
    </p:spTree>
    <p:extLst>
      <p:ext uri="{BB962C8B-B14F-4D97-AF65-F5344CB8AC3E}">
        <p14:creationId xmlns:p14="http://schemas.microsoft.com/office/powerpoint/2010/main" val="372182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in a suit&#10;&#10;Description automatically generated">
            <a:extLst>
              <a:ext uri="{FF2B5EF4-FFF2-40B4-BE49-F238E27FC236}">
                <a16:creationId xmlns:a16="http://schemas.microsoft.com/office/drawing/2014/main" id="{50978A2F-B7C3-E1B5-7AC0-8FFCA84DB9E2}"/>
              </a:ext>
            </a:extLst>
          </p:cNvPr>
          <p:cNvPicPr>
            <a:picLocks noGrp="1" noChangeAspect="1"/>
          </p:cNvPicPr>
          <p:nvPr>
            <p:ph sz="half" idx="1"/>
          </p:nvPr>
        </p:nvPicPr>
        <p:blipFill>
          <a:blip r:embed="rId2"/>
          <a:stretch>
            <a:fillRect/>
          </a:stretch>
        </p:blipFill>
        <p:spPr>
          <a:xfrm>
            <a:off x="433016" y="2162802"/>
            <a:ext cx="4259467" cy="4351338"/>
          </a:xfrm>
        </p:spPr>
      </p:pic>
      <p:sp>
        <p:nvSpPr>
          <p:cNvPr id="6" name="Title 5">
            <a:extLst>
              <a:ext uri="{FF2B5EF4-FFF2-40B4-BE49-F238E27FC236}">
                <a16:creationId xmlns:a16="http://schemas.microsoft.com/office/drawing/2014/main" id="{2BE1CF54-C955-6BB8-F51F-96341EEF90D4}"/>
              </a:ext>
            </a:extLst>
          </p:cNvPr>
          <p:cNvSpPr>
            <a:spLocks noGrp="1"/>
          </p:cNvSpPr>
          <p:nvPr>
            <p:ph type="title"/>
          </p:nvPr>
        </p:nvSpPr>
        <p:spPr>
          <a:xfrm>
            <a:off x="330215" y="343860"/>
            <a:ext cx="4465070" cy="2013946"/>
          </a:xfrm>
          <a:noFill/>
          <a:effectLst>
            <a:softEdge rad="127000"/>
          </a:effectLst>
        </p:spPr>
        <p:txBody>
          <a:bodyPr>
            <a:normAutofit/>
          </a:bodyPr>
          <a:lstStyle/>
          <a:p>
            <a:pPr algn="ctr"/>
            <a:r>
              <a:rPr lang="en-US" sz="3600" dirty="0"/>
              <a:t>Eric Shepherd E.D SWO Housing Authority</a:t>
            </a:r>
          </a:p>
        </p:txBody>
      </p:sp>
      <p:sp>
        <p:nvSpPr>
          <p:cNvPr id="9" name="TextBox 8">
            <a:extLst>
              <a:ext uri="{FF2B5EF4-FFF2-40B4-BE49-F238E27FC236}">
                <a16:creationId xmlns:a16="http://schemas.microsoft.com/office/drawing/2014/main" id="{FD163230-B593-9CD1-B9B9-849F4D9E2CF0}"/>
              </a:ext>
            </a:extLst>
          </p:cNvPr>
          <p:cNvSpPr txBox="1"/>
          <p:nvPr/>
        </p:nvSpPr>
        <p:spPr>
          <a:xfrm>
            <a:off x="5542156" y="2162802"/>
            <a:ext cx="4767453" cy="4078039"/>
          </a:xfrm>
          <a:prstGeom prst="rect">
            <a:avLst/>
          </a:prstGeom>
          <a:noFill/>
        </p:spPr>
        <p:txBody>
          <a:bodyPr wrap="square" rtlCol="0">
            <a:spAutoFit/>
          </a:bodyPr>
          <a:lstStyle/>
          <a:p>
            <a:r>
              <a:rPr lang="en-US" sz="1850" b="1" dirty="0"/>
              <a:t>Eric Shepherd </a:t>
            </a:r>
            <a:r>
              <a:rPr lang="en-US" sz="1850" dirty="0"/>
              <a:t>serves as a dedicated leader at the Sisseton Wahpeton Housing Authority in Sisseton, South Dakota. He plays a pivotal role in advancing housing initiatives that address the unique needs of the Sisseton Wahpeton Oyate community. With a deep understanding of tribal governance, housing development, and culturally informed strategies, Eric is committed to creating sustainable, safe, and affordable housing solutions. His leadership focuses on fostering community growth while respecting traditional values and addressing the housing challenges specific to tribal lands.</a:t>
            </a:r>
          </a:p>
        </p:txBody>
      </p:sp>
    </p:spTree>
    <p:extLst>
      <p:ext uri="{BB962C8B-B14F-4D97-AF65-F5344CB8AC3E}">
        <p14:creationId xmlns:p14="http://schemas.microsoft.com/office/powerpoint/2010/main" val="1386159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p>
            <a:r>
              <a:t>Closing Remarks</a:t>
            </a:r>
          </a:p>
        </p:txBody>
      </p:sp>
      <p:sp>
        <p:nvSpPr>
          <p:cNvPr id="3" name="Content Placeholder 2"/>
          <p:cNvSpPr>
            <a:spLocks noGrp="1"/>
          </p:cNvSpPr>
          <p:nvPr>
            <p:ph type="body" idx="1"/>
          </p:nvPr>
        </p:nvSpPr>
        <p:spPr>
          <a:xfrm>
            <a:off x="831850" y="4589463"/>
            <a:ext cx="10515600" cy="1500187"/>
          </a:xfrm>
        </p:spPr>
        <p:txBody>
          <a:bodyPr>
            <a:normAutofit/>
          </a:bodyPr>
          <a:lstStyle/>
          <a:p>
            <a:r>
              <a:rPr dirty="0"/>
              <a:t>Thank you for your participation.</a:t>
            </a:r>
          </a:p>
          <a:p>
            <a:r>
              <a:rPr dirty="0"/>
              <a:t>Together, we can bridge the gap between mental health and housing stability.</a:t>
            </a:r>
          </a:p>
        </p:txBody>
      </p:sp>
    </p:spTree>
    <p:extLst>
      <p:ext uri="{BB962C8B-B14F-4D97-AF65-F5344CB8AC3E}">
        <p14:creationId xmlns:p14="http://schemas.microsoft.com/office/powerpoint/2010/main" val="272759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88D5B-5812-1A92-C81D-737AD9E793A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E501CB9-7BD0-A362-22B7-67B821C82298}"/>
              </a:ext>
            </a:extLst>
          </p:cNvPr>
          <p:cNvPicPr>
            <a:picLocks noChangeAspect="1"/>
          </p:cNvPicPr>
          <p:nvPr/>
        </p:nvPicPr>
        <p:blipFill>
          <a:blip r:embed="rId2"/>
          <a:stretch>
            <a:fillRect/>
          </a:stretch>
        </p:blipFill>
        <p:spPr>
          <a:xfrm>
            <a:off x="0" y="16213"/>
            <a:ext cx="12192000" cy="6946419"/>
          </a:xfrm>
          <a:prstGeom prst="rect">
            <a:avLst/>
          </a:prstGeom>
        </p:spPr>
      </p:pic>
      <p:sp>
        <p:nvSpPr>
          <p:cNvPr id="2" name="Title 1">
            <a:extLst>
              <a:ext uri="{FF2B5EF4-FFF2-40B4-BE49-F238E27FC236}">
                <a16:creationId xmlns:a16="http://schemas.microsoft.com/office/drawing/2014/main" id="{640B60BA-8599-4E78-F80E-41BC2B73596D}"/>
              </a:ext>
            </a:extLst>
          </p:cNvPr>
          <p:cNvSpPr>
            <a:spLocks noGrp="1"/>
          </p:cNvSpPr>
          <p:nvPr>
            <p:ph type="title"/>
          </p:nvPr>
        </p:nvSpPr>
        <p:spPr>
          <a:xfrm>
            <a:off x="1863353" y="1475615"/>
            <a:ext cx="8158480" cy="2044264"/>
          </a:xfrm>
          <a:noFill/>
          <a:effectLst>
            <a:softEdge rad="139700"/>
          </a:effectLst>
        </p:spPr>
        <p:txBody>
          <a:bodyPr>
            <a:noAutofit/>
          </a:bodyPr>
          <a:lstStyle/>
          <a:p>
            <a:pPr algn="ctr"/>
            <a:r>
              <a:rPr sz="5400" dirty="0"/>
              <a:t>Session Objectives</a:t>
            </a:r>
          </a:p>
        </p:txBody>
      </p:sp>
      <p:sp>
        <p:nvSpPr>
          <p:cNvPr id="3" name="Content Placeholder 2">
            <a:extLst>
              <a:ext uri="{FF2B5EF4-FFF2-40B4-BE49-F238E27FC236}">
                <a16:creationId xmlns:a16="http://schemas.microsoft.com/office/drawing/2014/main" id="{4709305B-48C4-BEFF-FC82-9D8FCC1889C5}"/>
              </a:ext>
            </a:extLst>
          </p:cNvPr>
          <p:cNvSpPr>
            <a:spLocks noGrp="1"/>
          </p:cNvSpPr>
          <p:nvPr>
            <p:ph idx="1"/>
          </p:nvPr>
        </p:nvSpPr>
        <p:spPr>
          <a:xfrm>
            <a:off x="383606" y="3327400"/>
            <a:ext cx="5712394" cy="2600325"/>
          </a:xfrm>
        </p:spPr>
        <p:txBody>
          <a:bodyPr>
            <a:normAutofit lnSpcReduction="10000"/>
          </a:bodyPr>
          <a:lstStyle/>
          <a:p>
            <a:r>
              <a:rPr sz="2400" dirty="0"/>
              <a:t>Understand how mental health impacts housing stability.</a:t>
            </a:r>
          </a:p>
          <a:p>
            <a:r>
              <a:rPr sz="2400" dirty="0"/>
              <a:t>Explore culturally responsive solutions for Native communities.</a:t>
            </a:r>
          </a:p>
          <a:p>
            <a:r>
              <a:rPr sz="2400" dirty="0"/>
              <a:t>Discuss actionable strategies to address housing and mental health challenges.</a:t>
            </a:r>
          </a:p>
        </p:txBody>
      </p:sp>
      <p:pic>
        <p:nvPicPr>
          <p:cNvPr id="6" name="Picture 5">
            <a:extLst>
              <a:ext uri="{FF2B5EF4-FFF2-40B4-BE49-F238E27FC236}">
                <a16:creationId xmlns:a16="http://schemas.microsoft.com/office/drawing/2014/main" id="{79154079-2E50-4D76-825F-2DB8ED5DA048}"/>
              </a:ext>
            </a:extLst>
          </p:cNvPr>
          <p:cNvPicPr>
            <a:picLocks noChangeAspect="1"/>
          </p:cNvPicPr>
          <p:nvPr/>
        </p:nvPicPr>
        <p:blipFill>
          <a:blip r:embed="rId3"/>
          <a:srcRect/>
          <a:stretch/>
        </p:blipFill>
        <p:spPr>
          <a:xfrm>
            <a:off x="6664960" y="2766981"/>
            <a:ext cx="5438339" cy="4296181"/>
          </a:xfrm>
          <a:prstGeom prst="rect">
            <a:avLst/>
          </a:prstGeom>
          <a:effectLst>
            <a:softEdge rad="241300"/>
          </a:effectLst>
        </p:spPr>
      </p:pic>
    </p:spTree>
    <p:extLst>
      <p:ext uri="{BB962C8B-B14F-4D97-AF65-F5344CB8AC3E}">
        <p14:creationId xmlns:p14="http://schemas.microsoft.com/office/powerpoint/2010/main" val="328856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454" y="2025216"/>
            <a:ext cx="8277092" cy="1254904"/>
          </a:xfrm>
          <a:noFill/>
          <a:effectLst>
            <a:softEdge rad="50800"/>
          </a:effectLst>
        </p:spPr>
        <p:txBody>
          <a:bodyPr anchor="b">
            <a:normAutofit fontScale="90000"/>
          </a:bodyPr>
          <a:lstStyle/>
          <a:p>
            <a:pPr algn="ctr"/>
            <a:br>
              <a:rPr lang="en-US" sz="4800" dirty="0"/>
            </a:br>
            <a:br>
              <a:rPr lang="en-US" sz="4800" dirty="0"/>
            </a:br>
            <a:br>
              <a:rPr lang="en-US" sz="4800" dirty="0"/>
            </a:br>
            <a:br>
              <a:rPr lang="en-US" sz="4800" dirty="0"/>
            </a:br>
            <a:br>
              <a:rPr lang="en-US" sz="4800" dirty="0"/>
            </a:br>
            <a:r>
              <a:rPr lang="en-US" sz="4800" dirty="0"/>
              <a:t>                                                      </a:t>
            </a:r>
            <a:br>
              <a:rPr lang="en-US" sz="4800" dirty="0"/>
            </a:br>
            <a:r>
              <a:rPr sz="4800" dirty="0"/>
              <a:t>Mental Health and Housing Stability</a:t>
            </a:r>
            <a:br>
              <a:rPr lang="en-US" sz="4800" dirty="0"/>
            </a:br>
            <a:endParaRPr sz="4800" dirty="0"/>
          </a:p>
        </p:txBody>
      </p:sp>
      <p:sp>
        <p:nvSpPr>
          <p:cNvPr id="3" name="Content Placeholder 2"/>
          <p:cNvSpPr>
            <a:spLocks noGrp="1"/>
          </p:cNvSpPr>
          <p:nvPr>
            <p:ph type="body" idx="1"/>
          </p:nvPr>
        </p:nvSpPr>
        <p:spPr>
          <a:xfrm>
            <a:off x="1007775" y="3221357"/>
            <a:ext cx="6336620" cy="2747998"/>
          </a:xfrm>
        </p:spPr>
        <p:txBody>
          <a:bodyPr>
            <a:normAutofit/>
          </a:bodyPr>
          <a:lstStyle/>
          <a:p>
            <a:pPr marL="342900" indent="-342900">
              <a:buFont typeface="Arial" panose="020B0604020202020204" pitchFamily="34" charset="0"/>
              <a:buChar char="•"/>
            </a:pPr>
            <a:r>
              <a:rPr dirty="0">
                <a:solidFill>
                  <a:schemeClr val="tx1"/>
                </a:solidFill>
              </a:rPr>
              <a:t>Overcrowding impacts 16% of tribal </a:t>
            </a:r>
            <a:r>
              <a:rPr lang="en-US" dirty="0">
                <a:solidFill>
                  <a:schemeClr val="tx1"/>
                </a:solidFill>
              </a:rPr>
              <a:t>household's vs 2.9% other households</a:t>
            </a:r>
            <a:endParaRPr dirty="0">
              <a:solidFill>
                <a:schemeClr val="tx1"/>
              </a:solidFill>
            </a:endParaRPr>
          </a:p>
          <a:p>
            <a:pPr marL="342900" indent="-342900">
              <a:buFont typeface="Arial" panose="020B0604020202020204" pitchFamily="34" charset="0"/>
              <a:buChar char="•"/>
            </a:pPr>
            <a:r>
              <a:rPr dirty="0">
                <a:solidFill>
                  <a:schemeClr val="tx1"/>
                </a:solidFill>
              </a:rPr>
              <a:t>Poor housing conditions increase rates of depression and anxiety.</a:t>
            </a:r>
          </a:p>
          <a:p>
            <a:pPr marL="342900" indent="-342900">
              <a:buFont typeface="Arial" panose="020B0604020202020204" pitchFamily="34" charset="0"/>
              <a:buChar char="•"/>
            </a:pPr>
            <a:r>
              <a:rPr dirty="0">
                <a:solidFill>
                  <a:schemeClr val="tx1"/>
                </a:solidFill>
              </a:rPr>
              <a:t>Stable housing fosters resilience and improves mental health outcomes.</a:t>
            </a:r>
          </a:p>
        </p:txBody>
      </p:sp>
      <p:pic>
        <p:nvPicPr>
          <p:cNvPr id="5" name="Picture 4" descr="A black background with white text&#10;&#10;Description automatically generated">
            <a:extLst>
              <a:ext uri="{FF2B5EF4-FFF2-40B4-BE49-F238E27FC236}">
                <a16:creationId xmlns:a16="http://schemas.microsoft.com/office/drawing/2014/main" id="{A7ADA528-120B-F9B5-9D9C-2789E9BB8114}"/>
              </a:ext>
            </a:extLst>
          </p:cNvPr>
          <p:cNvPicPr>
            <a:picLocks noChangeAspect="1"/>
          </p:cNvPicPr>
          <p:nvPr/>
        </p:nvPicPr>
        <p:blipFill>
          <a:blip r:embed="rId3"/>
          <a:stretch>
            <a:fillRect/>
          </a:stretch>
        </p:blipFill>
        <p:spPr>
          <a:xfrm>
            <a:off x="7794129" y="2652668"/>
            <a:ext cx="4319541" cy="4306189"/>
          </a:xfrm>
          <a:prstGeom prst="rect">
            <a:avLst/>
          </a:prstGeom>
          <a:effectLst>
            <a:softEdge rad="1778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358" y="1711973"/>
            <a:ext cx="8071522" cy="1325563"/>
          </a:xfrm>
        </p:spPr>
        <p:txBody>
          <a:bodyPr anchor="ctr">
            <a:noAutofit/>
          </a:bodyPr>
          <a:lstStyle/>
          <a:p>
            <a:r>
              <a:rPr dirty="0"/>
              <a:t>Mental Health Issues in Focus</a:t>
            </a:r>
          </a:p>
        </p:txBody>
      </p:sp>
      <p:pic>
        <p:nvPicPr>
          <p:cNvPr id="5" name="Picture 4">
            <a:extLst>
              <a:ext uri="{FF2B5EF4-FFF2-40B4-BE49-F238E27FC236}">
                <a16:creationId xmlns:a16="http://schemas.microsoft.com/office/drawing/2014/main" id="{CA98AFA8-B737-B326-38B8-B59714FFA846}"/>
              </a:ext>
            </a:extLst>
          </p:cNvPr>
          <p:cNvPicPr>
            <a:picLocks noChangeAspect="1"/>
          </p:cNvPicPr>
          <p:nvPr/>
        </p:nvPicPr>
        <p:blipFill>
          <a:blip r:embed="rId2"/>
          <a:srcRect t="8012" b="8012"/>
          <a:stretch/>
        </p:blipFill>
        <p:spPr>
          <a:xfrm>
            <a:off x="391758" y="2815172"/>
            <a:ext cx="4788049" cy="4020847"/>
          </a:xfrm>
          <a:prstGeom prst="rect">
            <a:avLst/>
          </a:prstGeom>
          <a:noFill/>
          <a:effectLst>
            <a:softEdge rad="165100"/>
          </a:effectLst>
        </p:spPr>
      </p:pic>
      <p:sp>
        <p:nvSpPr>
          <p:cNvPr id="3" name="Content Placeholder 2"/>
          <p:cNvSpPr>
            <a:spLocks noGrp="1"/>
          </p:cNvSpPr>
          <p:nvPr>
            <p:ph sz="half" idx="2"/>
          </p:nvPr>
        </p:nvSpPr>
        <p:spPr>
          <a:xfrm>
            <a:off x="6295571" y="3040280"/>
            <a:ext cx="5504671" cy="4201282"/>
          </a:xfrm>
        </p:spPr>
        <p:txBody>
          <a:bodyPr>
            <a:normAutofit/>
          </a:bodyPr>
          <a:lstStyle/>
          <a:p>
            <a:r>
              <a:rPr lang="en-US" b="1" dirty="0"/>
              <a:t>Generational trauma</a:t>
            </a:r>
          </a:p>
          <a:p>
            <a:r>
              <a:rPr lang="en-US" b="1" dirty="0"/>
              <a:t>Disabilities (ADA)</a:t>
            </a:r>
          </a:p>
          <a:p>
            <a:r>
              <a:rPr lang="en-US" b="1" dirty="0"/>
              <a:t>Depression, anxiety, ADHD, and autism</a:t>
            </a:r>
          </a:p>
          <a:p>
            <a:r>
              <a:rPr lang="en-US" b="1" dirty="0"/>
              <a:t>Domestic violence without homelessness</a:t>
            </a:r>
          </a:p>
          <a:p>
            <a:r>
              <a:rPr lang="en-US" b="1" dirty="0"/>
              <a:t>Narcissistic abuse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8F137D-CA3E-6E49-9DB1-D11ED0341ED9}"/>
              </a:ext>
            </a:extLst>
          </p:cNvPr>
          <p:cNvSpPr>
            <a:spLocks noGrp="1"/>
          </p:cNvSpPr>
          <p:nvPr>
            <p:ph type="ctrTitle"/>
          </p:nvPr>
        </p:nvSpPr>
        <p:spPr>
          <a:xfrm>
            <a:off x="150098" y="579967"/>
            <a:ext cx="5479536" cy="1655761"/>
          </a:xfrm>
          <a:solidFill>
            <a:schemeClr val="bg1"/>
          </a:solidFill>
        </p:spPr>
        <p:txBody>
          <a:bodyPr anchor="b">
            <a:normAutofit fontScale="90000"/>
          </a:bodyPr>
          <a:lstStyle/>
          <a:p>
            <a:r>
              <a:rPr lang="en-US" dirty="0"/>
              <a:t>Generational Trauma</a:t>
            </a:r>
          </a:p>
        </p:txBody>
      </p:sp>
      <p:sp>
        <p:nvSpPr>
          <p:cNvPr id="5" name="Text Placeholder 4">
            <a:extLst>
              <a:ext uri="{FF2B5EF4-FFF2-40B4-BE49-F238E27FC236}">
                <a16:creationId xmlns:a16="http://schemas.microsoft.com/office/drawing/2014/main" id="{B52E102D-5E2A-2BFD-7942-4EEB1B39FBB8}"/>
              </a:ext>
            </a:extLst>
          </p:cNvPr>
          <p:cNvSpPr>
            <a:spLocks noGrp="1"/>
          </p:cNvSpPr>
          <p:nvPr>
            <p:ph type="subTitle" idx="1"/>
          </p:nvPr>
        </p:nvSpPr>
        <p:spPr>
          <a:xfrm>
            <a:off x="1111728" y="2287739"/>
            <a:ext cx="3370729" cy="1655762"/>
          </a:xfrm>
        </p:spPr>
        <p:txBody>
          <a:bodyPr>
            <a:normAutofit/>
          </a:bodyPr>
          <a:lstStyle/>
          <a:p>
            <a:r>
              <a:rPr lang="en-US" sz="2800" dirty="0"/>
              <a:t>Housing Stability</a:t>
            </a:r>
          </a:p>
        </p:txBody>
      </p:sp>
      <p:pic>
        <p:nvPicPr>
          <p:cNvPr id="6" name="Picture 5">
            <a:extLst>
              <a:ext uri="{FF2B5EF4-FFF2-40B4-BE49-F238E27FC236}">
                <a16:creationId xmlns:a16="http://schemas.microsoft.com/office/drawing/2014/main" id="{DC9DD354-772D-2795-5B70-BB2B694DFF13}"/>
              </a:ext>
            </a:extLst>
          </p:cNvPr>
          <p:cNvPicPr>
            <a:picLocks noChangeAspect="1"/>
          </p:cNvPicPr>
          <p:nvPr/>
        </p:nvPicPr>
        <p:blipFill>
          <a:blip r:embed="rId2"/>
          <a:srcRect/>
          <a:stretch/>
        </p:blipFill>
        <p:spPr>
          <a:xfrm>
            <a:off x="5479536" y="180424"/>
            <a:ext cx="6562366" cy="6497151"/>
          </a:xfrm>
          <a:prstGeom prst="rect">
            <a:avLst/>
          </a:prstGeom>
          <a:effectLst>
            <a:softEdge rad="76200"/>
          </a:effectLst>
        </p:spPr>
      </p:pic>
      <p:sp>
        <p:nvSpPr>
          <p:cNvPr id="7" name="TextBox 6">
            <a:extLst>
              <a:ext uri="{FF2B5EF4-FFF2-40B4-BE49-F238E27FC236}">
                <a16:creationId xmlns:a16="http://schemas.microsoft.com/office/drawing/2014/main" id="{8A6CC5A4-3EEC-CFEC-A6CB-F199918CCA1C}"/>
              </a:ext>
            </a:extLst>
          </p:cNvPr>
          <p:cNvSpPr txBox="1"/>
          <p:nvPr/>
        </p:nvSpPr>
        <p:spPr>
          <a:xfrm>
            <a:off x="299320" y="2934119"/>
            <a:ext cx="4995546" cy="3293209"/>
          </a:xfrm>
          <a:prstGeom prst="rect">
            <a:avLst/>
          </a:prstGeom>
          <a:noFill/>
        </p:spPr>
        <p:txBody>
          <a:bodyPr wrap="square" rtlCol="0">
            <a:spAutoFit/>
          </a:bodyPr>
          <a:lstStyle/>
          <a:p>
            <a:r>
              <a:rPr lang="en-US" sz="1600" b="1" dirty="0"/>
              <a:t>"How Experiences Change Markers in Our DNA"</a:t>
            </a:r>
          </a:p>
          <a:p>
            <a:r>
              <a:rPr lang="en-US" sz="1400" dirty="0"/>
              <a:t>Rewire Me</a:t>
            </a:r>
          </a:p>
          <a:p>
            <a:r>
              <a:rPr lang="en-US" sz="1400" dirty="0"/>
              <a:t>New York, NY (March 10, 2016)  It’s a scientific fact: experiences change markers on the DNA of traumatized people, and these markers can be passed to future generations. Journalist Betsy Robinson talks to Rachel Yehuda, PhD, director of the Traumatic Stress Studies Division at the Icahn School of Medicine at Mount Sinai, and a leading researching in the genetic legacy of trauma. “I think that people are resonating with the findings,” she continues, “People do feel that somehow the experiences from their parents and generations past are meaningful in some way</a:t>
            </a:r>
            <a:r>
              <a:rPr lang="en-US" sz="1400" b="1" dirty="0"/>
              <a:t>. </a:t>
            </a:r>
            <a:r>
              <a:rPr lang="en-US" b="1" dirty="0"/>
              <a:t>Epigenetics gives us a language, a vocabulary to begin to talk about these kinds of phenomena.” </a:t>
            </a:r>
          </a:p>
        </p:txBody>
      </p:sp>
    </p:spTree>
    <p:extLst>
      <p:ext uri="{BB962C8B-B14F-4D97-AF65-F5344CB8AC3E}">
        <p14:creationId xmlns:p14="http://schemas.microsoft.com/office/powerpoint/2010/main" val="343754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 y="127820"/>
            <a:ext cx="6918062" cy="2402653"/>
          </a:xfrm>
          <a:solidFill>
            <a:schemeClr val="bg1"/>
          </a:solidFill>
        </p:spPr>
        <p:txBody>
          <a:bodyPr anchor="b">
            <a:normAutofit/>
          </a:bodyPr>
          <a:lstStyle/>
          <a:p>
            <a:r>
              <a:rPr sz="4400" dirty="0"/>
              <a:t>Historical Trauma in Indian Country</a:t>
            </a:r>
          </a:p>
        </p:txBody>
      </p:sp>
      <p:sp>
        <p:nvSpPr>
          <p:cNvPr id="3" name="Content Placeholder 2"/>
          <p:cNvSpPr>
            <a:spLocks noGrp="1"/>
          </p:cNvSpPr>
          <p:nvPr>
            <p:ph type="body" idx="1"/>
          </p:nvPr>
        </p:nvSpPr>
        <p:spPr>
          <a:xfrm>
            <a:off x="426271" y="3294197"/>
            <a:ext cx="6289040" cy="2647678"/>
          </a:xfrm>
        </p:spPr>
        <p:txBody>
          <a:bodyPr>
            <a:normAutofit/>
          </a:bodyPr>
          <a:lstStyle/>
          <a:p>
            <a:pPr marL="342900" indent="-342900">
              <a:buFont typeface="Arial" panose="020B0604020202020204" pitchFamily="34" charset="0"/>
              <a:buChar char="•"/>
            </a:pPr>
            <a:r>
              <a:rPr dirty="0">
                <a:solidFill>
                  <a:schemeClr val="tx1"/>
                </a:solidFill>
              </a:rPr>
              <a:t>Boarding schools and forced relocation disrupted family structures</a:t>
            </a:r>
          </a:p>
          <a:p>
            <a:pPr marL="342900" indent="-342900">
              <a:buFont typeface="Arial" panose="020B0604020202020204" pitchFamily="34" charset="0"/>
              <a:buChar char="•"/>
            </a:pPr>
            <a:r>
              <a:rPr dirty="0">
                <a:solidFill>
                  <a:schemeClr val="tx1"/>
                </a:solidFill>
              </a:rPr>
              <a:t>Intergenerational impacts: mental health disorders and housing insecurity.</a:t>
            </a:r>
          </a:p>
          <a:p>
            <a:pPr marL="342900" indent="-342900">
              <a:buFont typeface="Arial" panose="020B0604020202020204" pitchFamily="34" charset="0"/>
              <a:buChar char="•"/>
            </a:pPr>
            <a:r>
              <a:rPr dirty="0">
                <a:solidFill>
                  <a:schemeClr val="tx1"/>
                </a:solidFill>
              </a:rPr>
              <a:t>Culturally informed solutions as paths to healing.</a:t>
            </a:r>
          </a:p>
        </p:txBody>
      </p:sp>
      <p:pic>
        <p:nvPicPr>
          <p:cNvPr id="5" name="Picture 4" descr="A close-up of a young child&#10;&#10;Description automatically generated">
            <a:extLst>
              <a:ext uri="{FF2B5EF4-FFF2-40B4-BE49-F238E27FC236}">
                <a16:creationId xmlns:a16="http://schemas.microsoft.com/office/drawing/2014/main" id="{42DF55B4-0319-D2DF-C2A8-4088A5D9F3B9}"/>
              </a:ext>
            </a:extLst>
          </p:cNvPr>
          <p:cNvPicPr>
            <a:picLocks noChangeAspect="1"/>
          </p:cNvPicPr>
          <p:nvPr/>
        </p:nvPicPr>
        <p:blipFill>
          <a:blip r:embed="rId2"/>
          <a:stretch>
            <a:fillRect/>
          </a:stretch>
        </p:blipFill>
        <p:spPr>
          <a:xfrm>
            <a:off x="6882212" y="316390"/>
            <a:ext cx="5106588" cy="6389209"/>
          </a:xfrm>
          <a:prstGeom prst="rect">
            <a:avLst/>
          </a:prstGeom>
          <a:effectLst>
            <a:softEdge rad="76200"/>
          </a:effectLst>
        </p:spPr>
      </p:pic>
    </p:spTree>
  </p:cSld>
  <p:clrMapOvr>
    <a:masterClrMapping/>
  </p:clrMapOvr>
</p:sld>
</file>

<file path=ppt/theme/theme1.xml><?xml version="1.0" encoding="utf-8"?>
<a:theme xmlns:a="http://schemas.openxmlformats.org/drawingml/2006/main" name="Presentation1[54]  -  Read-Only">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54]  -  Read-Only" id="{90070103-2179-F142-9260-859936E541F7}" vid="{2102FDAE-6AB8-DB44-A7CC-92D1272A0B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Presentation1[54]  -  Read-Only</Template>
  <TotalTime>11090</TotalTime>
  <Words>2018</Words>
  <Application>Microsoft Office PowerPoint</Application>
  <PresentationFormat>Widescreen</PresentationFormat>
  <Paragraphs>160</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Aptos</vt:lpstr>
      <vt:lpstr>Aptos Display</vt:lpstr>
      <vt:lpstr>Arial</vt:lpstr>
      <vt:lpstr>Calibri</vt:lpstr>
      <vt:lpstr>Presentation1[54]  -  Read-Only</vt:lpstr>
      <vt:lpstr>Bridging the Gap: Understanding Mental Health's Impact on Housing Stability</vt:lpstr>
      <vt:lpstr>Brandi Liberty Iowa Tribe of Kansas and Nebraska/United Houma Nation </vt:lpstr>
      <vt:lpstr>Dustin Baird Oglala/Sicangu</vt:lpstr>
      <vt:lpstr>Eric Shepherd E.D SWO Housing Authority</vt:lpstr>
      <vt:lpstr>Session Objectives</vt:lpstr>
      <vt:lpstr>                                                            Mental Health and Housing Stability </vt:lpstr>
      <vt:lpstr>Mental Health Issues in Focus</vt:lpstr>
      <vt:lpstr>Generational Trauma</vt:lpstr>
      <vt:lpstr>Historical Trauma in Indian Country</vt:lpstr>
      <vt:lpstr>Legacy of Historical Trauma</vt:lpstr>
      <vt:lpstr>How Historical Trauma Training Benefits Housing Projects</vt:lpstr>
      <vt:lpstr>Key Finding 1: Historical Trauma and Mental Health</vt:lpstr>
      <vt:lpstr>Key Finding 2: Overcrowding and Living Conditions</vt:lpstr>
      <vt:lpstr>Key Finding 4: Homelessness and Mental Illness</vt:lpstr>
      <vt:lpstr>Potential Solution 1: Trauma-Informed Housing</vt:lpstr>
      <vt:lpstr>Potential Solution 2: Supportive Housing Models</vt:lpstr>
      <vt:lpstr>PowerPoint Presentation</vt:lpstr>
      <vt:lpstr>ADA and Tribal Housing</vt:lpstr>
      <vt:lpstr>COVID-19’s Impact on Mental Health and Housing</vt:lpstr>
      <vt:lpstr>Domestic Violence and Housing Stability</vt:lpstr>
      <vt:lpstr>Sexual Violence and Housing Instability</vt:lpstr>
      <vt:lpstr>VAWA Housing Provisions</vt:lpstr>
      <vt:lpstr>Housing as a Preventative Measure for MMIW</vt:lpstr>
      <vt:lpstr>Understanding Narcissistic Abuse</vt:lpstr>
      <vt:lpstr>Housing Instability Linked to Narcissistic Abuse</vt:lpstr>
      <vt:lpstr>Supporting Survivors of Narcissistic Abuse</vt:lpstr>
      <vt:lpstr>Mental health and tribal communities</vt:lpstr>
      <vt:lpstr>Importance of Early Intervention</vt:lpstr>
      <vt:lpstr>Trauma-Informed Housing Design</vt:lpstr>
      <vt:lpstr>Policy Recommendations</vt:lpstr>
      <vt:lpstr>Community Engagement for Resilience</vt:lpstr>
      <vt:lpstr>Cultural Practices in Housing Solutions</vt:lpstr>
      <vt:lpstr>Best Practices for Tribal Housing Authorities</vt:lpstr>
      <vt:lpstr>Training for Housing Staff</vt:lpstr>
      <vt:lpstr>Recommendations for Tribal Councils</vt:lpstr>
      <vt:lpstr>Training and Awareness for Community Support</vt:lpstr>
      <vt:lpstr>HUD’s Role in addressing mental health</vt:lpstr>
      <vt:lpstr>Importance of Stable Housing for Mental Health</vt:lpstr>
      <vt:lpstr>PowerPoint Presentation</vt:lpstr>
      <vt:lpstr>Closing Remarks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Dustin Baird</cp:lastModifiedBy>
  <cp:revision>2</cp:revision>
  <dcterms:created xsi:type="dcterms:W3CDTF">2013-01-27T09:14:16Z</dcterms:created>
  <dcterms:modified xsi:type="dcterms:W3CDTF">2024-12-18T07:00:24Z</dcterms:modified>
  <cp:category/>
</cp:coreProperties>
</file>