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&#65279;<?xml version="1.0" encoding="utf-8"?><Relationships xmlns="http://schemas.openxmlformats.org/package/2006/relationships"><Relationship Type="http://schemas.openxmlformats.org/package/2006/relationships/metadata/core-properties" Target="docProps/core.xml" Id="rId3" /><Relationship Type="http://schemas.openxmlformats.org/officeDocument/2006/relationships/officeDocument" Target="ppt/presentation.xml" Id="rId1" /><Relationship Type="http://schemas.openxmlformats.org/officeDocument/2006/relationships/extended-properties" Target="docProps/app.xml" Id="rId4" /></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3" r:id="rId5"/>
    <p:sldId id="276" r:id="rId6"/>
    <p:sldId id="259" r:id="rId7"/>
    <p:sldId id="274" r:id="rId8"/>
    <p:sldId id="275" r:id="rId9"/>
    <p:sldId id="260" r:id="rId10"/>
    <p:sldId id="261" r:id="rId11"/>
    <p:sldId id="262" r:id="rId12"/>
    <p:sldId id="263" r:id="rId13"/>
    <p:sldId id="264" r:id="rId14"/>
    <p:sldId id="265" r:id="rId15"/>
    <p:sldId id="266" r:id="rId16"/>
    <p:sldId id="267" r:id="rId17"/>
    <p:sldId id="268" r:id="rId18"/>
    <p:sldId id="269" r:id="rId19"/>
    <p:sldId id="271" r:id="rId20"/>
    <p:sldId id="270" r:id="rId21"/>
    <p:sldId id="272"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00" d="100"/>
          <a:sy n="100" d="100"/>
        </p:scale>
        <p:origin x="108" y="7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ata9.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rawing9.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sp="http://schemas.microsoft.com/office/drawing/2008/diagram" xmlns:dgm="http://schemas.openxmlformats.org/drawingml/2006/diagram" xmlns:a="http://schemas.openxmlformats.org/drawingml/2006/main">
  <dgm:ptLst>
    <dgm:pt modelId="{A5F4C7FA-343C-4479-BD53-60C22BB8B5FF}" type="doc">
      <dgm:prSet loTypeId="urn:microsoft.com/office/officeart/2016/7/layout/RepeatingBendingProcessNew" loCatId="process" qsTypeId="urn:microsoft.com/office/officeart/2005/8/quickstyle/simple1" qsCatId="simple" csTypeId="urn:microsoft.com/office/officeart/2005/8/colors/colorful5" csCatId="colorful"/>
      <dgm:spPr/>
      <dgm:t>
        <a:bodyPr/>
        <a:lstStyle/>
        <a:p>
          <a:endParaRPr lang="en-US"/>
        </a:p>
      </dgm:t>
    </dgm:pt>
    <dgm:pt modelId="{797361CE-3520-45B6-BEA6-0929F153F47A}">
      <dgm:prSet/>
      <dgm:spPr/>
      <dgm:t>
        <a:bodyPr/>
        <a:lstStyle/>
        <a:p>
          <a:r>
            <a:rPr lang="en-US"/>
            <a:t>Drugs and other activity reported in Tribal an Public Housing Authorities</a:t>
          </a:r>
        </a:p>
      </dgm:t>
    </dgm:pt>
    <dgm:pt modelId="{C1F3AD98-474F-4589-9D1C-0CF8FB33087D}" type="parTrans" cxnId="{15E32D08-D569-4E14-8ADC-FAB30B54E3DB}">
      <dgm:prSet/>
      <dgm:spPr/>
      <dgm:t>
        <a:bodyPr/>
        <a:lstStyle/>
        <a:p>
          <a:endParaRPr lang="en-US"/>
        </a:p>
      </dgm:t>
    </dgm:pt>
    <dgm:pt modelId="{8EAB865D-4B4A-4F23-AE81-B10CA1CE64FA}" type="sibTrans" cxnId="{15E32D08-D569-4E14-8ADC-FAB30B54E3DB}">
      <dgm:prSet/>
      <dgm:spPr/>
      <dgm:t>
        <a:bodyPr/>
        <a:lstStyle/>
        <a:p>
          <a:endParaRPr lang="en-US"/>
        </a:p>
      </dgm:t>
    </dgm:pt>
    <dgm:pt modelId="{77911827-1C6A-4F7A-9988-6FBEE4E8D246}">
      <dgm:prSet/>
      <dgm:spPr/>
      <dgm:t>
        <a:bodyPr/>
        <a:lstStyle/>
        <a:p>
          <a:r>
            <a:rPr lang="en-US"/>
            <a:t>Selling and Using </a:t>
          </a:r>
        </a:p>
      </dgm:t>
    </dgm:pt>
    <dgm:pt modelId="{B833558C-5D27-475B-9C06-72E32624C787}" type="parTrans" cxnId="{45973638-803B-450A-9290-A4C098442574}">
      <dgm:prSet/>
      <dgm:spPr/>
      <dgm:t>
        <a:bodyPr/>
        <a:lstStyle/>
        <a:p>
          <a:endParaRPr lang="en-US"/>
        </a:p>
      </dgm:t>
    </dgm:pt>
    <dgm:pt modelId="{263C659E-3A0F-4D49-9A73-D3E537A51402}" type="sibTrans" cxnId="{45973638-803B-450A-9290-A4C098442574}">
      <dgm:prSet/>
      <dgm:spPr/>
      <dgm:t>
        <a:bodyPr/>
        <a:lstStyle/>
        <a:p>
          <a:endParaRPr lang="en-US"/>
        </a:p>
      </dgm:t>
    </dgm:pt>
    <dgm:pt modelId="{40E9188E-C901-418E-96C9-3FC2928DD5C0}">
      <dgm:prSet/>
      <dgm:spPr/>
      <dgm:t>
        <a:bodyPr/>
        <a:lstStyle/>
        <a:p>
          <a:r>
            <a:rPr lang="en-US"/>
            <a:t>Fentanyl </a:t>
          </a:r>
        </a:p>
      </dgm:t>
    </dgm:pt>
    <dgm:pt modelId="{454608D9-81C4-4748-AE68-FA0D1395E56E}" type="parTrans" cxnId="{F5AD6C22-FA72-417B-8464-1B909494467A}">
      <dgm:prSet/>
      <dgm:spPr/>
      <dgm:t>
        <a:bodyPr/>
        <a:lstStyle/>
        <a:p>
          <a:endParaRPr lang="en-US"/>
        </a:p>
      </dgm:t>
    </dgm:pt>
    <dgm:pt modelId="{7C1AE7C8-A1E0-4D92-8DD0-19BF01E9E8DA}" type="sibTrans" cxnId="{F5AD6C22-FA72-417B-8464-1B909494467A}">
      <dgm:prSet/>
      <dgm:spPr/>
      <dgm:t>
        <a:bodyPr/>
        <a:lstStyle/>
        <a:p>
          <a:endParaRPr lang="en-US"/>
        </a:p>
      </dgm:t>
    </dgm:pt>
    <dgm:pt modelId="{4273B4BA-3245-46D1-92EC-E574E04F6C6A}">
      <dgm:prSet/>
      <dgm:spPr/>
      <dgm:t>
        <a:bodyPr/>
        <a:lstStyle/>
        <a:p>
          <a:r>
            <a:rPr lang="en-US"/>
            <a:t>Methamphetamines </a:t>
          </a:r>
        </a:p>
      </dgm:t>
    </dgm:pt>
    <dgm:pt modelId="{67774F28-06AB-4958-BE45-911C1FA5279A}" type="parTrans" cxnId="{8DE39E6E-3DD5-4C23-A1B9-79E8CFCCBC29}">
      <dgm:prSet/>
      <dgm:spPr/>
      <dgm:t>
        <a:bodyPr/>
        <a:lstStyle/>
        <a:p>
          <a:endParaRPr lang="en-US"/>
        </a:p>
      </dgm:t>
    </dgm:pt>
    <dgm:pt modelId="{7BF41977-2051-4DD3-AE43-FDBE95A08D0C}" type="sibTrans" cxnId="{8DE39E6E-3DD5-4C23-A1B9-79E8CFCCBC29}">
      <dgm:prSet/>
      <dgm:spPr/>
      <dgm:t>
        <a:bodyPr/>
        <a:lstStyle/>
        <a:p>
          <a:endParaRPr lang="en-US"/>
        </a:p>
      </dgm:t>
    </dgm:pt>
    <dgm:pt modelId="{22ED9BCA-9177-4A4C-B64F-69CE9A6333FA}">
      <dgm:prSet/>
      <dgm:spPr/>
      <dgm:t>
        <a:bodyPr/>
        <a:lstStyle/>
        <a:p>
          <a:r>
            <a:rPr lang="en-US"/>
            <a:t>Marijuana </a:t>
          </a:r>
        </a:p>
      </dgm:t>
    </dgm:pt>
    <dgm:pt modelId="{E755EA25-F189-4AF4-8D27-83C1B18B14D8}" type="parTrans" cxnId="{74A305D8-D2D2-42CB-9DC0-F6F4E03EDDD8}">
      <dgm:prSet/>
      <dgm:spPr/>
      <dgm:t>
        <a:bodyPr/>
        <a:lstStyle/>
        <a:p>
          <a:endParaRPr lang="en-US"/>
        </a:p>
      </dgm:t>
    </dgm:pt>
    <dgm:pt modelId="{883DCBE5-0F8B-4BAC-A150-15722EA17399}" type="sibTrans" cxnId="{74A305D8-D2D2-42CB-9DC0-F6F4E03EDDD8}">
      <dgm:prSet/>
      <dgm:spPr/>
      <dgm:t>
        <a:bodyPr/>
        <a:lstStyle/>
        <a:p>
          <a:endParaRPr lang="en-US"/>
        </a:p>
      </dgm:t>
    </dgm:pt>
    <dgm:pt modelId="{47C53752-6391-478B-8146-2D9DD53DC2E7}">
      <dgm:prSet/>
      <dgm:spPr/>
      <dgm:t>
        <a:bodyPr/>
        <a:lstStyle/>
        <a:p>
          <a:r>
            <a:rPr lang="en-US"/>
            <a:t>Heroin</a:t>
          </a:r>
        </a:p>
      </dgm:t>
    </dgm:pt>
    <dgm:pt modelId="{82C0C68C-B889-4592-94C9-630D376CDF9E}" type="parTrans" cxnId="{F8FE338D-4760-4EC4-B4C8-218BA134360A}">
      <dgm:prSet/>
      <dgm:spPr/>
      <dgm:t>
        <a:bodyPr/>
        <a:lstStyle/>
        <a:p>
          <a:endParaRPr lang="en-US"/>
        </a:p>
      </dgm:t>
    </dgm:pt>
    <dgm:pt modelId="{CA505F09-9322-4099-AB7A-A28B20E30F3E}" type="sibTrans" cxnId="{F8FE338D-4760-4EC4-B4C8-218BA134360A}">
      <dgm:prSet/>
      <dgm:spPr/>
      <dgm:t>
        <a:bodyPr/>
        <a:lstStyle/>
        <a:p>
          <a:endParaRPr lang="en-US"/>
        </a:p>
      </dgm:t>
    </dgm:pt>
    <dgm:pt modelId="{8E7C41BB-AF26-4AAA-A3BD-7EBCBEB73304}">
      <dgm:prSet/>
      <dgm:spPr/>
      <dgm:t>
        <a:bodyPr/>
        <a:lstStyle/>
        <a:p>
          <a:r>
            <a:rPr lang="en-US"/>
            <a:t>Pain Killers</a:t>
          </a:r>
        </a:p>
      </dgm:t>
    </dgm:pt>
    <dgm:pt modelId="{7D4C92D9-181E-4C48-B3D3-7519BC0FD39D}" type="parTrans" cxnId="{2B96D34A-05FE-4F47-9DD3-0F5BB03BF19B}">
      <dgm:prSet/>
      <dgm:spPr/>
      <dgm:t>
        <a:bodyPr/>
        <a:lstStyle/>
        <a:p>
          <a:endParaRPr lang="en-US"/>
        </a:p>
      </dgm:t>
    </dgm:pt>
    <dgm:pt modelId="{543F316A-3539-4D5F-968B-F2FFDBDFE17B}" type="sibTrans" cxnId="{2B96D34A-05FE-4F47-9DD3-0F5BB03BF19B}">
      <dgm:prSet/>
      <dgm:spPr/>
      <dgm:t>
        <a:bodyPr/>
        <a:lstStyle/>
        <a:p>
          <a:endParaRPr lang="en-US"/>
        </a:p>
      </dgm:t>
    </dgm:pt>
    <dgm:pt modelId="{FC2421AD-473C-46BC-BF0A-C20139BA8863}">
      <dgm:prSet/>
      <dgm:spPr/>
      <dgm:t>
        <a:bodyPr/>
        <a:lstStyle/>
        <a:p>
          <a:r>
            <a:rPr lang="en-US"/>
            <a:t>Prostitution </a:t>
          </a:r>
        </a:p>
      </dgm:t>
    </dgm:pt>
    <dgm:pt modelId="{A72410A5-CF64-43A3-9EFE-28A1016372A3}" type="parTrans" cxnId="{6EC507A7-7CE4-4621-A51B-B62F2C032E3B}">
      <dgm:prSet/>
      <dgm:spPr/>
      <dgm:t>
        <a:bodyPr/>
        <a:lstStyle/>
        <a:p>
          <a:endParaRPr lang="en-US"/>
        </a:p>
      </dgm:t>
    </dgm:pt>
    <dgm:pt modelId="{B160C838-2AA0-4428-B8EC-61433DF2C63C}" type="sibTrans" cxnId="{6EC507A7-7CE4-4621-A51B-B62F2C032E3B}">
      <dgm:prSet/>
      <dgm:spPr/>
      <dgm:t>
        <a:bodyPr/>
        <a:lstStyle/>
        <a:p>
          <a:endParaRPr lang="en-US"/>
        </a:p>
      </dgm:t>
    </dgm:pt>
    <dgm:pt modelId="{B6B6803A-07EE-4768-A118-A1E114006E60}">
      <dgm:prSet/>
      <dgm:spPr/>
      <dgm:t>
        <a:bodyPr/>
        <a:lstStyle/>
        <a:p>
          <a:r>
            <a:rPr lang="en-US"/>
            <a:t>Gambling </a:t>
          </a:r>
        </a:p>
      </dgm:t>
    </dgm:pt>
    <dgm:pt modelId="{BEBD3CAE-05B9-4099-B791-67C9B483399D}" type="parTrans" cxnId="{1C005266-EF21-497A-84B4-970AC871CFEC}">
      <dgm:prSet/>
      <dgm:spPr/>
      <dgm:t>
        <a:bodyPr/>
        <a:lstStyle/>
        <a:p>
          <a:endParaRPr lang="en-US"/>
        </a:p>
      </dgm:t>
    </dgm:pt>
    <dgm:pt modelId="{C4170B3E-535A-47D9-9B59-811A85D8969E}" type="sibTrans" cxnId="{1C005266-EF21-497A-84B4-970AC871CFEC}">
      <dgm:prSet/>
      <dgm:spPr/>
      <dgm:t>
        <a:bodyPr/>
        <a:lstStyle/>
        <a:p>
          <a:endParaRPr lang="en-US"/>
        </a:p>
      </dgm:t>
    </dgm:pt>
    <dgm:pt modelId="{12F816A5-56E1-47C5-AD34-3898C235B87E}">
      <dgm:prSet/>
      <dgm:spPr/>
      <dgm:t>
        <a:bodyPr/>
        <a:lstStyle/>
        <a:p>
          <a:r>
            <a:rPr lang="en-US"/>
            <a:t>Shooting weapons </a:t>
          </a:r>
        </a:p>
      </dgm:t>
    </dgm:pt>
    <dgm:pt modelId="{99CCD3F6-06B8-4165-BECF-26D1FE1A894B}" type="parTrans" cxnId="{DFEEC61A-4D02-47CD-8DA6-ACF8DD7767A2}">
      <dgm:prSet/>
      <dgm:spPr/>
      <dgm:t>
        <a:bodyPr/>
        <a:lstStyle/>
        <a:p>
          <a:endParaRPr lang="en-US"/>
        </a:p>
      </dgm:t>
    </dgm:pt>
    <dgm:pt modelId="{A8C4B2E5-44CB-4D43-AA09-17D6863A913D}" type="sibTrans" cxnId="{DFEEC61A-4D02-47CD-8DA6-ACF8DD7767A2}">
      <dgm:prSet/>
      <dgm:spPr/>
      <dgm:t>
        <a:bodyPr/>
        <a:lstStyle/>
        <a:p>
          <a:endParaRPr lang="en-US"/>
        </a:p>
      </dgm:t>
    </dgm:pt>
    <dgm:pt modelId="{32D9D418-72EB-4345-908A-36A6FF860465}">
      <dgm:prSet/>
      <dgm:spPr/>
      <dgm:t>
        <a:bodyPr/>
        <a:lstStyle/>
        <a:p>
          <a:r>
            <a:rPr lang="en-US"/>
            <a:t>Domestic Violence </a:t>
          </a:r>
        </a:p>
      </dgm:t>
    </dgm:pt>
    <dgm:pt modelId="{1C44FA84-E5C2-4405-B713-F80FEA111770}" type="parTrans" cxnId="{B015A392-BA1E-4F60-AF79-0CF114DA1170}">
      <dgm:prSet/>
      <dgm:spPr/>
      <dgm:t>
        <a:bodyPr/>
        <a:lstStyle/>
        <a:p>
          <a:endParaRPr lang="en-US"/>
        </a:p>
      </dgm:t>
    </dgm:pt>
    <dgm:pt modelId="{645BA891-B07C-4C24-8408-48253F43B28B}" type="sibTrans" cxnId="{B015A392-BA1E-4F60-AF79-0CF114DA1170}">
      <dgm:prSet/>
      <dgm:spPr/>
      <dgm:t>
        <a:bodyPr/>
        <a:lstStyle/>
        <a:p>
          <a:endParaRPr lang="en-US"/>
        </a:p>
      </dgm:t>
    </dgm:pt>
    <dgm:pt modelId="{289ABAF5-BE9D-42C3-8ABE-9C0AA328574E}">
      <dgm:prSet/>
      <dgm:spPr/>
      <dgm:t>
        <a:bodyPr/>
        <a:lstStyle/>
        <a:p>
          <a:r>
            <a:rPr lang="en-US"/>
            <a:t>Disorderly Conduct </a:t>
          </a:r>
        </a:p>
      </dgm:t>
    </dgm:pt>
    <dgm:pt modelId="{0C2492FC-E96B-44D2-9B50-CFFF00E88646}" type="parTrans" cxnId="{B17E4642-3205-43C9-B277-496C765F3B59}">
      <dgm:prSet/>
      <dgm:spPr/>
      <dgm:t>
        <a:bodyPr/>
        <a:lstStyle/>
        <a:p>
          <a:endParaRPr lang="en-US"/>
        </a:p>
      </dgm:t>
    </dgm:pt>
    <dgm:pt modelId="{4967994C-0B5E-4117-B133-F693725833C2}" type="sibTrans" cxnId="{B17E4642-3205-43C9-B277-496C765F3B59}">
      <dgm:prSet/>
      <dgm:spPr/>
      <dgm:t>
        <a:bodyPr/>
        <a:lstStyle/>
        <a:p>
          <a:endParaRPr lang="en-US"/>
        </a:p>
      </dgm:t>
    </dgm:pt>
    <dgm:pt modelId="{03804225-0DF0-4703-919B-491301F77928}">
      <dgm:prSet/>
      <dgm:spPr/>
      <dgm:t>
        <a:bodyPr/>
        <a:lstStyle/>
        <a:p>
          <a:r>
            <a:rPr lang="en-US"/>
            <a:t>Destruction of Property </a:t>
          </a:r>
        </a:p>
      </dgm:t>
    </dgm:pt>
    <dgm:pt modelId="{C12AF5DC-865F-4963-A01E-220A502ADA95}" type="parTrans" cxnId="{DD6CD6AD-B8A3-4FF8-A0CD-BEA5206C07F2}">
      <dgm:prSet/>
      <dgm:spPr/>
      <dgm:t>
        <a:bodyPr/>
        <a:lstStyle/>
        <a:p>
          <a:endParaRPr lang="en-US"/>
        </a:p>
      </dgm:t>
    </dgm:pt>
    <dgm:pt modelId="{73FC39D1-CF4C-463C-862F-CD566FA02D47}" type="sibTrans" cxnId="{DD6CD6AD-B8A3-4FF8-A0CD-BEA5206C07F2}">
      <dgm:prSet/>
      <dgm:spPr/>
      <dgm:t>
        <a:bodyPr/>
        <a:lstStyle/>
        <a:p>
          <a:endParaRPr lang="en-US"/>
        </a:p>
      </dgm:t>
    </dgm:pt>
    <dgm:pt modelId="{26A5FAC2-44FC-4359-9C85-A0EA2FA9BB56}" type="pres">
      <dgm:prSet presAssocID="{A5F4C7FA-343C-4479-BD53-60C22BB8B5FF}" presName="Name0" presStyleCnt="0">
        <dgm:presLayoutVars>
          <dgm:dir/>
          <dgm:resizeHandles val="exact"/>
        </dgm:presLayoutVars>
      </dgm:prSet>
      <dgm:spPr/>
    </dgm:pt>
    <dgm:pt modelId="{FC3BF57E-2DA9-42F8-B17E-6655AA751D14}" type="pres">
      <dgm:prSet presAssocID="{797361CE-3520-45B6-BEA6-0929F153F47A}" presName="node" presStyleLbl="node1" presStyleIdx="0" presStyleCnt="7">
        <dgm:presLayoutVars>
          <dgm:bulletEnabled val="1"/>
        </dgm:presLayoutVars>
      </dgm:prSet>
      <dgm:spPr/>
    </dgm:pt>
    <dgm:pt modelId="{7609EAFF-A194-43E7-9A3F-45345A322A9E}" type="pres">
      <dgm:prSet presAssocID="{8EAB865D-4B4A-4F23-AE81-B10CA1CE64FA}" presName="sibTrans" presStyleLbl="sibTrans1D1" presStyleIdx="0" presStyleCnt="6"/>
      <dgm:spPr/>
    </dgm:pt>
    <dgm:pt modelId="{1143C3B4-C755-44A4-8E76-8B47FE15C9C4}" type="pres">
      <dgm:prSet presAssocID="{8EAB865D-4B4A-4F23-AE81-B10CA1CE64FA}" presName="connectorText" presStyleLbl="sibTrans1D1" presStyleIdx="0" presStyleCnt="6"/>
      <dgm:spPr/>
    </dgm:pt>
    <dgm:pt modelId="{2D887820-8C32-44F8-9D15-DD08EE6EE8CF}" type="pres">
      <dgm:prSet presAssocID="{FC2421AD-473C-46BC-BF0A-C20139BA8863}" presName="node" presStyleLbl="node1" presStyleIdx="1" presStyleCnt="7">
        <dgm:presLayoutVars>
          <dgm:bulletEnabled val="1"/>
        </dgm:presLayoutVars>
      </dgm:prSet>
      <dgm:spPr/>
    </dgm:pt>
    <dgm:pt modelId="{869A29C7-5319-4091-85A6-B039CFF77870}" type="pres">
      <dgm:prSet presAssocID="{B160C838-2AA0-4428-B8EC-61433DF2C63C}" presName="sibTrans" presStyleLbl="sibTrans1D1" presStyleIdx="1" presStyleCnt="6"/>
      <dgm:spPr/>
    </dgm:pt>
    <dgm:pt modelId="{7121C52B-C191-43C3-93B4-28837C774301}" type="pres">
      <dgm:prSet presAssocID="{B160C838-2AA0-4428-B8EC-61433DF2C63C}" presName="connectorText" presStyleLbl="sibTrans1D1" presStyleIdx="1" presStyleCnt="6"/>
      <dgm:spPr/>
    </dgm:pt>
    <dgm:pt modelId="{38D0271E-3795-48F2-8867-5B83CF4630F4}" type="pres">
      <dgm:prSet presAssocID="{B6B6803A-07EE-4768-A118-A1E114006E60}" presName="node" presStyleLbl="node1" presStyleIdx="2" presStyleCnt="7">
        <dgm:presLayoutVars>
          <dgm:bulletEnabled val="1"/>
        </dgm:presLayoutVars>
      </dgm:prSet>
      <dgm:spPr/>
    </dgm:pt>
    <dgm:pt modelId="{9BC4E381-DF49-4621-9315-1D71A22CCC92}" type="pres">
      <dgm:prSet presAssocID="{C4170B3E-535A-47D9-9B59-811A85D8969E}" presName="sibTrans" presStyleLbl="sibTrans1D1" presStyleIdx="2" presStyleCnt="6"/>
      <dgm:spPr/>
    </dgm:pt>
    <dgm:pt modelId="{39679E2B-B22A-408F-BD66-C1ABA13F1D07}" type="pres">
      <dgm:prSet presAssocID="{C4170B3E-535A-47D9-9B59-811A85D8969E}" presName="connectorText" presStyleLbl="sibTrans1D1" presStyleIdx="2" presStyleCnt="6"/>
      <dgm:spPr/>
    </dgm:pt>
    <dgm:pt modelId="{F726A87C-A96F-4FA6-8489-D0DD5F7D98A0}" type="pres">
      <dgm:prSet presAssocID="{12F816A5-56E1-47C5-AD34-3898C235B87E}" presName="node" presStyleLbl="node1" presStyleIdx="3" presStyleCnt="7">
        <dgm:presLayoutVars>
          <dgm:bulletEnabled val="1"/>
        </dgm:presLayoutVars>
      </dgm:prSet>
      <dgm:spPr/>
    </dgm:pt>
    <dgm:pt modelId="{5849E033-1639-4785-B3F9-235BB8B53C06}" type="pres">
      <dgm:prSet presAssocID="{A8C4B2E5-44CB-4D43-AA09-17D6863A913D}" presName="sibTrans" presStyleLbl="sibTrans1D1" presStyleIdx="3" presStyleCnt="6"/>
      <dgm:spPr/>
    </dgm:pt>
    <dgm:pt modelId="{6A6C1CF5-2EF3-464C-BF4A-345C58CE750D}" type="pres">
      <dgm:prSet presAssocID="{A8C4B2E5-44CB-4D43-AA09-17D6863A913D}" presName="connectorText" presStyleLbl="sibTrans1D1" presStyleIdx="3" presStyleCnt="6"/>
      <dgm:spPr/>
    </dgm:pt>
    <dgm:pt modelId="{3239264A-73D3-4316-A955-2A6FBDC62B6E}" type="pres">
      <dgm:prSet presAssocID="{32D9D418-72EB-4345-908A-36A6FF860465}" presName="node" presStyleLbl="node1" presStyleIdx="4" presStyleCnt="7">
        <dgm:presLayoutVars>
          <dgm:bulletEnabled val="1"/>
        </dgm:presLayoutVars>
      </dgm:prSet>
      <dgm:spPr/>
    </dgm:pt>
    <dgm:pt modelId="{B1211908-EB1D-4FC4-AF45-4EA0BB9D308D}" type="pres">
      <dgm:prSet presAssocID="{645BA891-B07C-4C24-8408-48253F43B28B}" presName="sibTrans" presStyleLbl="sibTrans1D1" presStyleIdx="4" presStyleCnt="6"/>
      <dgm:spPr/>
    </dgm:pt>
    <dgm:pt modelId="{238264E4-9C78-4AA6-BE7D-6A4973253C9A}" type="pres">
      <dgm:prSet presAssocID="{645BA891-B07C-4C24-8408-48253F43B28B}" presName="connectorText" presStyleLbl="sibTrans1D1" presStyleIdx="4" presStyleCnt="6"/>
      <dgm:spPr/>
    </dgm:pt>
    <dgm:pt modelId="{82701E1C-1073-4F77-AE7E-8B67335AD2CE}" type="pres">
      <dgm:prSet presAssocID="{289ABAF5-BE9D-42C3-8ABE-9C0AA328574E}" presName="node" presStyleLbl="node1" presStyleIdx="5" presStyleCnt="7">
        <dgm:presLayoutVars>
          <dgm:bulletEnabled val="1"/>
        </dgm:presLayoutVars>
      </dgm:prSet>
      <dgm:spPr/>
    </dgm:pt>
    <dgm:pt modelId="{C9315DD8-6C02-4973-9210-A54DADA6A892}" type="pres">
      <dgm:prSet presAssocID="{4967994C-0B5E-4117-B133-F693725833C2}" presName="sibTrans" presStyleLbl="sibTrans1D1" presStyleIdx="5" presStyleCnt="6"/>
      <dgm:spPr/>
    </dgm:pt>
    <dgm:pt modelId="{CB0A91F0-7D5F-4618-92FF-67FD7AD2EC9E}" type="pres">
      <dgm:prSet presAssocID="{4967994C-0B5E-4117-B133-F693725833C2}" presName="connectorText" presStyleLbl="sibTrans1D1" presStyleIdx="5" presStyleCnt="6"/>
      <dgm:spPr/>
    </dgm:pt>
    <dgm:pt modelId="{D44D4F28-FDF2-4B63-B4BB-7B69334948DA}" type="pres">
      <dgm:prSet presAssocID="{03804225-0DF0-4703-919B-491301F77928}" presName="node" presStyleLbl="node1" presStyleIdx="6" presStyleCnt="7">
        <dgm:presLayoutVars>
          <dgm:bulletEnabled val="1"/>
        </dgm:presLayoutVars>
      </dgm:prSet>
      <dgm:spPr/>
    </dgm:pt>
  </dgm:ptLst>
  <dgm:cxnLst>
    <dgm:cxn modelId="{15E32D08-D569-4E14-8ADC-FAB30B54E3DB}" srcId="{A5F4C7FA-343C-4479-BD53-60C22BB8B5FF}" destId="{797361CE-3520-45B6-BEA6-0929F153F47A}" srcOrd="0" destOrd="0" parTransId="{C1F3AD98-474F-4589-9D1C-0CF8FB33087D}" sibTransId="{8EAB865D-4B4A-4F23-AE81-B10CA1CE64FA}"/>
    <dgm:cxn modelId="{30BE040A-9F89-47B0-99AB-613B8A62D1A9}" type="presOf" srcId="{03804225-0DF0-4703-919B-491301F77928}" destId="{D44D4F28-FDF2-4B63-B4BB-7B69334948DA}" srcOrd="0" destOrd="0" presId="urn:microsoft.com/office/officeart/2016/7/layout/RepeatingBendingProcessNew"/>
    <dgm:cxn modelId="{DFEEC61A-4D02-47CD-8DA6-ACF8DD7767A2}" srcId="{A5F4C7FA-343C-4479-BD53-60C22BB8B5FF}" destId="{12F816A5-56E1-47C5-AD34-3898C235B87E}" srcOrd="3" destOrd="0" parTransId="{99CCD3F6-06B8-4165-BECF-26D1FE1A894B}" sibTransId="{A8C4B2E5-44CB-4D43-AA09-17D6863A913D}"/>
    <dgm:cxn modelId="{F5AD6C22-FA72-417B-8464-1B909494467A}" srcId="{797361CE-3520-45B6-BEA6-0929F153F47A}" destId="{40E9188E-C901-418E-96C9-3FC2928DD5C0}" srcOrd="1" destOrd="0" parTransId="{454608D9-81C4-4748-AE68-FA0D1395E56E}" sibTransId="{7C1AE7C8-A1E0-4D92-8DD0-19BF01E9E8DA}"/>
    <dgm:cxn modelId="{18AB7626-2F07-48B1-8D38-D8F34BC4A87C}" type="presOf" srcId="{B160C838-2AA0-4428-B8EC-61433DF2C63C}" destId="{7121C52B-C191-43C3-93B4-28837C774301}" srcOrd="1" destOrd="0" presId="urn:microsoft.com/office/officeart/2016/7/layout/RepeatingBendingProcessNew"/>
    <dgm:cxn modelId="{A456CB29-067A-4112-B7CC-53DF1BE0EFE3}" type="presOf" srcId="{4967994C-0B5E-4117-B133-F693725833C2}" destId="{C9315DD8-6C02-4973-9210-A54DADA6A892}" srcOrd="0" destOrd="0" presId="urn:microsoft.com/office/officeart/2016/7/layout/RepeatingBendingProcessNew"/>
    <dgm:cxn modelId="{CB98972A-4A06-485F-9715-BEE30FF37980}" type="presOf" srcId="{22ED9BCA-9177-4A4C-B64F-69CE9A6333FA}" destId="{FC3BF57E-2DA9-42F8-B17E-6655AA751D14}" srcOrd="0" destOrd="4" presId="urn:microsoft.com/office/officeart/2016/7/layout/RepeatingBendingProcessNew"/>
    <dgm:cxn modelId="{4C08C02F-93EE-45C1-B580-164AB93F651D}" type="presOf" srcId="{4967994C-0B5E-4117-B133-F693725833C2}" destId="{CB0A91F0-7D5F-4618-92FF-67FD7AD2EC9E}" srcOrd="1" destOrd="0" presId="urn:microsoft.com/office/officeart/2016/7/layout/RepeatingBendingProcessNew"/>
    <dgm:cxn modelId="{5B5DD432-58FB-4E9E-9D17-731F3F8EA07D}" type="presOf" srcId="{B160C838-2AA0-4428-B8EC-61433DF2C63C}" destId="{869A29C7-5319-4091-85A6-B039CFF77870}" srcOrd="0" destOrd="0" presId="urn:microsoft.com/office/officeart/2016/7/layout/RepeatingBendingProcessNew"/>
    <dgm:cxn modelId="{8D979D35-0DBD-42E1-8E65-34A21FDE6C43}" type="presOf" srcId="{47C53752-6391-478B-8146-2D9DD53DC2E7}" destId="{FC3BF57E-2DA9-42F8-B17E-6655AA751D14}" srcOrd="0" destOrd="5" presId="urn:microsoft.com/office/officeart/2016/7/layout/RepeatingBendingProcessNew"/>
    <dgm:cxn modelId="{45973638-803B-450A-9290-A4C098442574}" srcId="{797361CE-3520-45B6-BEA6-0929F153F47A}" destId="{77911827-1C6A-4F7A-9988-6FBEE4E8D246}" srcOrd="0" destOrd="0" parTransId="{B833558C-5D27-475B-9C06-72E32624C787}" sibTransId="{263C659E-3A0F-4D49-9A73-D3E537A51402}"/>
    <dgm:cxn modelId="{DE4D8E3C-8B2D-472B-ACDB-9EB303A02BE8}" type="presOf" srcId="{12F816A5-56E1-47C5-AD34-3898C235B87E}" destId="{F726A87C-A96F-4FA6-8489-D0DD5F7D98A0}" srcOrd="0" destOrd="0" presId="urn:microsoft.com/office/officeart/2016/7/layout/RepeatingBendingProcessNew"/>
    <dgm:cxn modelId="{B17E4642-3205-43C9-B277-496C765F3B59}" srcId="{A5F4C7FA-343C-4479-BD53-60C22BB8B5FF}" destId="{289ABAF5-BE9D-42C3-8ABE-9C0AA328574E}" srcOrd="5" destOrd="0" parTransId="{0C2492FC-E96B-44D2-9B50-CFFF00E88646}" sibTransId="{4967994C-0B5E-4117-B133-F693725833C2}"/>
    <dgm:cxn modelId="{23521F43-18B5-4E9A-B9E3-7D61070ADC07}" type="presOf" srcId="{8E7C41BB-AF26-4AAA-A3BD-7EBCBEB73304}" destId="{FC3BF57E-2DA9-42F8-B17E-6655AA751D14}" srcOrd="0" destOrd="6" presId="urn:microsoft.com/office/officeart/2016/7/layout/RepeatingBendingProcessNew"/>
    <dgm:cxn modelId="{1C005266-EF21-497A-84B4-970AC871CFEC}" srcId="{A5F4C7FA-343C-4479-BD53-60C22BB8B5FF}" destId="{B6B6803A-07EE-4768-A118-A1E114006E60}" srcOrd="2" destOrd="0" parTransId="{BEBD3CAE-05B9-4099-B791-67C9B483399D}" sibTransId="{C4170B3E-535A-47D9-9B59-811A85D8969E}"/>
    <dgm:cxn modelId="{2B96D34A-05FE-4F47-9DD3-0F5BB03BF19B}" srcId="{797361CE-3520-45B6-BEA6-0929F153F47A}" destId="{8E7C41BB-AF26-4AAA-A3BD-7EBCBEB73304}" srcOrd="5" destOrd="0" parTransId="{7D4C92D9-181E-4C48-B3D3-7519BC0FD39D}" sibTransId="{543F316A-3539-4D5F-968B-F2FFDBDFE17B}"/>
    <dgm:cxn modelId="{8DE39E6E-3DD5-4C23-A1B9-79E8CFCCBC29}" srcId="{797361CE-3520-45B6-BEA6-0929F153F47A}" destId="{4273B4BA-3245-46D1-92EC-E574E04F6C6A}" srcOrd="2" destOrd="0" parTransId="{67774F28-06AB-4958-BE45-911C1FA5279A}" sibTransId="{7BF41977-2051-4DD3-AE43-FDBE95A08D0C}"/>
    <dgm:cxn modelId="{EEB7E357-76DB-4577-ADF4-CE18597E8C47}" type="presOf" srcId="{77911827-1C6A-4F7A-9988-6FBEE4E8D246}" destId="{FC3BF57E-2DA9-42F8-B17E-6655AA751D14}" srcOrd="0" destOrd="1" presId="urn:microsoft.com/office/officeart/2016/7/layout/RepeatingBendingProcessNew"/>
    <dgm:cxn modelId="{4484A87C-0686-472A-B62B-A4890CEBE9A1}" type="presOf" srcId="{8EAB865D-4B4A-4F23-AE81-B10CA1CE64FA}" destId="{1143C3B4-C755-44A4-8E76-8B47FE15C9C4}" srcOrd="1" destOrd="0" presId="urn:microsoft.com/office/officeart/2016/7/layout/RepeatingBendingProcessNew"/>
    <dgm:cxn modelId="{3CE58981-2D3F-49C4-808E-75A62C3A99C9}" type="presOf" srcId="{B6B6803A-07EE-4768-A118-A1E114006E60}" destId="{38D0271E-3795-48F2-8867-5B83CF4630F4}" srcOrd="0" destOrd="0" presId="urn:microsoft.com/office/officeart/2016/7/layout/RepeatingBendingProcessNew"/>
    <dgm:cxn modelId="{A174168B-357D-4115-BD86-9F6814B315C3}" type="presOf" srcId="{A8C4B2E5-44CB-4D43-AA09-17D6863A913D}" destId="{5849E033-1639-4785-B3F9-235BB8B53C06}" srcOrd="0" destOrd="0" presId="urn:microsoft.com/office/officeart/2016/7/layout/RepeatingBendingProcessNew"/>
    <dgm:cxn modelId="{F8FE338D-4760-4EC4-B4C8-218BA134360A}" srcId="{797361CE-3520-45B6-BEA6-0929F153F47A}" destId="{47C53752-6391-478B-8146-2D9DD53DC2E7}" srcOrd="4" destOrd="0" parTransId="{82C0C68C-B889-4592-94C9-630D376CDF9E}" sibTransId="{CA505F09-9322-4099-AB7A-A28B20E30F3E}"/>
    <dgm:cxn modelId="{30C41391-3617-4675-8D32-F17804B13B2B}" type="presOf" srcId="{797361CE-3520-45B6-BEA6-0929F153F47A}" destId="{FC3BF57E-2DA9-42F8-B17E-6655AA751D14}" srcOrd="0" destOrd="0" presId="urn:microsoft.com/office/officeart/2016/7/layout/RepeatingBendingProcessNew"/>
    <dgm:cxn modelId="{B015A392-BA1E-4F60-AF79-0CF114DA1170}" srcId="{A5F4C7FA-343C-4479-BD53-60C22BB8B5FF}" destId="{32D9D418-72EB-4345-908A-36A6FF860465}" srcOrd="4" destOrd="0" parTransId="{1C44FA84-E5C2-4405-B713-F80FEA111770}" sibTransId="{645BA891-B07C-4C24-8408-48253F43B28B}"/>
    <dgm:cxn modelId="{A437CE96-5335-4514-8A34-E1241D979867}" type="presOf" srcId="{289ABAF5-BE9D-42C3-8ABE-9C0AA328574E}" destId="{82701E1C-1073-4F77-AE7E-8B67335AD2CE}" srcOrd="0" destOrd="0" presId="urn:microsoft.com/office/officeart/2016/7/layout/RepeatingBendingProcessNew"/>
    <dgm:cxn modelId="{E251959C-2EBD-454F-AAFF-D5F20E779C3E}" type="presOf" srcId="{40E9188E-C901-418E-96C9-3FC2928DD5C0}" destId="{FC3BF57E-2DA9-42F8-B17E-6655AA751D14}" srcOrd="0" destOrd="2" presId="urn:microsoft.com/office/officeart/2016/7/layout/RepeatingBendingProcessNew"/>
    <dgm:cxn modelId="{F07D97A4-6D05-418A-B73A-912F02297EC7}" type="presOf" srcId="{A5F4C7FA-343C-4479-BD53-60C22BB8B5FF}" destId="{26A5FAC2-44FC-4359-9C85-A0EA2FA9BB56}" srcOrd="0" destOrd="0" presId="urn:microsoft.com/office/officeart/2016/7/layout/RepeatingBendingProcessNew"/>
    <dgm:cxn modelId="{6EC507A7-7CE4-4621-A51B-B62F2C032E3B}" srcId="{A5F4C7FA-343C-4479-BD53-60C22BB8B5FF}" destId="{FC2421AD-473C-46BC-BF0A-C20139BA8863}" srcOrd="1" destOrd="0" parTransId="{A72410A5-CF64-43A3-9EFE-28A1016372A3}" sibTransId="{B160C838-2AA0-4428-B8EC-61433DF2C63C}"/>
    <dgm:cxn modelId="{39AB91A7-EFB8-4E68-A17A-8C03AD2165CA}" type="presOf" srcId="{C4170B3E-535A-47D9-9B59-811A85D8969E}" destId="{39679E2B-B22A-408F-BD66-C1ABA13F1D07}" srcOrd="1" destOrd="0" presId="urn:microsoft.com/office/officeart/2016/7/layout/RepeatingBendingProcessNew"/>
    <dgm:cxn modelId="{DD6CD6AD-B8A3-4FF8-A0CD-BEA5206C07F2}" srcId="{A5F4C7FA-343C-4479-BD53-60C22BB8B5FF}" destId="{03804225-0DF0-4703-919B-491301F77928}" srcOrd="6" destOrd="0" parTransId="{C12AF5DC-865F-4963-A01E-220A502ADA95}" sibTransId="{73FC39D1-CF4C-463C-862F-CD566FA02D47}"/>
    <dgm:cxn modelId="{84C882B6-DFD6-4FDD-8AC9-1F9A727A7268}" type="presOf" srcId="{8EAB865D-4B4A-4F23-AE81-B10CA1CE64FA}" destId="{7609EAFF-A194-43E7-9A3F-45345A322A9E}" srcOrd="0" destOrd="0" presId="urn:microsoft.com/office/officeart/2016/7/layout/RepeatingBendingProcessNew"/>
    <dgm:cxn modelId="{3A76B9BF-736A-4FAF-85AA-E15EFF4BCAA9}" type="presOf" srcId="{FC2421AD-473C-46BC-BF0A-C20139BA8863}" destId="{2D887820-8C32-44F8-9D15-DD08EE6EE8CF}" srcOrd="0" destOrd="0" presId="urn:microsoft.com/office/officeart/2016/7/layout/RepeatingBendingProcessNew"/>
    <dgm:cxn modelId="{A2CAECC2-C187-4E62-AA78-1B9649A2E61F}" type="presOf" srcId="{A8C4B2E5-44CB-4D43-AA09-17D6863A913D}" destId="{6A6C1CF5-2EF3-464C-BF4A-345C58CE750D}" srcOrd="1" destOrd="0" presId="urn:microsoft.com/office/officeart/2016/7/layout/RepeatingBendingProcessNew"/>
    <dgm:cxn modelId="{A999D4CE-B1AA-486A-A84B-2F5013ED1CCD}" type="presOf" srcId="{4273B4BA-3245-46D1-92EC-E574E04F6C6A}" destId="{FC3BF57E-2DA9-42F8-B17E-6655AA751D14}" srcOrd="0" destOrd="3" presId="urn:microsoft.com/office/officeart/2016/7/layout/RepeatingBendingProcessNew"/>
    <dgm:cxn modelId="{F908FDCF-FD22-4E83-B9F0-EA2F1B277774}" type="presOf" srcId="{C4170B3E-535A-47D9-9B59-811A85D8969E}" destId="{9BC4E381-DF49-4621-9315-1D71A22CCC92}" srcOrd="0" destOrd="0" presId="urn:microsoft.com/office/officeart/2016/7/layout/RepeatingBendingProcessNew"/>
    <dgm:cxn modelId="{74A305D8-D2D2-42CB-9DC0-F6F4E03EDDD8}" srcId="{797361CE-3520-45B6-BEA6-0929F153F47A}" destId="{22ED9BCA-9177-4A4C-B64F-69CE9A6333FA}" srcOrd="3" destOrd="0" parTransId="{E755EA25-F189-4AF4-8D27-83C1B18B14D8}" sibTransId="{883DCBE5-0F8B-4BAC-A150-15722EA17399}"/>
    <dgm:cxn modelId="{22A717E6-8926-4D48-A213-E32A10C751BF}" type="presOf" srcId="{645BA891-B07C-4C24-8408-48253F43B28B}" destId="{B1211908-EB1D-4FC4-AF45-4EA0BB9D308D}" srcOrd="0" destOrd="0" presId="urn:microsoft.com/office/officeart/2016/7/layout/RepeatingBendingProcessNew"/>
    <dgm:cxn modelId="{6C6898E8-F291-4725-839C-D59CB9EAE1B6}" type="presOf" srcId="{645BA891-B07C-4C24-8408-48253F43B28B}" destId="{238264E4-9C78-4AA6-BE7D-6A4973253C9A}" srcOrd="1" destOrd="0" presId="urn:microsoft.com/office/officeart/2016/7/layout/RepeatingBendingProcessNew"/>
    <dgm:cxn modelId="{9BC29DF5-8F68-487F-A681-29BB0A73252F}" type="presOf" srcId="{32D9D418-72EB-4345-908A-36A6FF860465}" destId="{3239264A-73D3-4316-A955-2A6FBDC62B6E}" srcOrd="0" destOrd="0" presId="urn:microsoft.com/office/officeart/2016/7/layout/RepeatingBendingProcessNew"/>
    <dgm:cxn modelId="{3FFBC244-1E27-497B-AEB2-14A1EDAD6E0D}" type="presParOf" srcId="{26A5FAC2-44FC-4359-9C85-A0EA2FA9BB56}" destId="{FC3BF57E-2DA9-42F8-B17E-6655AA751D14}" srcOrd="0" destOrd="0" presId="urn:microsoft.com/office/officeart/2016/7/layout/RepeatingBendingProcessNew"/>
    <dgm:cxn modelId="{A3CC73CD-E118-4B89-B021-F242B06379A5}" type="presParOf" srcId="{26A5FAC2-44FC-4359-9C85-A0EA2FA9BB56}" destId="{7609EAFF-A194-43E7-9A3F-45345A322A9E}" srcOrd="1" destOrd="0" presId="urn:microsoft.com/office/officeart/2016/7/layout/RepeatingBendingProcessNew"/>
    <dgm:cxn modelId="{74E7FF73-174E-4F93-B88F-760EA6AAB016}" type="presParOf" srcId="{7609EAFF-A194-43E7-9A3F-45345A322A9E}" destId="{1143C3B4-C755-44A4-8E76-8B47FE15C9C4}" srcOrd="0" destOrd="0" presId="urn:microsoft.com/office/officeart/2016/7/layout/RepeatingBendingProcessNew"/>
    <dgm:cxn modelId="{FCD2CD76-51A5-4612-8AE6-0048E3AA4CA6}" type="presParOf" srcId="{26A5FAC2-44FC-4359-9C85-A0EA2FA9BB56}" destId="{2D887820-8C32-44F8-9D15-DD08EE6EE8CF}" srcOrd="2" destOrd="0" presId="urn:microsoft.com/office/officeart/2016/7/layout/RepeatingBendingProcessNew"/>
    <dgm:cxn modelId="{8A7FC732-DCF2-4C03-B142-D1D6E5F64C51}" type="presParOf" srcId="{26A5FAC2-44FC-4359-9C85-A0EA2FA9BB56}" destId="{869A29C7-5319-4091-85A6-B039CFF77870}" srcOrd="3" destOrd="0" presId="urn:microsoft.com/office/officeart/2016/7/layout/RepeatingBendingProcessNew"/>
    <dgm:cxn modelId="{6F4295E2-262E-4DDA-9E8D-FD6925BFD80C}" type="presParOf" srcId="{869A29C7-5319-4091-85A6-B039CFF77870}" destId="{7121C52B-C191-43C3-93B4-28837C774301}" srcOrd="0" destOrd="0" presId="urn:microsoft.com/office/officeart/2016/7/layout/RepeatingBendingProcessNew"/>
    <dgm:cxn modelId="{3B47388F-EFE8-40B4-B29F-9CB7990DAB34}" type="presParOf" srcId="{26A5FAC2-44FC-4359-9C85-A0EA2FA9BB56}" destId="{38D0271E-3795-48F2-8867-5B83CF4630F4}" srcOrd="4" destOrd="0" presId="urn:microsoft.com/office/officeart/2016/7/layout/RepeatingBendingProcessNew"/>
    <dgm:cxn modelId="{E245C78B-83C6-4E6B-A6EF-E5CA35974DA1}" type="presParOf" srcId="{26A5FAC2-44FC-4359-9C85-A0EA2FA9BB56}" destId="{9BC4E381-DF49-4621-9315-1D71A22CCC92}" srcOrd="5" destOrd="0" presId="urn:microsoft.com/office/officeart/2016/7/layout/RepeatingBendingProcessNew"/>
    <dgm:cxn modelId="{28DF3711-79D7-438E-9FF1-27C85D3D2366}" type="presParOf" srcId="{9BC4E381-DF49-4621-9315-1D71A22CCC92}" destId="{39679E2B-B22A-408F-BD66-C1ABA13F1D07}" srcOrd="0" destOrd="0" presId="urn:microsoft.com/office/officeart/2016/7/layout/RepeatingBendingProcessNew"/>
    <dgm:cxn modelId="{F67FC74F-6D4F-4E72-A078-EF76998AC7E1}" type="presParOf" srcId="{26A5FAC2-44FC-4359-9C85-A0EA2FA9BB56}" destId="{F726A87C-A96F-4FA6-8489-D0DD5F7D98A0}" srcOrd="6" destOrd="0" presId="urn:microsoft.com/office/officeart/2016/7/layout/RepeatingBendingProcessNew"/>
    <dgm:cxn modelId="{BF2BFD51-C267-4383-B452-1A7EC57BB098}" type="presParOf" srcId="{26A5FAC2-44FC-4359-9C85-A0EA2FA9BB56}" destId="{5849E033-1639-4785-B3F9-235BB8B53C06}" srcOrd="7" destOrd="0" presId="urn:microsoft.com/office/officeart/2016/7/layout/RepeatingBendingProcessNew"/>
    <dgm:cxn modelId="{C96D2296-472C-4CAF-9F13-CF14179AF04C}" type="presParOf" srcId="{5849E033-1639-4785-B3F9-235BB8B53C06}" destId="{6A6C1CF5-2EF3-464C-BF4A-345C58CE750D}" srcOrd="0" destOrd="0" presId="urn:microsoft.com/office/officeart/2016/7/layout/RepeatingBendingProcessNew"/>
    <dgm:cxn modelId="{8B035986-F728-4520-A4B1-29BD7E969FD3}" type="presParOf" srcId="{26A5FAC2-44FC-4359-9C85-A0EA2FA9BB56}" destId="{3239264A-73D3-4316-A955-2A6FBDC62B6E}" srcOrd="8" destOrd="0" presId="urn:microsoft.com/office/officeart/2016/7/layout/RepeatingBendingProcessNew"/>
    <dgm:cxn modelId="{2372108D-6E97-4AFA-AC9F-E94084A59FBF}" type="presParOf" srcId="{26A5FAC2-44FC-4359-9C85-A0EA2FA9BB56}" destId="{B1211908-EB1D-4FC4-AF45-4EA0BB9D308D}" srcOrd="9" destOrd="0" presId="urn:microsoft.com/office/officeart/2016/7/layout/RepeatingBendingProcessNew"/>
    <dgm:cxn modelId="{0CFD44FB-8F11-4BE1-972D-B291373827C9}" type="presParOf" srcId="{B1211908-EB1D-4FC4-AF45-4EA0BB9D308D}" destId="{238264E4-9C78-4AA6-BE7D-6A4973253C9A}" srcOrd="0" destOrd="0" presId="urn:microsoft.com/office/officeart/2016/7/layout/RepeatingBendingProcessNew"/>
    <dgm:cxn modelId="{9BAE0565-4BB9-4BA4-9A34-678A59A8795C}" type="presParOf" srcId="{26A5FAC2-44FC-4359-9C85-A0EA2FA9BB56}" destId="{82701E1C-1073-4F77-AE7E-8B67335AD2CE}" srcOrd="10" destOrd="0" presId="urn:microsoft.com/office/officeart/2016/7/layout/RepeatingBendingProcessNew"/>
    <dgm:cxn modelId="{F850D298-23C8-4FDC-8E29-D98FEEEE26AA}" type="presParOf" srcId="{26A5FAC2-44FC-4359-9C85-A0EA2FA9BB56}" destId="{C9315DD8-6C02-4973-9210-A54DADA6A892}" srcOrd="11" destOrd="0" presId="urn:microsoft.com/office/officeart/2016/7/layout/RepeatingBendingProcessNew"/>
    <dgm:cxn modelId="{72E123BD-377A-46EF-87C4-B356204D4FE1}" type="presParOf" srcId="{C9315DD8-6C02-4973-9210-A54DADA6A892}" destId="{CB0A91F0-7D5F-4618-92FF-67FD7AD2EC9E}" srcOrd="0" destOrd="0" presId="urn:microsoft.com/office/officeart/2016/7/layout/RepeatingBendingProcessNew"/>
    <dgm:cxn modelId="{A6F9A3A1-323B-4C6E-938B-7FF1E24DC783}" type="presParOf" srcId="{26A5FAC2-44FC-4359-9C85-A0EA2FA9BB56}" destId="{D44D4F28-FDF2-4B63-B4BB-7B69334948DA}" srcOrd="1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r="http://schemas.openxmlformats.org/officeDocument/2006/relationships" xmlns:a14="http://schemas.microsoft.com/office/drawing/2010/main" xmlns:asvg="http://schemas.microsoft.com/office/drawing/2016/SVG/main" xmlns:dgm14="http://schemas.microsoft.com/office/drawing/2010/diagram" xmlns:dsp="http://schemas.microsoft.com/office/drawing/2008/diagram" xmlns:dgm="http://schemas.openxmlformats.org/drawingml/2006/diagram" xmlns:a="http://schemas.openxmlformats.org/drawingml/2006/main">
  <dgm:ptLst>
    <dgm:pt modelId="{7D661202-A947-4DA0-9978-1BF5EE7A51A5}" type="doc">
      <dgm:prSet loTypeId="urn:microsoft.com/office/officeart/2018/2/layout/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6DEF31D-499A-4D2E-AB61-487B06C5E0E3}">
      <dgm:prSet/>
      <dgm:spPr/>
      <dgm:t>
        <a:bodyPr/>
        <a:lstStyle/>
        <a:p>
          <a:pPr>
            <a:defRPr b="1"/>
          </a:pPr>
          <a:r>
            <a:rPr lang="en-US"/>
            <a:t>It means it allows the tenet to present his case on why they should not be removed or evicted. </a:t>
          </a:r>
        </a:p>
      </dgm:t>
    </dgm:pt>
    <dgm:pt modelId="{E75BF68C-DAC9-48D9-A2E7-F6AE8E7DB43C}" type="parTrans" cxnId="{00FDB88C-35AD-4D73-BF1F-96810309C6A9}">
      <dgm:prSet/>
      <dgm:spPr/>
      <dgm:t>
        <a:bodyPr/>
        <a:lstStyle/>
        <a:p>
          <a:endParaRPr lang="en-US"/>
        </a:p>
      </dgm:t>
    </dgm:pt>
    <dgm:pt modelId="{F6939761-9FBC-4F48-B71E-A63E80AA4BDF}" type="sibTrans" cxnId="{00FDB88C-35AD-4D73-BF1F-96810309C6A9}">
      <dgm:prSet/>
      <dgm:spPr/>
      <dgm:t>
        <a:bodyPr/>
        <a:lstStyle/>
        <a:p>
          <a:endParaRPr lang="en-US"/>
        </a:p>
      </dgm:t>
    </dgm:pt>
    <dgm:pt modelId="{D6D9ACC2-51BE-42D9-9B6C-D0A6004D146F}">
      <dgm:prSet/>
      <dgm:spPr/>
      <dgm:t>
        <a:bodyPr/>
        <a:lstStyle/>
        <a:p>
          <a:pPr>
            <a:defRPr b="1"/>
          </a:pPr>
          <a:r>
            <a:rPr lang="en-US"/>
            <a:t>Who makes the final decision on eviction or removal – depends </a:t>
          </a:r>
        </a:p>
      </dgm:t>
    </dgm:pt>
    <dgm:pt modelId="{69A370DB-32DC-49E6-9C71-9B5FC2787952}" type="parTrans" cxnId="{FFA1CCC8-12E3-4122-A39B-191C2DD34896}">
      <dgm:prSet/>
      <dgm:spPr/>
      <dgm:t>
        <a:bodyPr/>
        <a:lstStyle/>
        <a:p>
          <a:endParaRPr lang="en-US"/>
        </a:p>
      </dgm:t>
    </dgm:pt>
    <dgm:pt modelId="{031A46F3-E1DF-45E4-805C-11ABD87A8734}" type="sibTrans" cxnId="{FFA1CCC8-12E3-4122-A39B-191C2DD34896}">
      <dgm:prSet/>
      <dgm:spPr/>
      <dgm:t>
        <a:bodyPr/>
        <a:lstStyle/>
        <a:p>
          <a:endParaRPr lang="en-US"/>
        </a:p>
      </dgm:t>
    </dgm:pt>
    <dgm:pt modelId="{28B3E85B-B129-45E7-BE51-5B9E9DD0F289}">
      <dgm:prSet/>
      <dgm:spPr/>
      <dgm:t>
        <a:bodyPr/>
        <a:lstStyle/>
        <a:p>
          <a:r>
            <a:rPr lang="en-US"/>
            <a:t>Could be the tribal court ( depending on your housing code)</a:t>
          </a:r>
        </a:p>
      </dgm:t>
    </dgm:pt>
    <dgm:pt modelId="{12929987-F174-49A0-9897-06A2262772BA}" type="parTrans" cxnId="{CE8101BF-DC7E-46DD-A1AE-A7F538E80A1F}">
      <dgm:prSet/>
      <dgm:spPr/>
      <dgm:t>
        <a:bodyPr/>
        <a:lstStyle/>
        <a:p>
          <a:endParaRPr lang="en-US"/>
        </a:p>
      </dgm:t>
    </dgm:pt>
    <dgm:pt modelId="{4D86FFA2-92F0-43BB-9415-7525B974A1EB}" type="sibTrans" cxnId="{CE8101BF-DC7E-46DD-A1AE-A7F538E80A1F}">
      <dgm:prSet/>
      <dgm:spPr/>
      <dgm:t>
        <a:bodyPr/>
        <a:lstStyle/>
        <a:p>
          <a:endParaRPr lang="en-US"/>
        </a:p>
      </dgm:t>
    </dgm:pt>
    <dgm:pt modelId="{DAE3ACB3-DA2A-4738-BDA6-113623753909}">
      <dgm:prSet/>
      <dgm:spPr/>
      <dgm:t>
        <a:bodyPr/>
        <a:lstStyle/>
        <a:p>
          <a:r>
            <a:rPr lang="en-US"/>
            <a:t>Could be the Director of the Tribal Council </a:t>
          </a:r>
        </a:p>
      </dgm:t>
    </dgm:pt>
    <dgm:pt modelId="{F27DB226-0107-4E98-A008-E1541485CCAC}" type="parTrans" cxnId="{195851E2-2993-4075-97F7-855E8FFBA32E}">
      <dgm:prSet/>
      <dgm:spPr/>
      <dgm:t>
        <a:bodyPr/>
        <a:lstStyle/>
        <a:p>
          <a:endParaRPr lang="en-US"/>
        </a:p>
      </dgm:t>
    </dgm:pt>
    <dgm:pt modelId="{55C00435-B712-4223-A4D4-AC25E34F4DD6}" type="sibTrans" cxnId="{195851E2-2993-4075-97F7-855E8FFBA32E}">
      <dgm:prSet/>
      <dgm:spPr/>
      <dgm:t>
        <a:bodyPr/>
        <a:lstStyle/>
        <a:p>
          <a:endParaRPr lang="en-US"/>
        </a:p>
      </dgm:t>
    </dgm:pt>
    <dgm:pt modelId="{D0EA9A77-BF93-4C2C-A24A-104BBC06FEF0}">
      <dgm:prSet/>
      <dgm:spPr/>
      <dgm:t>
        <a:bodyPr/>
        <a:lstStyle/>
        <a:p>
          <a:r>
            <a:rPr lang="en-US"/>
            <a:t>Or a designee ( 3</a:t>
          </a:r>
          <a:r>
            <a:rPr lang="en-US" baseline="30000"/>
            <a:t>rd</a:t>
          </a:r>
          <a:r>
            <a:rPr lang="en-US"/>
            <a:t> party independent) </a:t>
          </a:r>
        </a:p>
      </dgm:t>
    </dgm:pt>
    <dgm:pt modelId="{419285E0-969C-4CDD-B28F-C6BAB1ED09A3}" type="parTrans" cxnId="{DCEE2CF2-D83A-494D-A33F-690EE021D498}">
      <dgm:prSet/>
      <dgm:spPr/>
      <dgm:t>
        <a:bodyPr/>
        <a:lstStyle/>
        <a:p>
          <a:endParaRPr lang="en-US"/>
        </a:p>
      </dgm:t>
    </dgm:pt>
    <dgm:pt modelId="{C2E2D14A-7D35-43A3-9500-B9D69BA3855D}" type="sibTrans" cxnId="{DCEE2CF2-D83A-494D-A33F-690EE021D498}">
      <dgm:prSet/>
      <dgm:spPr/>
      <dgm:t>
        <a:bodyPr/>
        <a:lstStyle/>
        <a:p>
          <a:endParaRPr lang="en-US"/>
        </a:p>
      </dgm:t>
    </dgm:pt>
    <dgm:pt modelId="{7AF31043-F75E-4D8A-8CA1-CDA04FD17ED4}" type="pres">
      <dgm:prSet presAssocID="{7D661202-A947-4DA0-9978-1BF5EE7A51A5}" presName="root" presStyleCnt="0">
        <dgm:presLayoutVars>
          <dgm:dir/>
          <dgm:resizeHandles val="exact"/>
        </dgm:presLayoutVars>
      </dgm:prSet>
      <dgm:spPr/>
    </dgm:pt>
    <dgm:pt modelId="{D84AECF2-B765-47A9-BA77-2C30F135F1E3}" type="pres">
      <dgm:prSet presAssocID="{46DEF31D-499A-4D2E-AB61-487B06C5E0E3}" presName="compNode" presStyleCnt="0"/>
      <dgm:spPr/>
    </dgm:pt>
    <dgm:pt modelId="{CFD9AF37-4C58-462D-8E34-1B75A751D023}" type="pres">
      <dgm:prSet presAssocID="{46DEF31D-499A-4D2E-AB61-487B06C5E0E3}"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 title=""/>
        </a:ext>
      </dgm:extLst>
    </dgm:pt>
    <dgm:pt modelId="{B7A5C5F4-F89E-45C6-BADF-BCBCDFE47F66}" type="pres">
      <dgm:prSet presAssocID="{46DEF31D-499A-4D2E-AB61-487B06C5E0E3}" presName="iconSpace" presStyleCnt="0"/>
      <dgm:spPr/>
    </dgm:pt>
    <dgm:pt modelId="{54550589-1EE4-4147-8C4D-92E3B7957E81}" type="pres">
      <dgm:prSet presAssocID="{46DEF31D-499A-4D2E-AB61-487B06C5E0E3}" presName="parTx" presStyleLbl="revTx" presStyleIdx="0" presStyleCnt="4">
        <dgm:presLayoutVars>
          <dgm:chMax val="0"/>
          <dgm:chPref val="0"/>
        </dgm:presLayoutVars>
      </dgm:prSet>
      <dgm:spPr/>
    </dgm:pt>
    <dgm:pt modelId="{EB6A2363-5313-4258-AD5B-63AA7C6A8889}" type="pres">
      <dgm:prSet presAssocID="{46DEF31D-499A-4D2E-AB61-487B06C5E0E3}" presName="txSpace" presStyleCnt="0"/>
      <dgm:spPr/>
    </dgm:pt>
    <dgm:pt modelId="{7A34A6F7-231E-42E5-81CE-E5FBBDC58C9D}" type="pres">
      <dgm:prSet presAssocID="{46DEF31D-499A-4D2E-AB61-487B06C5E0E3}" presName="desTx" presStyleLbl="revTx" presStyleIdx="1" presStyleCnt="4">
        <dgm:presLayoutVars/>
      </dgm:prSet>
      <dgm:spPr/>
    </dgm:pt>
    <dgm:pt modelId="{81E609AA-A94A-48B3-AA3F-9103E045ABF8}" type="pres">
      <dgm:prSet presAssocID="{F6939761-9FBC-4F48-B71E-A63E80AA4BDF}" presName="sibTrans" presStyleCnt="0"/>
      <dgm:spPr/>
    </dgm:pt>
    <dgm:pt modelId="{7E80F989-8102-4B4D-B7A9-6E4EF5B479C8}" type="pres">
      <dgm:prSet presAssocID="{D6D9ACC2-51BE-42D9-9B6C-D0A6004D146F}" presName="compNode" presStyleCnt="0"/>
      <dgm:spPr/>
    </dgm:pt>
    <dgm:pt modelId="{77DA0D2E-E884-4E6A-84DB-87AE29829F46}" type="pres">
      <dgm:prSet presAssocID="{D6D9ACC2-51BE-42D9-9B6C-D0A6004D146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 title=""/>
        </a:ext>
      </dgm:extLst>
    </dgm:pt>
    <dgm:pt modelId="{B5C64766-D19D-4BAB-86FD-F85C2BFEDE37}" type="pres">
      <dgm:prSet presAssocID="{D6D9ACC2-51BE-42D9-9B6C-D0A6004D146F}" presName="iconSpace" presStyleCnt="0"/>
      <dgm:spPr/>
    </dgm:pt>
    <dgm:pt modelId="{C4958631-4E16-476D-8F46-9269AB6BCBE0}" type="pres">
      <dgm:prSet presAssocID="{D6D9ACC2-51BE-42D9-9B6C-D0A6004D146F}" presName="parTx" presStyleLbl="revTx" presStyleIdx="2" presStyleCnt="4">
        <dgm:presLayoutVars>
          <dgm:chMax val="0"/>
          <dgm:chPref val="0"/>
        </dgm:presLayoutVars>
      </dgm:prSet>
      <dgm:spPr/>
    </dgm:pt>
    <dgm:pt modelId="{5CDF6587-9886-40D6-B829-F351BF68BE3F}" type="pres">
      <dgm:prSet presAssocID="{D6D9ACC2-51BE-42D9-9B6C-D0A6004D146F}" presName="txSpace" presStyleCnt="0"/>
      <dgm:spPr/>
    </dgm:pt>
    <dgm:pt modelId="{2FC84BA2-F3CD-42A5-A586-469B078EA446}" type="pres">
      <dgm:prSet presAssocID="{D6D9ACC2-51BE-42D9-9B6C-D0A6004D146F}" presName="desTx" presStyleLbl="revTx" presStyleIdx="3" presStyleCnt="4">
        <dgm:presLayoutVars/>
      </dgm:prSet>
      <dgm:spPr/>
    </dgm:pt>
  </dgm:ptLst>
  <dgm:cxnLst>
    <dgm:cxn modelId="{F4C5547F-3E69-4103-9DAC-6729A0CFE14E}" type="presOf" srcId="{28B3E85B-B129-45E7-BE51-5B9E9DD0F289}" destId="{2FC84BA2-F3CD-42A5-A586-469B078EA446}" srcOrd="0" destOrd="0" presId="urn:microsoft.com/office/officeart/2018/2/layout/IconLabelDescriptionList"/>
    <dgm:cxn modelId="{B546488C-C92C-45A9-A77B-5803D30181CD}" type="presOf" srcId="{D6D9ACC2-51BE-42D9-9B6C-D0A6004D146F}" destId="{C4958631-4E16-476D-8F46-9269AB6BCBE0}" srcOrd="0" destOrd="0" presId="urn:microsoft.com/office/officeart/2018/2/layout/IconLabelDescriptionList"/>
    <dgm:cxn modelId="{00FDB88C-35AD-4D73-BF1F-96810309C6A9}" srcId="{7D661202-A947-4DA0-9978-1BF5EE7A51A5}" destId="{46DEF31D-499A-4D2E-AB61-487B06C5E0E3}" srcOrd="0" destOrd="0" parTransId="{E75BF68C-DAC9-48D9-A2E7-F6AE8E7DB43C}" sibTransId="{F6939761-9FBC-4F48-B71E-A63E80AA4BDF}"/>
    <dgm:cxn modelId="{0F9B0F98-5EF8-4285-BA2D-8501103BE824}" type="presOf" srcId="{D0EA9A77-BF93-4C2C-A24A-104BBC06FEF0}" destId="{2FC84BA2-F3CD-42A5-A586-469B078EA446}" srcOrd="0" destOrd="2" presId="urn:microsoft.com/office/officeart/2018/2/layout/IconLabelDescriptionList"/>
    <dgm:cxn modelId="{80ECC29D-D772-4F3B-8A82-B5DF9A6C0961}" type="presOf" srcId="{7D661202-A947-4DA0-9978-1BF5EE7A51A5}" destId="{7AF31043-F75E-4D8A-8CA1-CDA04FD17ED4}" srcOrd="0" destOrd="0" presId="urn:microsoft.com/office/officeart/2018/2/layout/IconLabelDescriptionList"/>
    <dgm:cxn modelId="{CE8101BF-DC7E-46DD-A1AE-A7F538E80A1F}" srcId="{D6D9ACC2-51BE-42D9-9B6C-D0A6004D146F}" destId="{28B3E85B-B129-45E7-BE51-5B9E9DD0F289}" srcOrd="0" destOrd="0" parTransId="{12929987-F174-49A0-9897-06A2262772BA}" sibTransId="{4D86FFA2-92F0-43BB-9415-7525B974A1EB}"/>
    <dgm:cxn modelId="{FFA1CCC8-12E3-4122-A39B-191C2DD34896}" srcId="{7D661202-A947-4DA0-9978-1BF5EE7A51A5}" destId="{D6D9ACC2-51BE-42D9-9B6C-D0A6004D146F}" srcOrd="1" destOrd="0" parTransId="{69A370DB-32DC-49E6-9C71-9B5FC2787952}" sibTransId="{031A46F3-E1DF-45E4-805C-11ABD87A8734}"/>
    <dgm:cxn modelId="{04AC09CA-9AF0-4D4E-BED2-28D3F4A460BD}" type="presOf" srcId="{46DEF31D-499A-4D2E-AB61-487B06C5E0E3}" destId="{54550589-1EE4-4147-8C4D-92E3B7957E81}" srcOrd="0" destOrd="0" presId="urn:microsoft.com/office/officeart/2018/2/layout/IconLabelDescriptionList"/>
    <dgm:cxn modelId="{AC935BD9-BD05-4E71-8AC1-C23034D73BCC}" type="presOf" srcId="{DAE3ACB3-DA2A-4738-BDA6-113623753909}" destId="{2FC84BA2-F3CD-42A5-A586-469B078EA446}" srcOrd="0" destOrd="1" presId="urn:microsoft.com/office/officeart/2018/2/layout/IconLabelDescriptionList"/>
    <dgm:cxn modelId="{195851E2-2993-4075-97F7-855E8FFBA32E}" srcId="{D6D9ACC2-51BE-42D9-9B6C-D0A6004D146F}" destId="{DAE3ACB3-DA2A-4738-BDA6-113623753909}" srcOrd="1" destOrd="0" parTransId="{F27DB226-0107-4E98-A008-E1541485CCAC}" sibTransId="{55C00435-B712-4223-A4D4-AC25E34F4DD6}"/>
    <dgm:cxn modelId="{DCEE2CF2-D83A-494D-A33F-690EE021D498}" srcId="{D6D9ACC2-51BE-42D9-9B6C-D0A6004D146F}" destId="{D0EA9A77-BF93-4C2C-A24A-104BBC06FEF0}" srcOrd="2" destOrd="0" parTransId="{419285E0-969C-4CDD-B28F-C6BAB1ED09A3}" sibTransId="{C2E2D14A-7D35-43A3-9500-B9D69BA3855D}"/>
    <dgm:cxn modelId="{F85202AA-A243-46F9-BFFA-240015345DC5}" type="presParOf" srcId="{7AF31043-F75E-4D8A-8CA1-CDA04FD17ED4}" destId="{D84AECF2-B765-47A9-BA77-2C30F135F1E3}" srcOrd="0" destOrd="0" presId="urn:microsoft.com/office/officeart/2018/2/layout/IconLabelDescriptionList"/>
    <dgm:cxn modelId="{2D13A38B-C401-427C-82AD-A0BF2D0A7E3D}" type="presParOf" srcId="{D84AECF2-B765-47A9-BA77-2C30F135F1E3}" destId="{CFD9AF37-4C58-462D-8E34-1B75A751D023}" srcOrd="0" destOrd="0" presId="urn:microsoft.com/office/officeart/2018/2/layout/IconLabelDescriptionList"/>
    <dgm:cxn modelId="{BA99A945-C70E-482C-ADE1-633C181B95A0}" type="presParOf" srcId="{D84AECF2-B765-47A9-BA77-2C30F135F1E3}" destId="{B7A5C5F4-F89E-45C6-BADF-BCBCDFE47F66}" srcOrd="1" destOrd="0" presId="urn:microsoft.com/office/officeart/2018/2/layout/IconLabelDescriptionList"/>
    <dgm:cxn modelId="{251A2D52-C9AF-44CD-9E71-787602F0F301}" type="presParOf" srcId="{D84AECF2-B765-47A9-BA77-2C30F135F1E3}" destId="{54550589-1EE4-4147-8C4D-92E3B7957E81}" srcOrd="2" destOrd="0" presId="urn:microsoft.com/office/officeart/2018/2/layout/IconLabelDescriptionList"/>
    <dgm:cxn modelId="{726AFD11-E0CF-43BD-8800-D159B0BA09C9}" type="presParOf" srcId="{D84AECF2-B765-47A9-BA77-2C30F135F1E3}" destId="{EB6A2363-5313-4258-AD5B-63AA7C6A8889}" srcOrd="3" destOrd="0" presId="urn:microsoft.com/office/officeart/2018/2/layout/IconLabelDescriptionList"/>
    <dgm:cxn modelId="{9C1555A2-AF13-401A-A07A-0AC0AAE3B035}" type="presParOf" srcId="{D84AECF2-B765-47A9-BA77-2C30F135F1E3}" destId="{7A34A6F7-231E-42E5-81CE-E5FBBDC58C9D}" srcOrd="4" destOrd="0" presId="urn:microsoft.com/office/officeart/2018/2/layout/IconLabelDescriptionList"/>
    <dgm:cxn modelId="{14005F1D-D898-44CB-BB18-DFF59BE1CD7C}" type="presParOf" srcId="{7AF31043-F75E-4D8A-8CA1-CDA04FD17ED4}" destId="{81E609AA-A94A-48B3-AA3F-9103E045ABF8}" srcOrd="1" destOrd="0" presId="urn:microsoft.com/office/officeart/2018/2/layout/IconLabelDescriptionList"/>
    <dgm:cxn modelId="{939708F2-D0B1-4821-9BE7-4E2480B178DD}" type="presParOf" srcId="{7AF31043-F75E-4D8A-8CA1-CDA04FD17ED4}" destId="{7E80F989-8102-4B4D-B7A9-6E4EF5B479C8}" srcOrd="2" destOrd="0" presId="urn:microsoft.com/office/officeart/2018/2/layout/IconLabelDescriptionList"/>
    <dgm:cxn modelId="{8C4C4DE8-4D03-43E8-9EDB-6BFE0A7197BD}" type="presParOf" srcId="{7E80F989-8102-4B4D-B7A9-6E4EF5B479C8}" destId="{77DA0D2E-E884-4E6A-84DB-87AE29829F46}" srcOrd="0" destOrd="0" presId="urn:microsoft.com/office/officeart/2018/2/layout/IconLabelDescriptionList"/>
    <dgm:cxn modelId="{08D00969-0154-4C03-B79F-89B094322F53}" type="presParOf" srcId="{7E80F989-8102-4B4D-B7A9-6E4EF5B479C8}" destId="{B5C64766-D19D-4BAB-86FD-F85C2BFEDE37}" srcOrd="1" destOrd="0" presId="urn:microsoft.com/office/officeart/2018/2/layout/IconLabelDescriptionList"/>
    <dgm:cxn modelId="{F4153CF6-029A-4F72-A591-C06C5232EC32}" type="presParOf" srcId="{7E80F989-8102-4B4D-B7A9-6E4EF5B479C8}" destId="{C4958631-4E16-476D-8F46-9269AB6BCBE0}" srcOrd="2" destOrd="0" presId="urn:microsoft.com/office/officeart/2018/2/layout/IconLabelDescriptionList"/>
    <dgm:cxn modelId="{F1E1F7DE-5705-431F-BA9A-7EC3C78CB2DD}" type="presParOf" srcId="{7E80F989-8102-4B4D-B7A9-6E4EF5B479C8}" destId="{5CDF6587-9886-40D6-B829-F351BF68BE3F}" srcOrd="3" destOrd="0" presId="urn:microsoft.com/office/officeart/2018/2/layout/IconLabelDescriptionList"/>
    <dgm:cxn modelId="{D3EA06AD-7387-4D44-80FE-F2D6626C2882}" type="presParOf" srcId="{7E80F989-8102-4B4D-B7A9-6E4EF5B479C8}" destId="{2FC84BA2-F3CD-42A5-A586-469B078EA446}"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sp="http://schemas.microsoft.com/office/drawing/2008/diagram" xmlns:dgm="http://schemas.openxmlformats.org/drawingml/2006/diagram" xmlns:a="http://schemas.openxmlformats.org/drawingml/2006/main">
  <dgm:ptLst>
    <dgm:pt modelId="{D66FCED8-F2AC-4082-83CC-C0514D291895}"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36C0D603-A8FF-48DA-A957-2F06F3EDF110}">
      <dgm:prSet/>
      <dgm:spPr/>
      <dgm:t>
        <a:bodyPr/>
        <a:lstStyle/>
        <a:p>
          <a:r>
            <a:rPr lang="en-US"/>
            <a:t>SUBCHAPTER V: EVICTION PROCESS</a:t>
          </a:r>
        </a:p>
      </dgm:t>
    </dgm:pt>
    <dgm:pt modelId="{6B6B1D87-AEE9-4972-9DE2-7AF6AC622CFE}" type="parTrans" cxnId="{06F63991-8514-4D8B-89A9-2070A0D417FC}">
      <dgm:prSet/>
      <dgm:spPr/>
      <dgm:t>
        <a:bodyPr/>
        <a:lstStyle/>
        <a:p>
          <a:endParaRPr lang="en-US"/>
        </a:p>
      </dgm:t>
    </dgm:pt>
    <dgm:pt modelId="{3F6DBE9C-9DC1-4317-838F-E33C4C72F721}" type="sibTrans" cxnId="{06F63991-8514-4D8B-89A9-2070A0D417FC}">
      <dgm:prSet/>
      <dgm:spPr/>
      <dgm:t>
        <a:bodyPr/>
        <a:lstStyle/>
        <a:p>
          <a:endParaRPr lang="en-US"/>
        </a:p>
      </dgm:t>
    </dgm:pt>
    <dgm:pt modelId="{1986AC2B-62FF-4C16-95A6-9915980F6528}">
      <dgm:prSet/>
      <dgm:spPr/>
      <dgm:t>
        <a:bodyPr/>
        <a:lstStyle/>
        <a:p>
          <a:r>
            <a:rPr lang="en-US"/>
            <a:t>Grounds for Eviction.</a:t>
          </a:r>
        </a:p>
      </dgm:t>
    </dgm:pt>
    <dgm:pt modelId="{74D09CF6-CE3C-4050-8706-EDCC6C6581E3}" type="parTrans" cxnId="{1AB2C5FA-838B-4A51-B8C2-D1E46A9DDCC0}">
      <dgm:prSet/>
      <dgm:spPr/>
      <dgm:t>
        <a:bodyPr/>
        <a:lstStyle/>
        <a:p>
          <a:endParaRPr lang="en-US"/>
        </a:p>
      </dgm:t>
    </dgm:pt>
    <dgm:pt modelId="{868FC351-86C4-4BB2-AF21-1CBDB45DA63C}" type="sibTrans" cxnId="{1AB2C5FA-838B-4A51-B8C2-D1E46A9DDCC0}">
      <dgm:prSet/>
      <dgm:spPr/>
      <dgm:t>
        <a:bodyPr/>
        <a:lstStyle/>
        <a:p>
          <a:endParaRPr lang="en-US"/>
        </a:p>
      </dgm:t>
    </dgm:pt>
    <dgm:pt modelId="{7E471882-C719-4AF2-AC94-F956CD70CAFD}">
      <dgm:prSet/>
      <dgm:spPr/>
      <dgm:t>
        <a:bodyPr/>
        <a:lstStyle/>
        <a:p>
          <a:r>
            <a:rPr lang="en-US"/>
            <a:t>After proper notice terminating a tenant's tenancy a tenant may be evicted from any premises,</a:t>
          </a:r>
        </a:p>
      </dgm:t>
    </dgm:pt>
    <dgm:pt modelId="{EF0494FB-8998-4F82-8190-5BB83BA533F4}" type="parTrans" cxnId="{B5E3D09C-A002-43BD-9276-8B13D0F0A244}">
      <dgm:prSet/>
      <dgm:spPr/>
      <dgm:t>
        <a:bodyPr/>
        <a:lstStyle/>
        <a:p>
          <a:endParaRPr lang="en-US"/>
        </a:p>
      </dgm:t>
    </dgm:pt>
    <dgm:pt modelId="{638BB12E-345E-4FA5-A106-BD0B89E74D23}" type="sibTrans" cxnId="{B5E3D09C-A002-43BD-9276-8B13D0F0A244}">
      <dgm:prSet/>
      <dgm:spPr/>
      <dgm:t>
        <a:bodyPr/>
        <a:lstStyle/>
        <a:p>
          <a:endParaRPr lang="en-US"/>
        </a:p>
      </dgm:t>
    </dgm:pt>
    <dgm:pt modelId="{E5FA5D02-D036-4CBC-A9E2-0A0CEC4BEF08}">
      <dgm:prSet/>
      <dgm:spPr/>
      <dgm:t>
        <a:bodyPr/>
        <a:lstStyle/>
        <a:p>
          <a:r>
            <a:rPr lang="en-US"/>
            <a:t>ordered to pay damages and costs, or otherwise be subjected to the order or judgment of the Tribal</a:t>
          </a:r>
        </a:p>
      </dgm:t>
    </dgm:pt>
    <dgm:pt modelId="{B899D2A5-2264-470B-96D7-83E9134D7E82}" type="parTrans" cxnId="{B9E57B18-7AB2-4BEF-AF64-3B53F82F8A82}">
      <dgm:prSet/>
      <dgm:spPr/>
      <dgm:t>
        <a:bodyPr/>
        <a:lstStyle/>
        <a:p>
          <a:endParaRPr lang="en-US"/>
        </a:p>
      </dgm:t>
    </dgm:pt>
    <dgm:pt modelId="{9904E67F-0728-4BD1-BE03-2B49104592E3}" type="sibTrans" cxnId="{B9E57B18-7AB2-4BEF-AF64-3B53F82F8A82}">
      <dgm:prSet/>
      <dgm:spPr/>
      <dgm:t>
        <a:bodyPr/>
        <a:lstStyle/>
        <a:p>
          <a:endParaRPr lang="en-US"/>
        </a:p>
      </dgm:t>
    </dgm:pt>
    <dgm:pt modelId="{8BA6276E-B769-4EAE-9757-30FBBAEC4572}">
      <dgm:prSet/>
      <dgm:spPr/>
      <dgm:t>
        <a:bodyPr/>
        <a:lstStyle/>
        <a:p>
          <a:r>
            <a:rPr lang="en-US"/>
            <a:t>court for the breach of any obligation under this Chapter, any agreement, including an agreement to</a:t>
          </a:r>
        </a:p>
      </dgm:t>
    </dgm:pt>
    <dgm:pt modelId="{68AFF206-9076-4B28-B7E0-05B9D2425376}" type="parTrans" cxnId="{9694B66F-E061-44E0-BFCD-13CCD34254F3}">
      <dgm:prSet/>
      <dgm:spPr/>
      <dgm:t>
        <a:bodyPr/>
        <a:lstStyle/>
        <a:p>
          <a:endParaRPr lang="en-US"/>
        </a:p>
      </dgm:t>
    </dgm:pt>
    <dgm:pt modelId="{58233F5E-CF3C-4B51-99D9-7556DC61EAC9}" type="sibTrans" cxnId="{9694B66F-E061-44E0-BFCD-13CCD34254F3}">
      <dgm:prSet/>
      <dgm:spPr/>
      <dgm:t>
        <a:bodyPr/>
        <a:lstStyle/>
        <a:p>
          <a:endParaRPr lang="en-US"/>
        </a:p>
      </dgm:t>
    </dgm:pt>
    <dgm:pt modelId="{1AC64B0F-5C01-4EC9-8B54-13D5B58D7BFE}">
      <dgm:prSet/>
      <dgm:spPr/>
      <dgm:t>
        <a:bodyPr/>
        <a:lstStyle/>
        <a:p>
          <a:r>
            <a:rPr lang="en-US"/>
            <a:t>purchase or rent any dwelling, or for any other obligation provided by law. A tenant may be evicted</a:t>
          </a:r>
        </a:p>
      </dgm:t>
    </dgm:pt>
    <dgm:pt modelId="{09B25C47-F5BA-4801-9BC5-00E832ADC542}" type="parTrans" cxnId="{6DB2C216-5D53-4BA4-AD1B-3087D61B1A27}">
      <dgm:prSet/>
      <dgm:spPr/>
      <dgm:t>
        <a:bodyPr/>
        <a:lstStyle/>
        <a:p>
          <a:endParaRPr lang="en-US"/>
        </a:p>
      </dgm:t>
    </dgm:pt>
    <dgm:pt modelId="{D77B6EDD-DDD3-4557-A302-1D219096E05A}" type="sibTrans" cxnId="{6DB2C216-5D53-4BA4-AD1B-3087D61B1A27}">
      <dgm:prSet/>
      <dgm:spPr/>
      <dgm:t>
        <a:bodyPr/>
        <a:lstStyle/>
        <a:p>
          <a:endParaRPr lang="en-US"/>
        </a:p>
      </dgm:t>
    </dgm:pt>
    <dgm:pt modelId="{65A17CCD-47E4-4249-BBF7-7D9E98C911CA}">
      <dgm:prSet/>
      <dgm:spPr/>
      <dgm:t>
        <a:bodyPr/>
        <a:lstStyle/>
        <a:p>
          <a:r>
            <a:rPr lang="en-US"/>
            <a:t>for:</a:t>
          </a:r>
        </a:p>
      </dgm:t>
    </dgm:pt>
    <dgm:pt modelId="{E2DBCB6F-6E19-4761-831D-AC14AD3534BA}" type="parTrans" cxnId="{9C377F06-60F4-476B-84C3-019CCC63362A}">
      <dgm:prSet/>
      <dgm:spPr/>
      <dgm:t>
        <a:bodyPr/>
        <a:lstStyle/>
        <a:p>
          <a:endParaRPr lang="en-US"/>
        </a:p>
      </dgm:t>
    </dgm:pt>
    <dgm:pt modelId="{8B19F8A8-D51F-4B7B-93C4-D42DEBBA622A}" type="sibTrans" cxnId="{9C377F06-60F4-476B-84C3-019CCC63362A}">
      <dgm:prSet/>
      <dgm:spPr/>
      <dgm:t>
        <a:bodyPr/>
        <a:lstStyle/>
        <a:p>
          <a:endParaRPr lang="en-US"/>
        </a:p>
      </dgm:t>
    </dgm:pt>
    <dgm:pt modelId="{0618EAE7-6F1B-4D05-9F1A-8C42609705C1}">
      <dgm:prSet/>
      <dgm:spPr/>
      <dgm:t>
        <a:bodyPr/>
        <a:lstStyle/>
        <a:p>
          <a:r>
            <a:rPr lang="en-US"/>
            <a:t>(1) Nonpayment of rent under an agreement for the lease purchase or occupation of a</a:t>
          </a:r>
        </a:p>
      </dgm:t>
    </dgm:pt>
    <dgm:pt modelId="{0CE6AE4F-3A4D-4FA2-A59B-ABCABF41622A}" type="parTrans" cxnId="{8542C2AA-CD1A-45CF-8EB7-F548E0AF0A62}">
      <dgm:prSet/>
      <dgm:spPr/>
      <dgm:t>
        <a:bodyPr/>
        <a:lstStyle/>
        <a:p>
          <a:endParaRPr lang="en-US"/>
        </a:p>
      </dgm:t>
    </dgm:pt>
    <dgm:pt modelId="{5915BD0F-239D-4D6E-8698-10C1EAD34E83}" type="sibTrans" cxnId="{8542C2AA-CD1A-45CF-8EB7-F548E0AF0A62}">
      <dgm:prSet/>
      <dgm:spPr/>
      <dgm:t>
        <a:bodyPr/>
        <a:lstStyle/>
        <a:p>
          <a:endParaRPr lang="en-US"/>
        </a:p>
      </dgm:t>
    </dgm:pt>
    <dgm:pt modelId="{A9786075-2007-4F05-BF4E-C2E48B626E13}">
      <dgm:prSet/>
      <dgm:spPr/>
      <dgm:t>
        <a:bodyPr/>
        <a:lstStyle/>
        <a:p>
          <a:r>
            <a:rPr lang="en-US"/>
            <a:t>dwelling when such payments are not made after five calendar days of the agreement date of</a:t>
          </a:r>
        </a:p>
      </dgm:t>
    </dgm:pt>
    <dgm:pt modelId="{FD033973-3CA8-443D-B9AC-C57BBF76C3F9}" type="parTrans" cxnId="{F6A81703-624E-4DE7-9FD4-943A675E4570}">
      <dgm:prSet/>
      <dgm:spPr/>
      <dgm:t>
        <a:bodyPr/>
        <a:lstStyle/>
        <a:p>
          <a:endParaRPr lang="en-US"/>
        </a:p>
      </dgm:t>
    </dgm:pt>
    <dgm:pt modelId="{4D7800BD-10C3-4AB5-843E-7583B04CB482}" type="sibTrans" cxnId="{F6A81703-624E-4DE7-9FD4-943A675E4570}">
      <dgm:prSet/>
      <dgm:spPr/>
      <dgm:t>
        <a:bodyPr/>
        <a:lstStyle/>
        <a:p>
          <a:endParaRPr lang="en-US"/>
        </a:p>
      </dgm:t>
    </dgm:pt>
    <dgm:pt modelId="{FF8A7E6C-1262-4BC0-B0AC-409E7B3268B0}">
      <dgm:prSet/>
      <dgm:spPr/>
      <dgm:t>
        <a:bodyPr/>
        <a:lstStyle/>
        <a:p>
          <a:r>
            <a:rPr lang="en-US"/>
            <a:t>payment, or five (5) calendar days following the first day of the month in a month-to-month</a:t>
          </a:r>
        </a:p>
      </dgm:t>
    </dgm:pt>
    <dgm:pt modelId="{B2B90087-2EE5-4010-A297-EF25AA26935A}" type="parTrans" cxnId="{6C0A1F4F-4F3A-49CC-B44E-4782424BA029}">
      <dgm:prSet/>
      <dgm:spPr/>
      <dgm:t>
        <a:bodyPr/>
        <a:lstStyle/>
        <a:p>
          <a:endParaRPr lang="en-US"/>
        </a:p>
      </dgm:t>
    </dgm:pt>
    <dgm:pt modelId="{D3FAF558-E801-4D4E-A1EE-7BBA9D89BF0F}" type="sibTrans" cxnId="{6C0A1F4F-4F3A-49CC-B44E-4782424BA029}">
      <dgm:prSet/>
      <dgm:spPr/>
      <dgm:t>
        <a:bodyPr/>
        <a:lstStyle/>
        <a:p>
          <a:endParaRPr lang="en-US"/>
        </a:p>
      </dgm:t>
    </dgm:pt>
    <dgm:pt modelId="{C20DB6AB-6356-4416-BE36-50A95C98E674}">
      <dgm:prSet/>
      <dgm:spPr/>
      <dgm:t>
        <a:bodyPr/>
        <a:lstStyle/>
        <a:p>
          <a:r>
            <a:rPr lang="en-US"/>
            <a:t>tenancy.</a:t>
          </a:r>
        </a:p>
      </dgm:t>
    </dgm:pt>
    <dgm:pt modelId="{005CFCE2-798B-4822-88A6-CDF2EE34C2F7}" type="parTrans" cxnId="{D8B177E1-086D-4803-9E81-7A7C4874B7BD}">
      <dgm:prSet/>
      <dgm:spPr/>
      <dgm:t>
        <a:bodyPr/>
        <a:lstStyle/>
        <a:p>
          <a:endParaRPr lang="en-US"/>
        </a:p>
      </dgm:t>
    </dgm:pt>
    <dgm:pt modelId="{CFF53928-54CE-4C6D-8A91-1E41D14E8E17}" type="sibTrans" cxnId="{D8B177E1-086D-4803-9E81-7A7C4874B7BD}">
      <dgm:prSet/>
      <dgm:spPr/>
      <dgm:t>
        <a:bodyPr/>
        <a:lstStyle/>
        <a:p>
          <a:endParaRPr lang="en-US"/>
        </a:p>
      </dgm:t>
    </dgm:pt>
    <dgm:pt modelId="{CED17B2B-4E73-4E2D-AE30-8185EEBEFB78}" type="pres">
      <dgm:prSet presAssocID="{D66FCED8-F2AC-4082-83CC-C0514D291895}" presName="Name0" presStyleCnt="0">
        <dgm:presLayoutVars>
          <dgm:dir/>
          <dgm:resizeHandles val="exact"/>
        </dgm:presLayoutVars>
      </dgm:prSet>
      <dgm:spPr/>
    </dgm:pt>
    <dgm:pt modelId="{05C61D86-BF33-4BDF-A9F3-147BED49B4CB}" type="pres">
      <dgm:prSet presAssocID="{36C0D603-A8FF-48DA-A957-2F06F3EDF110}" presName="node" presStyleLbl="node1" presStyleIdx="0" presStyleCnt="11">
        <dgm:presLayoutVars>
          <dgm:bulletEnabled val="1"/>
        </dgm:presLayoutVars>
      </dgm:prSet>
      <dgm:spPr/>
    </dgm:pt>
    <dgm:pt modelId="{B384D51F-2733-41A1-885D-24554B6D3F67}" type="pres">
      <dgm:prSet presAssocID="{3F6DBE9C-9DC1-4317-838F-E33C4C72F721}" presName="sibTrans" presStyleLbl="sibTrans1D1" presStyleIdx="0" presStyleCnt="10"/>
      <dgm:spPr/>
    </dgm:pt>
    <dgm:pt modelId="{2D265353-A9B3-4DA5-8E5B-BD79E8B296C5}" type="pres">
      <dgm:prSet presAssocID="{3F6DBE9C-9DC1-4317-838F-E33C4C72F721}" presName="connectorText" presStyleLbl="sibTrans1D1" presStyleIdx="0" presStyleCnt="10"/>
      <dgm:spPr/>
    </dgm:pt>
    <dgm:pt modelId="{5E8AE079-B7A1-4C6A-AB9D-48745291D8A6}" type="pres">
      <dgm:prSet presAssocID="{1986AC2B-62FF-4C16-95A6-9915980F6528}" presName="node" presStyleLbl="node1" presStyleIdx="1" presStyleCnt="11">
        <dgm:presLayoutVars>
          <dgm:bulletEnabled val="1"/>
        </dgm:presLayoutVars>
      </dgm:prSet>
      <dgm:spPr/>
    </dgm:pt>
    <dgm:pt modelId="{8E93AB7F-27CB-4BE0-B140-BFD2042BAD40}" type="pres">
      <dgm:prSet presAssocID="{868FC351-86C4-4BB2-AF21-1CBDB45DA63C}" presName="sibTrans" presStyleLbl="sibTrans1D1" presStyleIdx="1" presStyleCnt="10"/>
      <dgm:spPr/>
    </dgm:pt>
    <dgm:pt modelId="{1F101CDD-781E-4B02-823E-C76D4DFF295B}" type="pres">
      <dgm:prSet presAssocID="{868FC351-86C4-4BB2-AF21-1CBDB45DA63C}" presName="connectorText" presStyleLbl="sibTrans1D1" presStyleIdx="1" presStyleCnt="10"/>
      <dgm:spPr/>
    </dgm:pt>
    <dgm:pt modelId="{17B89856-EC9D-4A35-9D55-616537FA8FE0}" type="pres">
      <dgm:prSet presAssocID="{7E471882-C719-4AF2-AC94-F956CD70CAFD}" presName="node" presStyleLbl="node1" presStyleIdx="2" presStyleCnt="11">
        <dgm:presLayoutVars>
          <dgm:bulletEnabled val="1"/>
        </dgm:presLayoutVars>
      </dgm:prSet>
      <dgm:spPr/>
    </dgm:pt>
    <dgm:pt modelId="{999803F2-931E-4F5D-9B3C-2AFD7C637A36}" type="pres">
      <dgm:prSet presAssocID="{638BB12E-345E-4FA5-A106-BD0B89E74D23}" presName="sibTrans" presStyleLbl="sibTrans1D1" presStyleIdx="2" presStyleCnt="10"/>
      <dgm:spPr/>
    </dgm:pt>
    <dgm:pt modelId="{54D64775-8EEE-42FF-B1EA-F74F6F25A104}" type="pres">
      <dgm:prSet presAssocID="{638BB12E-345E-4FA5-A106-BD0B89E74D23}" presName="connectorText" presStyleLbl="sibTrans1D1" presStyleIdx="2" presStyleCnt="10"/>
      <dgm:spPr/>
    </dgm:pt>
    <dgm:pt modelId="{F2A0F592-64FB-4620-B226-BF8B5B66859A}" type="pres">
      <dgm:prSet presAssocID="{E5FA5D02-D036-4CBC-A9E2-0A0CEC4BEF08}" presName="node" presStyleLbl="node1" presStyleIdx="3" presStyleCnt="11">
        <dgm:presLayoutVars>
          <dgm:bulletEnabled val="1"/>
        </dgm:presLayoutVars>
      </dgm:prSet>
      <dgm:spPr/>
    </dgm:pt>
    <dgm:pt modelId="{CE6EA188-AFC1-474E-806F-EA8DC016947E}" type="pres">
      <dgm:prSet presAssocID="{9904E67F-0728-4BD1-BE03-2B49104592E3}" presName="sibTrans" presStyleLbl="sibTrans1D1" presStyleIdx="3" presStyleCnt="10"/>
      <dgm:spPr/>
    </dgm:pt>
    <dgm:pt modelId="{9BF8EF20-B320-4F83-A30D-F94C56163529}" type="pres">
      <dgm:prSet presAssocID="{9904E67F-0728-4BD1-BE03-2B49104592E3}" presName="connectorText" presStyleLbl="sibTrans1D1" presStyleIdx="3" presStyleCnt="10"/>
      <dgm:spPr/>
    </dgm:pt>
    <dgm:pt modelId="{F17164A8-8B26-4066-8E77-75B500A97EDE}" type="pres">
      <dgm:prSet presAssocID="{8BA6276E-B769-4EAE-9757-30FBBAEC4572}" presName="node" presStyleLbl="node1" presStyleIdx="4" presStyleCnt="11">
        <dgm:presLayoutVars>
          <dgm:bulletEnabled val="1"/>
        </dgm:presLayoutVars>
      </dgm:prSet>
      <dgm:spPr/>
    </dgm:pt>
    <dgm:pt modelId="{4359A2F8-B830-4B6A-BB5C-4186ED31C737}" type="pres">
      <dgm:prSet presAssocID="{58233F5E-CF3C-4B51-99D9-7556DC61EAC9}" presName="sibTrans" presStyleLbl="sibTrans1D1" presStyleIdx="4" presStyleCnt="10"/>
      <dgm:spPr/>
    </dgm:pt>
    <dgm:pt modelId="{458A4467-D6CB-4051-86EC-C76271B6DDEF}" type="pres">
      <dgm:prSet presAssocID="{58233F5E-CF3C-4B51-99D9-7556DC61EAC9}" presName="connectorText" presStyleLbl="sibTrans1D1" presStyleIdx="4" presStyleCnt="10"/>
      <dgm:spPr/>
    </dgm:pt>
    <dgm:pt modelId="{3DAEE81E-CE8E-4CBB-A42D-4C6DA7966F54}" type="pres">
      <dgm:prSet presAssocID="{1AC64B0F-5C01-4EC9-8B54-13D5B58D7BFE}" presName="node" presStyleLbl="node1" presStyleIdx="5" presStyleCnt="11">
        <dgm:presLayoutVars>
          <dgm:bulletEnabled val="1"/>
        </dgm:presLayoutVars>
      </dgm:prSet>
      <dgm:spPr/>
    </dgm:pt>
    <dgm:pt modelId="{0D251559-5F3F-49A8-9068-6D0ECCE913CB}" type="pres">
      <dgm:prSet presAssocID="{D77B6EDD-DDD3-4557-A302-1D219096E05A}" presName="sibTrans" presStyleLbl="sibTrans1D1" presStyleIdx="5" presStyleCnt="10"/>
      <dgm:spPr/>
    </dgm:pt>
    <dgm:pt modelId="{81E15D55-4E81-491F-9718-674299D6904A}" type="pres">
      <dgm:prSet presAssocID="{D77B6EDD-DDD3-4557-A302-1D219096E05A}" presName="connectorText" presStyleLbl="sibTrans1D1" presStyleIdx="5" presStyleCnt="10"/>
      <dgm:spPr/>
    </dgm:pt>
    <dgm:pt modelId="{DAE08CD7-FEC5-4F45-A83F-6A720215C421}" type="pres">
      <dgm:prSet presAssocID="{65A17CCD-47E4-4249-BBF7-7D9E98C911CA}" presName="node" presStyleLbl="node1" presStyleIdx="6" presStyleCnt="11">
        <dgm:presLayoutVars>
          <dgm:bulletEnabled val="1"/>
        </dgm:presLayoutVars>
      </dgm:prSet>
      <dgm:spPr/>
    </dgm:pt>
    <dgm:pt modelId="{29859B13-FC54-4AEF-8C4F-967020FB870A}" type="pres">
      <dgm:prSet presAssocID="{8B19F8A8-D51F-4B7B-93C4-D42DEBBA622A}" presName="sibTrans" presStyleLbl="sibTrans1D1" presStyleIdx="6" presStyleCnt="10"/>
      <dgm:spPr/>
    </dgm:pt>
    <dgm:pt modelId="{E913C2DD-BBF0-4DF5-A822-5B5E30550C0D}" type="pres">
      <dgm:prSet presAssocID="{8B19F8A8-D51F-4B7B-93C4-D42DEBBA622A}" presName="connectorText" presStyleLbl="sibTrans1D1" presStyleIdx="6" presStyleCnt="10"/>
      <dgm:spPr/>
    </dgm:pt>
    <dgm:pt modelId="{3B3C4A24-E147-4B53-9DED-EE45230835CA}" type="pres">
      <dgm:prSet presAssocID="{0618EAE7-6F1B-4D05-9F1A-8C42609705C1}" presName="node" presStyleLbl="node1" presStyleIdx="7" presStyleCnt="11">
        <dgm:presLayoutVars>
          <dgm:bulletEnabled val="1"/>
        </dgm:presLayoutVars>
      </dgm:prSet>
      <dgm:spPr/>
    </dgm:pt>
    <dgm:pt modelId="{3BF08473-C242-45D6-A940-FAA37EB6E735}" type="pres">
      <dgm:prSet presAssocID="{5915BD0F-239D-4D6E-8698-10C1EAD34E83}" presName="sibTrans" presStyleLbl="sibTrans1D1" presStyleIdx="7" presStyleCnt="10"/>
      <dgm:spPr/>
    </dgm:pt>
    <dgm:pt modelId="{B50B0184-7818-43E5-9753-B7B9185C7ECE}" type="pres">
      <dgm:prSet presAssocID="{5915BD0F-239D-4D6E-8698-10C1EAD34E83}" presName="connectorText" presStyleLbl="sibTrans1D1" presStyleIdx="7" presStyleCnt="10"/>
      <dgm:spPr/>
    </dgm:pt>
    <dgm:pt modelId="{84BF0D80-F9A3-4791-BDBC-2159939647E3}" type="pres">
      <dgm:prSet presAssocID="{A9786075-2007-4F05-BF4E-C2E48B626E13}" presName="node" presStyleLbl="node1" presStyleIdx="8" presStyleCnt="11">
        <dgm:presLayoutVars>
          <dgm:bulletEnabled val="1"/>
        </dgm:presLayoutVars>
      </dgm:prSet>
      <dgm:spPr/>
    </dgm:pt>
    <dgm:pt modelId="{6E5762D0-7694-4442-BF46-0960B3BF4AF3}" type="pres">
      <dgm:prSet presAssocID="{4D7800BD-10C3-4AB5-843E-7583B04CB482}" presName="sibTrans" presStyleLbl="sibTrans1D1" presStyleIdx="8" presStyleCnt="10"/>
      <dgm:spPr/>
    </dgm:pt>
    <dgm:pt modelId="{94A1D9CA-CF40-44C9-9401-56F7672838A3}" type="pres">
      <dgm:prSet presAssocID="{4D7800BD-10C3-4AB5-843E-7583B04CB482}" presName="connectorText" presStyleLbl="sibTrans1D1" presStyleIdx="8" presStyleCnt="10"/>
      <dgm:spPr/>
    </dgm:pt>
    <dgm:pt modelId="{355CDD4D-70C8-4DD8-AB37-B25D20C0FB82}" type="pres">
      <dgm:prSet presAssocID="{FF8A7E6C-1262-4BC0-B0AC-409E7B3268B0}" presName="node" presStyleLbl="node1" presStyleIdx="9" presStyleCnt="11">
        <dgm:presLayoutVars>
          <dgm:bulletEnabled val="1"/>
        </dgm:presLayoutVars>
      </dgm:prSet>
      <dgm:spPr/>
    </dgm:pt>
    <dgm:pt modelId="{A62A386C-9400-489F-AEC7-B8F1C871CF56}" type="pres">
      <dgm:prSet presAssocID="{D3FAF558-E801-4D4E-A1EE-7BBA9D89BF0F}" presName="sibTrans" presStyleLbl="sibTrans1D1" presStyleIdx="9" presStyleCnt="10"/>
      <dgm:spPr/>
    </dgm:pt>
    <dgm:pt modelId="{D6F052E8-3E04-45B8-AD53-663D51E9F9B7}" type="pres">
      <dgm:prSet presAssocID="{D3FAF558-E801-4D4E-A1EE-7BBA9D89BF0F}" presName="connectorText" presStyleLbl="sibTrans1D1" presStyleIdx="9" presStyleCnt="10"/>
      <dgm:spPr/>
    </dgm:pt>
    <dgm:pt modelId="{8CC5566E-7DB7-44FC-9CA7-65F8FB754752}" type="pres">
      <dgm:prSet presAssocID="{C20DB6AB-6356-4416-BE36-50A95C98E674}" presName="node" presStyleLbl="node1" presStyleIdx="10" presStyleCnt="11">
        <dgm:presLayoutVars>
          <dgm:bulletEnabled val="1"/>
        </dgm:presLayoutVars>
      </dgm:prSet>
      <dgm:spPr/>
    </dgm:pt>
  </dgm:ptLst>
  <dgm:cxnLst>
    <dgm:cxn modelId="{F6A81703-624E-4DE7-9FD4-943A675E4570}" srcId="{D66FCED8-F2AC-4082-83CC-C0514D291895}" destId="{A9786075-2007-4F05-BF4E-C2E48B626E13}" srcOrd="8" destOrd="0" parTransId="{FD033973-3CA8-443D-B9AC-C57BBF76C3F9}" sibTransId="{4D7800BD-10C3-4AB5-843E-7583B04CB482}"/>
    <dgm:cxn modelId="{9C377F06-60F4-476B-84C3-019CCC63362A}" srcId="{D66FCED8-F2AC-4082-83CC-C0514D291895}" destId="{65A17CCD-47E4-4249-BBF7-7D9E98C911CA}" srcOrd="6" destOrd="0" parTransId="{E2DBCB6F-6E19-4761-831D-AC14AD3534BA}" sibTransId="{8B19F8A8-D51F-4B7B-93C4-D42DEBBA622A}"/>
    <dgm:cxn modelId="{36F82010-A01B-4741-8F2D-4AFE423DA664}" type="presOf" srcId="{D3FAF558-E801-4D4E-A1EE-7BBA9D89BF0F}" destId="{A62A386C-9400-489F-AEC7-B8F1C871CF56}" srcOrd="0" destOrd="0" presId="urn:microsoft.com/office/officeart/2016/7/layout/RepeatingBendingProcessNew"/>
    <dgm:cxn modelId="{A4D54610-274A-4EDB-9665-6CBC5CD049E4}" type="presOf" srcId="{9904E67F-0728-4BD1-BE03-2B49104592E3}" destId="{9BF8EF20-B320-4F83-A30D-F94C56163529}" srcOrd="1" destOrd="0" presId="urn:microsoft.com/office/officeart/2016/7/layout/RepeatingBendingProcessNew"/>
    <dgm:cxn modelId="{6DB2C216-5D53-4BA4-AD1B-3087D61B1A27}" srcId="{D66FCED8-F2AC-4082-83CC-C0514D291895}" destId="{1AC64B0F-5C01-4EC9-8B54-13D5B58D7BFE}" srcOrd="5" destOrd="0" parTransId="{09B25C47-F5BA-4801-9BC5-00E832ADC542}" sibTransId="{D77B6EDD-DDD3-4557-A302-1D219096E05A}"/>
    <dgm:cxn modelId="{B9E57B18-7AB2-4BEF-AF64-3B53F82F8A82}" srcId="{D66FCED8-F2AC-4082-83CC-C0514D291895}" destId="{E5FA5D02-D036-4CBC-A9E2-0A0CEC4BEF08}" srcOrd="3" destOrd="0" parTransId="{B899D2A5-2264-470B-96D7-83E9134D7E82}" sibTransId="{9904E67F-0728-4BD1-BE03-2B49104592E3}"/>
    <dgm:cxn modelId="{18D02B32-5E80-4CBB-9D40-1E231F41D2A2}" type="presOf" srcId="{4D7800BD-10C3-4AB5-843E-7583B04CB482}" destId="{6E5762D0-7694-4442-BF46-0960B3BF4AF3}" srcOrd="0" destOrd="0" presId="urn:microsoft.com/office/officeart/2016/7/layout/RepeatingBendingProcessNew"/>
    <dgm:cxn modelId="{5E3BF634-35B8-43EC-9D88-293F812F437C}" type="presOf" srcId="{D66FCED8-F2AC-4082-83CC-C0514D291895}" destId="{CED17B2B-4E73-4E2D-AE30-8185EEBEFB78}" srcOrd="0" destOrd="0" presId="urn:microsoft.com/office/officeart/2016/7/layout/RepeatingBendingProcessNew"/>
    <dgm:cxn modelId="{44294735-6AE5-4472-8279-0ED8519BC04F}" type="presOf" srcId="{C20DB6AB-6356-4416-BE36-50A95C98E674}" destId="{8CC5566E-7DB7-44FC-9CA7-65F8FB754752}" srcOrd="0" destOrd="0" presId="urn:microsoft.com/office/officeart/2016/7/layout/RepeatingBendingProcessNew"/>
    <dgm:cxn modelId="{5A72B35D-94BF-4570-912B-397EECF0DA5D}" type="presOf" srcId="{58233F5E-CF3C-4B51-99D9-7556DC61EAC9}" destId="{4359A2F8-B830-4B6A-BB5C-4186ED31C737}" srcOrd="0" destOrd="0" presId="urn:microsoft.com/office/officeart/2016/7/layout/RepeatingBendingProcessNew"/>
    <dgm:cxn modelId="{7FB7805F-68A0-4957-BAD7-5DE7B9FCB4C1}" type="presOf" srcId="{FF8A7E6C-1262-4BC0-B0AC-409E7B3268B0}" destId="{355CDD4D-70C8-4DD8-AB37-B25D20C0FB82}" srcOrd="0" destOrd="0" presId="urn:microsoft.com/office/officeart/2016/7/layout/RepeatingBendingProcessNew"/>
    <dgm:cxn modelId="{54CAD360-7754-45E6-80FF-76A6E4EE27B7}" type="presOf" srcId="{D77B6EDD-DDD3-4557-A302-1D219096E05A}" destId="{0D251559-5F3F-49A8-9068-6D0ECCE913CB}" srcOrd="0" destOrd="0" presId="urn:microsoft.com/office/officeart/2016/7/layout/RepeatingBendingProcessNew"/>
    <dgm:cxn modelId="{B30FFE64-5B17-4EEA-91AD-51F763685F25}" type="presOf" srcId="{1986AC2B-62FF-4C16-95A6-9915980F6528}" destId="{5E8AE079-B7A1-4C6A-AB9D-48745291D8A6}" srcOrd="0" destOrd="0" presId="urn:microsoft.com/office/officeart/2016/7/layout/RepeatingBendingProcessNew"/>
    <dgm:cxn modelId="{9EB1016E-64AA-41FC-85EC-576269DA6964}" type="presOf" srcId="{868FC351-86C4-4BB2-AF21-1CBDB45DA63C}" destId="{8E93AB7F-27CB-4BE0-B140-BFD2042BAD40}" srcOrd="0" destOrd="0" presId="urn:microsoft.com/office/officeart/2016/7/layout/RepeatingBendingProcessNew"/>
    <dgm:cxn modelId="{FC3C5F4E-83ED-45BC-91B6-A8AA5FBFD60A}" type="presOf" srcId="{A9786075-2007-4F05-BF4E-C2E48B626E13}" destId="{84BF0D80-F9A3-4791-BDBC-2159939647E3}" srcOrd="0" destOrd="0" presId="urn:microsoft.com/office/officeart/2016/7/layout/RepeatingBendingProcessNew"/>
    <dgm:cxn modelId="{1F8E526E-2046-4DD5-B444-3402A2EA863D}" type="presOf" srcId="{638BB12E-345E-4FA5-A106-BD0B89E74D23}" destId="{999803F2-931E-4F5D-9B3C-2AFD7C637A36}" srcOrd="0" destOrd="0" presId="urn:microsoft.com/office/officeart/2016/7/layout/RepeatingBendingProcessNew"/>
    <dgm:cxn modelId="{6C0A1F4F-4F3A-49CC-B44E-4782424BA029}" srcId="{D66FCED8-F2AC-4082-83CC-C0514D291895}" destId="{FF8A7E6C-1262-4BC0-B0AC-409E7B3268B0}" srcOrd="9" destOrd="0" parTransId="{B2B90087-2EE5-4010-A297-EF25AA26935A}" sibTransId="{D3FAF558-E801-4D4E-A1EE-7BBA9D89BF0F}"/>
    <dgm:cxn modelId="{9694B66F-E061-44E0-BFCD-13CCD34254F3}" srcId="{D66FCED8-F2AC-4082-83CC-C0514D291895}" destId="{8BA6276E-B769-4EAE-9757-30FBBAEC4572}" srcOrd="4" destOrd="0" parTransId="{68AFF206-9076-4B28-B7E0-05B9D2425376}" sibTransId="{58233F5E-CF3C-4B51-99D9-7556DC61EAC9}"/>
    <dgm:cxn modelId="{92E6CF70-715E-4A0B-A93B-6EE96D0C868E}" type="presOf" srcId="{0618EAE7-6F1B-4D05-9F1A-8C42609705C1}" destId="{3B3C4A24-E147-4B53-9DED-EE45230835CA}" srcOrd="0" destOrd="0" presId="urn:microsoft.com/office/officeart/2016/7/layout/RepeatingBendingProcessNew"/>
    <dgm:cxn modelId="{994F2672-947A-4158-866D-E5E5A1015902}" type="presOf" srcId="{36C0D603-A8FF-48DA-A957-2F06F3EDF110}" destId="{05C61D86-BF33-4BDF-A9F3-147BED49B4CB}" srcOrd="0" destOrd="0" presId="urn:microsoft.com/office/officeart/2016/7/layout/RepeatingBendingProcessNew"/>
    <dgm:cxn modelId="{9B352674-AB70-49B9-832C-6478AC2B4580}" type="presOf" srcId="{65A17CCD-47E4-4249-BBF7-7D9E98C911CA}" destId="{DAE08CD7-FEC5-4F45-A83F-6A720215C421}" srcOrd="0" destOrd="0" presId="urn:microsoft.com/office/officeart/2016/7/layout/RepeatingBendingProcessNew"/>
    <dgm:cxn modelId="{6AAC1856-3AD7-4D8C-B3B2-87286C3BB5AD}" type="presOf" srcId="{868FC351-86C4-4BB2-AF21-1CBDB45DA63C}" destId="{1F101CDD-781E-4B02-823E-C76D4DFF295B}" srcOrd="1" destOrd="0" presId="urn:microsoft.com/office/officeart/2016/7/layout/RepeatingBendingProcessNew"/>
    <dgm:cxn modelId="{14740D7D-A330-4CF8-B02C-135AA46E7D72}" type="presOf" srcId="{3F6DBE9C-9DC1-4317-838F-E33C4C72F721}" destId="{2D265353-A9B3-4DA5-8E5B-BD79E8B296C5}" srcOrd="1" destOrd="0" presId="urn:microsoft.com/office/officeart/2016/7/layout/RepeatingBendingProcessNew"/>
    <dgm:cxn modelId="{33137182-A36C-4C65-BC10-DD88C8A4193E}" type="presOf" srcId="{1AC64B0F-5C01-4EC9-8B54-13D5B58D7BFE}" destId="{3DAEE81E-CE8E-4CBB-A42D-4C6DA7966F54}" srcOrd="0" destOrd="0" presId="urn:microsoft.com/office/officeart/2016/7/layout/RepeatingBendingProcessNew"/>
    <dgm:cxn modelId="{5EA65C8B-9FE8-46E6-9396-C3A413EA82E1}" type="presOf" srcId="{4D7800BD-10C3-4AB5-843E-7583B04CB482}" destId="{94A1D9CA-CF40-44C9-9401-56F7672838A3}" srcOrd="1" destOrd="0" presId="urn:microsoft.com/office/officeart/2016/7/layout/RepeatingBendingProcessNew"/>
    <dgm:cxn modelId="{BF15598B-D5C7-489F-B1B3-DA297945687E}" type="presOf" srcId="{8B19F8A8-D51F-4B7B-93C4-D42DEBBA622A}" destId="{29859B13-FC54-4AEF-8C4F-967020FB870A}" srcOrd="0" destOrd="0" presId="urn:microsoft.com/office/officeart/2016/7/layout/RepeatingBendingProcessNew"/>
    <dgm:cxn modelId="{06F63991-8514-4D8B-89A9-2070A0D417FC}" srcId="{D66FCED8-F2AC-4082-83CC-C0514D291895}" destId="{36C0D603-A8FF-48DA-A957-2F06F3EDF110}" srcOrd="0" destOrd="0" parTransId="{6B6B1D87-AEE9-4972-9DE2-7AF6AC622CFE}" sibTransId="{3F6DBE9C-9DC1-4317-838F-E33C4C72F721}"/>
    <dgm:cxn modelId="{B5E3D09C-A002-43BD-9276-8B13D0F0A244}" srcId="{D66FCED8-F2AC-4082-83CC-C0514D291895}" destId="{7E471882-C719-4AF2-AC94-F956CD70CAFD}" srcOrd="2" destOrd="0" parTransId="{EF0494FB-8998-4F82-8190-5BB83BA533F4}" sibTransId="{638BB12E-345E-4FA5-A106-BD0B89E74D23}"/>
    <dgm:cxn modelId="{B3CDECA7-D5EC-477F-B447-AEA7AC105ECF}" type="presOf" srcId="{5915BD0F-239D-4D6E-8698-10C1EAD34E83}" destId="{B50B0184-7818-43E5-9753-B7B9185C7ECE}" srcOrd="1" destOrd="0" presId="urn:microsoft.com/office/officeart/2016/7/layout/RepeatingBendingProcessNew"/>
    <dgm:cxn modelId="{8542C2AA-CD1A-45CF-8EB7-F548E0AF0A62}" srcId="{D66FCED8-F2AC-4082-83CC-C0514D291895}" destId="{0618EAE7-6F1B-4D05-9F1A-8C42609705C1}" srcOrd="7" destOrd="0" parTransId="{0CE6AE4F-3A4D-4FA2-A59B-ABCABF41622A}" sibTransId="{5915BD0F-239D-4D6E-8698-10C1EAD34E83}"/>
    <dgm:cxn modelId="{48CFB6AB-A24F-47EC-A032-0D90181B435A}" type="presOf" srcId="{8BA6276E-B769-4EAE-9757-30FBBAEC4572}" destId="{F17164A8-8B26-4066-8E77-75B500A97EDE}" srcOrd="0" destOrd="0" presId="urn:microsoft.com/office/officeart/2016/7/layout/RepeatingBendingProcessNew"/>
    <dgm:cxn modelId="{197A47B4-BE4C-4B18-9906-0D37D36BD916}" type="presOf" srcId="{E5FA5D02-D036-4CBC-A9E2-0A0CEC4BEF08}" destId="{F2A0F592-64FB-4620-B226-BF8B5B66859A}" srcOrd="0" destOrd="0" presId="urn:microsoft.com/office/officeart/2016/7/layout/RepeatingBendingProcessNew"/>
    <dgm:cxn modelId="{BF9AD5BA-0B8D-430C-93CE-86D55E158C10}" type="presOf" srcId="{9904E67F-0728-4BD1-BE03-2B49104592E3}" destId="{CE6EA188-AFC1-474E-806F-EA8DC016947E}" srcOrd="0" destOrd="0" presId="urn:microsoft.com/office/officeart/2016/7/layout/RepeatingBendingProcessNew"/>
    <dgm:cxn modelId="{14B156C8-0EC2-48BC-97E7-BC2482CE50FD}" type="presOf" srcId="{58233F5E-CF3C-4B51-99D9-7556DC61EAC9}" destId="{458A4467-D6CB-4051-86EC-C76271B6DDEF}" srcOrd="1" destOrd="0" presId="urn:microsoft.com/office/officeart/2016/7/layout/RepeatingBendingProcessNew"/>
    <dgm:cxn modelId="{3CB7E7CA-ACE4-4941-A53E-3B0CC1BE5D8D}" type="presOf" srcId="{D3FAF558-E801-4D4E-A1EE-7BBA9D89BF0F}" destId="{D6F052E8-3E04-45B8-AD53-663D51E9F9B7}" srcOrd="1" destOrd="0" presId="urn:microsoft.com/office/officeart/2016/7/layout/RepeatingBendingProcessNew"/>
    <dgm:cxn modelId="{5A38DACE-9239-4C03-8F08-8AAB9F2D8D55}" type="presOf" srcId="{5915BD0F-239D-4D6E-8698-10C1EAD34E83}" destId="{3BF08473-C242-45D6-A940-FAA37EB6E735}" srcOrd="0" destOrd="0" presId="urn:microsoft.com/office/officeart/2016/7/layout/RepeatingBendingProcessNew"/>
    <dgm:cxn modelId="{DF3093D6-BD2E-483A-BE06-7406E400D64A}" type="presOf" srcId="{638BB12E-345E-4FA5-A106-BD0B89E74D23}" destId="{54D64775-8EEE-42FF-B1EA-F74F6F25A104}" srcOrd="1" destOrd="0" presId="urn:microsoft.com/office/officeart/2016/7/layout/RepeatingBendingProcessNew"/>
    <dgm:cxn modelId="{D8B177E1-086D-4803-9E81-7A7C4874B7BD}" srcId="{D66FCED8-F2AC-4082-83CC-C0514D291895}" destId="{C20DB6AB-6356-4416-BE36-50A95C98E674}" srcOrd="10" destOrd="0" parTransId="{005CFCE2-798B-4822-88A6-CDF2EE34C2F7}" sibTransId="{CFF53928-54CE-4C6D-8A91-1E41D14E8E17}"/>
    <dgm:cxn modelId="{FC8391E1-974E-4852-9E6E-C38A29A628B2}" type="presOf" srcId="{3F6DBE9C-9DC1-4317-838F-E33C4C72F721}" destId="{B384D51F-2733-41A1-885D-24554B6D3F67}" srcOrd="0" destOrd="0" presId="urn:microsoft.com/office/officeart/2016/7/layout/RepeatingBendingProcessNew"/>
    <dgm:cxn modelId="{D99B08E4-B1D1-4D6A-86CB-0C77D0170EEB}" type="presOf" srcId="{8B19F8A8-D51F-4B7B-93C4-D42DEBBA622A}" destId="{E913C2DD-BBF0-4DF5-A822-5B5E30550C0D}" srcOrd="1" destOrd="0" presId="urn:microsoft.com/office/officeart/2016/7/layout/RepeatingBendingProcessNew"/>
    <dgm:cxn modelId="{5BB530E8-8C44-4376-BEFC-E653112A5C5F}" type="presOf" srcId="{7E471882-C719-4AF2-AC94-F956CD70CAFD}" destId="{17B89856-EC9D-4A35-9D55-616537FA8FE0}" srcOrd="0" destOrd="0" presId="urn:microsoft.com/office/officeart/2016/7/layout/RepeatingBendingProcessNew"/>
    <dgm:cxn modelId="{A50338EA-E1F6-462F-81EC-3C9234A32ADF}" type="presOf" srcId="{D77B6EDD-DDD3-4557-A302-1D219096E05A}" destId="{81E15D55-4E81-491F-9718-674299D6904A}" srcOrd="1" destOrd="0" presId="urn:microsoft.com/office/officeart/2016/7/layout/RepeatingBendingProcessNew"/>
    <dgm:cxn modelId="{1AB2C5FA-838B-4A51-B8C2-D1E46A9DDCC0}" srcId="{D66FCED8-F2AC-4082-83CC-C0514D291895}" destId="{1986AC2B-62FF-4C16-95A6-9915980F6528}" srcOrd="1" destOrd="0" parTransId="{74D09CF6-CE3C-4050-8706-EDCC6C6581E3}" sibTransId="{868FC351-86C4-4BB2-AF21-1CBDB45DA63C}"/>
    <dgm:cxn modelId="{C776BD15-D3EC-4508-8EE9-147778D2CF1E}" type="presParOf" srcId="{CED17B2B-4E73-4E2D-AE30-8185EEBEFB78}" destId="{05C61D86-BF33-4BDF-A9F3-147BED49B4CB}" srcOrd="0" destOrd="0" presId="urn:microsoft.com/office/officeart/2016/7/layout/RepeatingBendingProcessNew"/>
    <dgm:cxn modelId="{A74FD729-9138-4CF9-B766-EFE5AAB6EF96}" type="presParOf" srcId="{CED17B2B-4E73-4E2D-AE30-8185EEBEFB78}" destId="{B384D51F-2733-41A1-885D-24554B6D3F67}" srcOrd="1" destOrd="0" presId="urn:microsoft.com/office/officeart/2016/7/layout/RepeatingBendingProcessNew"/>
    <dgm:cxn modelId="{977BD35B-93C0-4D2D-BBD5-92503FF77B3B}" type="presParOf" srcId="{B384D51F-2733-41A1-885D-24554B6D3F67}" destId="{2D265353-A9B3-4DA5-8E5B-BD79E8B296C5}" srcOrd="0" destOrd="0" presId="urn:microsoft.com/office/officeart/2016/7/layout/RepeatingBendingProcessNew"/>
    <dgm:cxn modelId="{F693FE98-6DE2-4EC6-A2A0-A72FB94EA16E}" type="presParOf" srcId="{CED17B2B-4E73-4E2D-AE30-8185EEBEFB78}" destId="{5E8AE079-B7A1-4C6A-AB9D-48745291D8A6}" srcOrd="2" destOrd="0" presId="urn:microsoft.com/office/officeart/2016/7/layout/RepeatingBendingProcessNew"/>
    <dgm:cxn modelId="{C7BA1A3F-9DCD-4B19-8071-F65151D2FFA3}" type="presParOf" srcId="{CED17B2B-4E73-4E2D-AE30-8185EEBEFB78}" destId="{8E93AB7F-27CB-4BE0-B140-BFD2042BAD40}" srcOrd="3" destOrd="0" presId="urn:microsoft.com/office/officeart/2016/7/layout/RepeatingBendingProcessNew"/>
    <dgm:cxn modelId="{510A3240-834D-47A4-87BD-3C3BD3998333}" type="presParOf" srcId="{8E93AB7F-27CB-4BE0-B140-BFD2042BAD40}" destId="{1F101CDD-781E-4B02-823E-C76D4DFF295B}" srcOrd="0" destOrd="0" presId="urn:microsoft.com/office/officeart/2016/7/layout/RepeatingBendingProcessNew"/>
    <dgm:cxn modelId="{32569707-23DD-47CC-9117-050A629DB882}" type="presParOf" srcId="{CED17B2B-4E73-4E2D-AE30-8185EEBEFB78}" destId="{17B89856-EC9D-4A35-9D55-616537FA8FE0}" srcOrd="4" destOrd="0" presId="urn:microsoft.com/office/officeart/2016/7/layout/RepeatingBendingProcessNew"/>
    <dgm:cxn modelId="{2664AEFE-9D75-4D05-951B-3A6E5006CB12}" type="presParOf" srcId="{CED17B2B-4E73-4E2D-AE30-8185EEBEFB78}" destId="{999803F2-931E-4F5D-9B3C-2AFD7C637A36}" srcOrd="5" destOrd="0" presId="urn:microsoft.com/office/officeart/2016/7/layout/RepeatingBendingProcessNew"/>
    <dgm:cxn modelId="{CBF3C14C-59C9-4A5E-ACDF-3BD8943A6707}" type="presParOf" srcId="{999803F2-931E-4F5D-9B3C-2AFD7C637A36}" destId="{54D64775-8EEE-42FF-B1EA-F74F6F25A104}" srcOrd="0" destOrd="0" presId="urn:microsoft.com/office/officeart/2016/7/layout/RepeatingBendingProcessNew"/>
    <dgm:cxn modelId="{29BB1FF2-0E57-4DCB-BD2D-D2C799915716}" type="presParOf" srcId="{CED17B2B-4E73-4E2D-AE30-8185EEBEFB78}" destId="{F2A0F592-64FB-4620-B226-BF8B5B66859A}" srcOrd="6" destOrd="0" presId="urn:microsoft.com/office/officeart/2016/7/layout/RepeatingBendingProcessNew"/>
    <dgm:cxn modelId="{8AFCA06C-156A-4DD8-BCF1-A88EB1CAFDFA}" type="presParOf" srcId="{CED17B2B-4E73-4E2D-AE30-8185EEBEFB78}" destId="{CE6EA188-AFC1-474E-806F-EA8DC016947E}" srcOrd="7" destOrd="0" presId="urn:microsoft.com/office/officeart/2016/7/layout/RepeatingBendingProcessNew"/>
    <dgm:cxn modelId="{FBE93EEE-1713-40DE-A1DB-9937E800C77F}" type="presParOf" srcId="{CE6EA188-AFC1-474E-806F-EA8DC016947E}" destId="{9BF8EF20-B320-4F83-A30D-F94C56163529}" srcOrd="0" destOrd="0" presId="urn:microsoft.com/office/officeart/2016/7/layout/RepeatingBendingProcessNew"/>
    <dgm:cxn modelId="{77E167F3-A870-4B9B-BA3A-44D623C2EF1D}" type="presParOf" srcId="{CED17B2B-4E73-4E2D-AE30-8185EEBEFB78}" destId="{F17164A8-8B26-4066-8E77-75B500A97EDE}" srcOrd="8" destOrd="0" presId="urn:microsoft.com/office/officeart/2016/7/layout/RepeatingBendingProcessNew"/>
    <dgm:cxn modelId="{7BA1D323-5E63-4CDB-A9B7-6C9D4F391AF5}" type="presParOf" srcId="{CED17B2B-4E73-4E2D-AE30-8185EEBEFB78}" destId="{4359A2F8-B830-4B6A-BB5C-4186ED31C737}" srcOrd="9" destOrd="0" presId="urn:microsoft.com/office/officeart/2016/7/layout/RepeatingBendingProcessNew"/>
    <dgm:cxn modelId="{46678B01-3E31-4391-87B7-12ACF48E1E51}" type="presParOf" srcId="{4359A2F8-B830-4B6A-BB5C-4186ED31C737}" destId="{458A4467-D6CB-4051-86EC-C76271B6DDEF}" srcOrd="0" destOrd="0" presId="urn:microsoft.com/office/officeart/2016/7/layout/RepeatingBendingProcessNew"/>
    <dgm:cxn modelId="{BDE8D381-BB3C-45EE-98B6-A98A021DF728}" type="presParOf" srcId="{CED17B2B-4E73-4E2D-AE30-8185EEBEFB78}" destId="{3DAEE81E-CE8E-4CBB-A42D-4C6DA7966F54}" srcOrd="10" destOrd="0" presId="urn:microsoft.com/office/officeart/2016/7/layout/RepeatingBendingProcessNew"/>
    <dgm:cxn modelId="{896F2E42-4EB1-4880-8286-B183B393D8AD}" type="presParOf" srcId="{CED17B2B-4E73-4E2D-AE30-8185EEBEFB78}" destId="{0D251559-5F3F-49A8-9068-6D0ECCE913CB}" srcOrd="11" destOrd="0" presId="urn:microsoft.com/office/officeart/2016/7/layout/RepeatingBendingProcessNew"/>
    <dgm:cxn modelId="{328D9BEE-0B47-47D7-AADA-9515D6A29C8A}" type="presParOf" srcId="{0D251559-5F3F-49A8-9068-6D0ECCE913CB}" destId="{81E15D55-4E81-491F-9718-674299D6904A}" srcOrd="0" destOrd="0" presId="urn:microsoft.com/office/officeart/2016/7/layout/RepeatingBendingProcessNew"/>
    <dgm:cxn modelId="{35074BB8-FA2C-45E1-AC1D-F3E1C8B03FCD}" type="presParOf" srcId="{CED17B2B-4E73-4E2D-AE30-8185EEBEFB78}" destId="{DAE08CD7-FEC5-4F45-A83F-6A720215C421}" srcOrd="12" destOrd="0" presId="urn:microsoft.com/office/officeart/2016/7/layout/RepeatingBendingProcessNew"/>
    <dgm:cxn modelId="{CDF0EC4A-C786-420F-9D9D-B406305712D7}" type="presParOf" srcId="{CED17B2B-4E73-4E2D-AE30-8185EEBEFB78}" destId="{29859B13-FC54-4AEF-8C4F-967020FB870A}" srcOrd="13" destOrd="0" presId="urn:microsoft.com/office/officeart/2016/7/layout/RepeatingBendingProcessNew"/>
    <dgm:cxn modelId="{8E09D4F7-0A98-413C-8488-8728A7C167C5}" type="presParOf" srcId="{29859B13-FC54-4AEF-8C4F-967020FB870A}" destId="{E913C2DD-BBF0-4DF5-A822-5B5E30550C0D}" srcOrd="0" destOrd="0" presId="urn:microsoft.com/office/officeart/2016/7/layout/RepeatingBendingProcessNew"/>
    <dgm:cxn modelId="{1C4B2BD6-327D-4C23-9983-4A092BBEF039}" type="presParOf" srcId="{CED17B2B-4E73-4E2D-AE30-8185EEBEFB78}" destId="{3B3C4A24-E147-4B53-9DED-EE45230835CA}" srcOrd="14" destOrd="0" presId="urn:microsoft.com/office/officeart/2016/7/layout/RepeatingBendingProcessNew"/>
    <dgm:cxn modelId="{5FBBECEE-3079-40B3-A384-76BCEF1DCC70}" type="presParOf" srcId="{CED17B2B-4E73-4E2D-AE30-8185EEBEFB78}" destId="{3BF08473-C242-45D6-A940-FAA37EB6E735}" srcOrd="15" destOrd="0" presId="urn:microsoft.com/office/officeart/2016/7/layout/RepeatingBendingProcessNew"/>
    <dgm:cxn modelId="{2AEF72CF-C541-445C-A8C8-22FCAAE9ED98}" type="presParOf" srcId="{3BF08473-C242-45D6-A940-FAA37EB6E735}" destId="{B50B0184-7818-43E5-9753-B7B9185C7ECE}" srcOrd="0" destOrd="0" presId="urn:microsoft.com/office/officeart/2016/7/layout/RepeatingBendingProcessNew"/>
    <dgm:cxn modelId="{3E452DD6-8596-485D-82D6-513D3381A5D1}" type="presParOf" srcId="{CED17B2B-4E73-4E2D-AE30-8185EEBEFB78}" destId="{84BF0D80-F9A3-4791-BDBC-2159939647E3}" srcOrd="16" destOrd="0" presId="urn:microsoft.com/office/officeart/2016/7/layout/RepeatingBendingProcessNew"/>
    <dgm:cxn modelId="{6B5CA93C-32AD-4CD1-BA17-989A2C0AF79B}" type="presParOf" srcId="{CED17B2B-4E73-4E2D-AE30-8185EEBEFB78}" destId="{6E5762D0-7694-4442-BF46-0960B3BF4AF3}" srcOrd="17" destOrd="0" presId="urn:microsoft.com/office/officeart/2016/7/layout/RepeatingBendingProcessNew"/>
    <dgm:cxn modelId="{B2A4DC71-03FB-4D88-B5AC-321723DBFA61}" type="presParOf" srcId="{6E5762D0-7694-4442-BF46-0960B3BF4AF3}" destId="{94A1D9CA-CF40-44C9-9401-56F7672838A3}" srcOrd="0" destOrd="0" presId="urn:microsoft.com/office/officeart/2016/7/layout/RepeatingBendingProcessNew"/>
    <dgm:cxn modelId="{AF0A606C-FC66-4E9E-A4F5-2C778C84C81F}" type="presParOf" srcId="{CED17B2B-4E73-4E2D-AE30-8185EEBEFB78}" destId="{355CDD4D-70C8-4DD8-AB37-B25D20C0FB82}" srcOrd="18" destOrd="0" presId="urn:microsoft.com/office/officeart/2016/7/layout/RepeatingBendingProcessNew"/>
    <dgm:cxn modelId="{FCD5CBBD-6CAB-4BFF-ABD6-71B5945DA6A0}" type="presParOf" srcId="{CED17B2B-4E73-4E2D-AE30-8185EEBEFB78}" destId="{A62A386C-9400-489F-AEC7-B8F1C871CF56}" srcOrd="19" destOrd="0" presId="urn:microsoft.com/office/officeart/2016/7/layout/RepeatingBendingProcessNew"/>
    <dgm:cxn modelId="{423825D6-617A-4761-A076-A501418280E4}" type="presParOf" srcId="{A62A386C-9400-489F-AEC7-B8F1C871CF56}" destId="{D6F052E8-3E04-45B8-AD53-663D51E9F9B7}" srcOrd="0" destOrd="0" presId="urn:microsoft.com/office/officeart/2016/7/layout/RepeatingBendingProcessNew"/>
    <dgm:cxn modelId="{B02350EE-086A-4777-8BF9-F4DCBAE13DA2}" type="presParOf" srcId="{CED17B2B-4E73-4E2D-AE30-8185EEBEFB78}" destId="{8CC5566E-7DB7-44FC-9CA7-65F8FB754752}" srcOrd="2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sp="http://schemas.microsoft.com/office/drawing/2008/diagram" xmlns:dgm="http://schemas.openxmlformats.org/drawingml/2006/diagram" xmlns:a="http://schemas.openxmlformats.org/drawingml/2006/main">
  <dgm:ptLst>
    <dgm:pt modelId="{33BED69D-E965-4731-BB9F-0F3D0E3542D7}"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290AFBA6-37F4-423F-B4AB-D2AE04968637}">
      <dgm:prSet/>
      <dgm:spPr/>
      <dgm:t>
        <a:bodyPr/>
        <a:lstStyle/>
        <a:p>
          <a:r>
            <a:rPr lang="en-US"/>
            <a:t>(2) Any arrearage in rent, costs or damages which have been due and owing for thirty (30)</a:t>
          </a:r>
        </a:p>
      </dgm:t>
    </dgm:pt>
    <dgm:pt modelId="{2BBE7B3B-31AA-47E9-980B-33D04275F30C}" type="parTrans" cxnId="{084D82BB-8AFC-4707-B76D-97CE2D1ED260}">
      <dgm:prSet/>
      <dgm:spPr/>
      <dgm:t>
        <a:bodyPr/>
        <a:lstStyle/>
        <a:p>
          <a:endParaRPr lang="en-US"/>
        </a:p>
      </dgm:t>
    </dgm:pt>
    <dgm:pt modelId="{F3C83456-614C-4CDD-B60A-76F046F6E2A5}" type="sibTrans" cxnId="{084D82BB-8AFC-4707-B76D-97CE2D1ED260}">
      <dgm:prSet/>
      <dgm:spPr/>
      <dgm:t>
        <a:bodyPr/>
        <a:lstStyle/>
        <a:p>
          <a:endParaRPr lang="en-US"/>
        </a:p>
      </dgm:t>
    </dgm:pt>
    <dgm:pt modelId="{19F64538-1DA4-40F0-AB8B-963A39A9C5AD}">
      <dgm:prSet/>
      <dgm:spPr/>
      <dgm:t>
        <a:bodyPr/>
        <a:lstStyle/>
        <a:p>
          <a:r>
            <a:rPr lang="en-US"/>
            <a:t>calendar days or more. The receipt by a landlord or partial payments under an arrangement shall not excuse the payment of any balance due upon demand.</a:t>
          </a:r>
        </a:p>
      </dgm:t>
    </dgm:pt>
    <dgm:pt modelId="{7FF6B4E8-F71B-442A-931D-38C7A2225933}" type="parTrans" cxnId="{ED0FBCC2-A295-4FB3-86CF-54196B44AD17}">
      <dgm:prSet/>
      <dgm:spPr/>
      <dgm:t>
        <a:bodyPr/>
        <a:lstStyle/>
        <a:p>
          <a:endParaRPr lang="en-US"/>
        </a:p>
      </dgm:t>
    </dgm:pt>
    <dgm:pt modelId="{F3F13330-0447-430F-A331-FABD2732FDFF}" type="sibTrans" cxnId="{ED0FBCC2-A295-4FB3-86CF-54196B44AD17}">
      <dgm:prSet/>
      <dgm:spPr/>
      <dgm:t>
        <a:bodyPr/>
        <a:lstStyle/>
        <a:p>
          <a:endParaRPr lang="en-US"/>
        </a:p>
      </dgm:t>
    </dgm:pt>
    <dgm:pt modelId="{0B9D1B61-745D-4875-B89C-383F04342103}">
      <dgm:prSet/>
      <dgm:spPr/>
      <dgm:t>
        <a:bodyPr/>
        <a:lstStyle/>
        <a:p>
          <a:r>
            <a:rPr lang="en-US"/>
            <a:t>(3) Nuisance, property damage, or destruction, injuries to the property, person, or peace of</a:t>
          </a:r>
        </a:p>
      </dgm:t>
    </dgm:pt>
    <dgm:pt modelId="{2FE111DC-C4BE-4B8C-820C-08072D053383}" type="parTrans" cxnId="{28D9CBBA-ED28-4C20-B6D5-9BFC54D98433}">
      <dgm:prSet/>
      <dgm:spPr/>
      <dgm:t>
        <a:bodyPr/>
        <a:lstStyle/>
        <a:p>
          <a:endParaRPr lang="en-US"/>
        </a:p>
      </dgm:t>
    </dgm:pt>
    <dgm:pt modelId="{978B9C9A-357A-49F5-A3C1-E9818D555A02}" type="sibTrans" cxnId="{28D9CBBA-ED28-4C20-B6D5-9BFC54D98433}">
      <dgm:prSet/>
      <dgm:spPr/>
      <dgm:t>
        <a:bodyPr/>
        <a:lstStyle/>
        <a:p>
          <a:endParaRPr lang="en-US"/>
        </a:p>
      </dgm:t>
    </dgm:pt>
    <dgm:pt modelId="{F1073B65-75EF-4434-8C89-669C1F50F47F}">
      <dgm:prSet/>
      <dgm:spPr/>
      <dgm:t>
        <a:bodyPr/>
        <a:lstStyle/>
        <a:p>
          <a:r>
            <a:rPr lang="en-US"/>
            <a:t>other tenants, or injuries or damage to common areas and property.</a:t>
          </a:r>
        </a:p>
      </dgm:t>
    </dgm:pt>
    <dgm:pt modelId="{792582DE-5928-4094-9018-5E8613C69663}" type="parTrans" cxnId="{709B2B70-09E0-4E2A-8528-C5E24BA85FE4}">
      <dgm:prSet/>
      <dgm:spPr/>
      <dgm:t>
        <a:bodyPr/>
        <a:lstStyle/>
        <a:p>
          <a:endParaRPr lang="en-US"/>
        </a:p>
      </dgm:t>
    </dgm:pt>
    <dgm:pt modelId="{FBD6BEF3-3797-4895-B080-BEAEB57983DD}" type="sibTrans" cxnId="{709B2B70-09E0-4E2A-8528-C5E24BA85FE4}">
      <dgm:prSet/>
      <dgm:spPr/>
      <dgm:t>
        <a:bodyPr/>
        <a:lstStyle/>
        <a:p>
          <a:endParaRPr lang="en-US"/>
        </a:p>
      </dgm:t>
    </dgm:pt>
    <dgm:pt modelId="{5A5599CB-09E2-4294-BBC8-A4F7B6C07D30}">
      <dgm:prSet/>
      <dgm:spPr/>
      <dgm:t>
        <a:bodyPr/>
        <a:lstStyle/>
        <a:p>
          <a:r>
            <a:rPr lang="en-US"/>
            <a:t>(4) Noncompliance with this Chapter, building or housing codes, or the reasonable rules and</a:t>
          </a:r>
        </a:p>
      </dgm:t>
    </dgm:pt>
    <dgm:pt modelId="{0FE3A1D5-1ECC-49CE-B9FB-4ED9FDFB8E53}" type="parTrans" cxnId="{B6FE5C5C-B9B0-491E-8536-A0147571E984}">
      <dgm:prSet/>
      <dgm:spPr/>
      <dgm:t>
        <a:bodyPr/>
        <a:lstStyle/>
        <a:p>
          <a:endParaRPr lang="en-US"/>
        </a:p>
      </dgm:t>
    </dgm:pt>
    <dgm:pt modelId="{9A2EFA6A-B06A-4EF7-A2F7-1CE0C5335B4C}" type="sibTrans" cxnId="{B6FE5C5C-B9B0-491E-8536-A0147571E984}">
      <dgm:prSet/>
      <dgm:spPr/>
      <dgm:t>
        <a:bodyPr/>
        <a:lstStyle/>
        <a:p>
          <a:endParaRPr lang="en-US"/>
        </a:p>
      </dgm:t>
    </dgm:pt>
    <dgm:pt modelId="{9EB258BE-310E-4FF3-A110-E644672AB461}">
      <dgm:prSet/>
      <dgm:spPr/>
      <dgm:t>
        <a:bodyPr/>
        <a:lstStyle/>
        <a:p>
          <a:r>
            <a:rPr lang="en-US"/>
            <a:t>regulations of the landlord.</a:t>
          </a:r>
        </a:p>
      </dgm:t>
    </dgm:pt>
    <dgm:pt modelId="{A86E30A9-C7C8-4FC2-96FE-F134C9286E2D}" type="parTrans" cxnId="{15B0B305-CC8F-4A1F-93EE-0A68EF73E312}">
      <dgm:prSet/>
      <dgm:spPr/>
      <dgm:t>
        <a:bodyPr/>
        <a:lstStyle/>
        <a:p>
          <a:endParaRPr lang="en-US"/>
        </a:p>
      </dgm:t>
    </dgm:pt>
    <dgm:pt modelId="{3FAA06CF-FD3D-4F86-AB9E-641895DCC703}" type="sibTrans" cxnId="{15B0B305-CC8F-4A1F-93EE-0A68EF73E312}">
      <dgm:prSet/>
      <dgm:spPr/>
      <dgm:t>
        <a:bodyPr/>
        <a:lstStyle/>
        <a:p>
          <a:endParaRPr lang="en-US"/>
        </a:p>
      </dgm:t>
    </dgm:pt>
    <dgm:pt modelId="{4AB12B7C-FE0D-44A6-BF84-1B389421AB56}">
      <dgm:prSet/>
      <dgm:spPr/>
      <dgm:t>
        <a:bodyPr/>
        <a:lstStyle/>
        <a:p>
          <a:r>
            <a:rPr lang="en-US"/>
            <a:t>(5) Occupation of any premises without permission or agreement, following any reasonable</a:t>
          </a:r>
        </a:p>
      </dgm:t>
    </dgm:pt>
    <dgm:pt modelId="{0292DBEE-AC9F-42D8-B2DF-957F2DE5505D}" type="parTrans" cxnId="{464F4CE4-033B-4264-BCC2-D44AF6698167}">
      <dgm:prSet/>
      <dgm:spPr/>
      <dgm:t>
        <a:bodyPr/>
        <a:lstStyle/>
        <a:p>
          <a:endParaRPr lang="en-US"/>
        </a:p>
      </dgm:t>
    </dgm:pt>
    <dgm:pt modelId="{5CF2F631-30D6-407A-B0AA-ACBB34A5DC0D}" type="sibTrans" cxnId="{464F4CE4-033B-4264-BCC2-D44AF6698167}">
      <dgm:prSet/>
      <dgm:spPr/>
      <dgm:t>
        <a:bodyPr/>
        <a:lstStyle/>
        <a:p>
          <a:endParaRPr lang="en-US"/>
        </a:p>
      </dgm:t>
    </dgm:pt>
    <dgm:pt modelId="{27914B92-5931-4424-94D1-205D873DF9B3}">
      <dgm:prSet/>
      <dgm:spPr/>
      <dgm:t>
        <a:bodyPr/>
        <a:lstStyle/>
        <a:p>
          <a:r>
            <a:rPr lang="en-US"/>
            <a:t>demand by a person in authority over the premises to leave.</a:t>
          </a:r>
        </a:p>
      </dgm:t>
    </dgm:pt>
    <dgm:pt modelId="{B3CC73D0-A6D4-4578-9BA3-45D8A26A462E}" type="parTrans" cxnId="{F0B8B141-D930-4F18-B87A-023475B507AB}">
      <dgm:prSet/>
      <dgm:spPr/>
      <dgm:t>
        <a:bodyPr/>
        <a:lstStyle/>
        <a:p>
          <a:endParaRPr lang="en-US"/>
        </a:p>
      </dgm:t>
    </dgm:pt>
    <dgm:pt modelId="{571B600A-3630-44AA-A9CB-BE5848EE5E03}" type="sibTrans" cxnId="{F0B8B141-D930-4F18-B87A-023475B507AB}">
      <dgm:prSet/>
      <dgm:spPr/>
      <dgm:t>
        <a:bodyPr/>
        <a:lstStyle/>
        <a:p>
          <a:endParaRPr lang="en-US"/>
        </a:p>
      </dgm:t>
    </dgm:pt>
    <dgm:pt modelId="{CFCEF375-3D10-462F-83B9-8948CC676538}" type="pres">
      <dgm:prSet presAssocID="{33BED69D-E965-4731-BB9F-0F3D0E3542D7}" presName="Name0" presStyleCnt="0">
        <dgm:presLayoutVars>
          <dgm:dir/>
          <dgm:resizeHandles val="exact"/>
        </dgm:presLayoutVars>
      </dgm:prSet>
      <dgm:spPr/>
    </dgm:pt>
    <dgm:pt modelId="{438673ED-22A1-4874-81EA-55F9EA39D043}" type="pres">
      <dgm:prSet presAssocID="{290AFBA6-37F4-423F-B4AB-D2AE04968637}" presName="node" presStyleLbl="node1" presStyleIdx="0" presStyleCnt="8">
        <dgm:presLayoutVars>
          <dgm:bulletEnabled val="1"/>
        </dgm:presLayoutVars>
      </dgm:prSet>
      <dgm:spPr/>
    </dgm:pt>
    <dgm:pt modelId="{A98F1482-4B49-4BB9-A520-DCB202F209C7}" type="pres">
      <dgm:prSet presAssocID="{F3C83456-614C-4CDD-B60A-76F046F6E2A5}" presName="sibTrans" presStyleLbl="sibTrans1D1" presStyleIdx="0" presStyleCnt="7"/>
      <dgm:spPr/>
    </dgm:pt>
    <dgm:pt modelId="{58C18CEF-D24B-45C1-9D6E-CE5DD7984195}" type="pres">
      <dgm:prSet presAssocID="{F3C83456-614C-4CDD-B60A-76F046F6E2A5}" presName="connectorText" presStyleLbl="sibTrans1D1" presStyleIdx="0" presStyleCnt="7"/>
      <dgm:spPr/>
    </dgm:pt>
    <dgm:pt modelId="{9CBE33FC-46A5-4A93-9739-3A2916F75259}" type="pres">
      <dgm:prSet presAssocID="{19F64538-1DA4-40F0-AB8B-963A39A9C5AD}" presName="node" presStyleLbl="node1" presStyleIdx="1" presStyleCnt="8">
        <dgm:presLayoutVars>
          <dgm:bulletEnabled val="1"/>
        </dgm:presLayoutVars>
      </dgm:prSet>
      <dgm:spPr/>
    </dgm:pt>
    <dgm:pt modelId="{D5CAC64E-6AD0-4A26-84FE-26A458DE9437}" type="pres">
      <dgm:prSet presAssocID="{F3F13330-0447-430F-A331-FABD2732FDFF}" presName="sibTrans" presStyleLbl="sibTrans1D1" presStyleIdx="1" presStyleCnt="7"/>
      <dgm:spPr/>
    </dgm:pt>
    <dgm:pt modelId="{71EEBC7A-2927-41C4-B7F3-E7F8042B9C89}" type="pres">
      <dgm:prSet presAssocID="{F3F13330-0447-430F-A331-FABD2732FDFF}" presName="connectorText" presStyleLbl="sibTrans1D1" presStyleIdx="1" presStyleCnt="7"/>
      <dgm:spPr/>
    </dgm:pt>
    <dgm:pt modelId="{CDCF527D-C2D9-49AC-B451-79214BDACA34}" type="pres">
      <dgm:prSet presAssocID="{0B9D1B61-745D-4875-B89C-383F04342103}" presName="node" presStyleLbl="node1" presStyleIdx="2" presStyleCnt="8">
        <dgm:presLayoutVars>
          <dgm:bulletEnabled val="1"/>
        </dgm:presLayoutVars>
      </dgm:prSet>
      <dgm:spPr/>
    </dgm:pt>
    <dgm:pt modelId="{608E315B-6785-424B-B172-C9A643BB6952}" type="pres">
      <dgm:prSet presAssocID="{978B9C9A-357A-49F5-A3C1-E9818D555A02}" presName="sibTrans" presStyleLbl="sibTrans1D1" presStyleIdx="2" presStyleCnt="7"/>
      <dgm:spPr/>
    </dgm:pt>
    <dgm:pt modelId="{A7E45207-21CE-4104-864B-96215A79DC57}" type="pres">
      <dgm:prSet presAssocID="{978B9C9A-357A-49F5-A3C1-E9818D555A02}" presName="connectorText" presStyleLbl="sibTrans1D1" presStyleIdx="2" presStyleCnt="7"/>
      <dgm:spPr/>
    </dgm:pt>
    <dgm:pt modelId="{77DF5072-A0CC-45FF-B828-F68AC68975A5}" type="pres">
      <dgm:prSet presAssocID="{F1073B65-75EF-4434-8C89-669C1F50F47F}" presName="node" presStyleLbl="node1" presStyleIdx="3" presStyleCnt="8">
        <dgm:presLayoutVars>
          <dgm:bulletEnabled val="1"/>
        </dgm:presLayoutVars>
      </dgm:prSet>
      <dgm:spPr/>
    </dgm:pt>
    <dgm:pt modelId="{43E6528B-7CA6-4FF1-B192-D2C12ECA27DD}" type="pres">
      <dgm:prSet presAssocID="{FBD6BEF3-3797-4895-B080-BEAEB57983DD}" presName="sibTrans" presStyleLbl="sibTrans1D1" presStyleIdx="3" presStyleCnt="7"/>
      <dgm:spPr/>
    </dgm:pt>
    <dgm:pt modelId="{00E29005-DE1E-4BFA-9D0A-A429CC088EF7}" type="pres">
      <dgm:prSet presAssocID="{FBD6BEF3-3797-4895-B080-BEAEB57983DD}" presName="connectorText" presStyleLbl="sibTrans1D1" presStyleIdx="3" presStyleCnt="7"/>
      <dgm:spPr/>
    </dgm:pt>
    <dgm:pt modelId="{89B5E1CE-41FE-4A4E-AE34-46F0CE04A438}" type="pres">
      <dgm:prSet presAssocID="{5A5599CB-09E2-4294-BBC8-A4F7B6C07D30}" presName="node" presStyleLbl="node1" presStyleIdx="4" presStyleCnt="8">
        <dgm:presLayoutVars>
          <dgm:bulletEnabled val="1"/>
        </dgm:presLayoutVars>
      </dgm:prSet>
      <dgm:spPr/>
    </dgm:pt>
    <dgm:pt modelId="{342F44BC-4CC3-4CCA-93EF-EBEE0BF04143}" type="pres">
      <dgm:prSet presAssocID="{9A2EFA6A-B06A-4EF7-A2F7-1CE0C5335B4C}" presName="sibTrans" presStyleLbl="sibTrans1D1" presStyleIdx="4" presStyleCnt="7"/>
      <dgm:spPr/>
    </dgm:pt>
    <dgm:pt modelId="{6E21DB66-2211-43F4-B5A3-D4710F00DA7B}" type="pres">
      <dgm:prSet presAssocID="{9A2EFA6A-B06A-4EF7-A2F7-1CE0C5335B4C}" presName="connectorText" presStyleLbl="sibTrans1D1" presStyleIdx="4" presStyleCnt="7"/>
      <dgm:spPr/>
    </dgm:pt>
    <dgm:pt modelId="{7A0AA1BE-1FDF-4D03-86AE-870F2D10EBEC}" type="pres">
      <dgm:prSet presAssocID="{9EB258BE-310E-4FF3-A110-E644672AB461}" presName="node" presStyleLbl="node1" presStyleIdx="5" presStyleCnt="8">
        <dgm:presLayoutVars>
          <dgm:bulletEnabled val="1"/>
        </dgm:presLayoutVars>
      </dgm:prSet>
      <dgm:spPr/>
    </dgm:pt>
    <dgm:pt modelId="{73CD40EC-28C7-4720-9B00-FD28EE9E7D90}" type="pres">
      <dgm:prSet presAssocID="{3FAA06CF-FD3D-4F86-AB9E-641895DCC703}" presName="sibTrans" presStyleLbl="sibTrans1D1" presStyleIdx="5" presStyleCnt="7"/>
      <dgm:spPr/>
    </dgm:pt>
    <dgm:pt modelId="{EF3BDDE3-E64D-4124-808C-B593C72BC849}" type="pres">
      <dgm:prSet presAssocID="{3FAA06CF-FD3D-4F86-AB9E-641895DCC703}" presName="connectorText" presStyleLbl="sibTrans1D1" presStyleIdx="5" presStyleCnt="7"/>
      <dgm:spPr/>
    </dgm:pt>
    <dgm:pt modelId="{C378D271-0283-488E-AE1F-42395D5B5E86}" type="pres">
      <dgm:prSet presAssocID="{4AB12B7C-FE0D-44A6-BF84-1B389421AB56}" presName="node" presStyleLbl="node1" presStyleIdx="6" presStyleCnt="8">
        <dgm:presLayoutVars>
          <dgm:bulletEnabled val="1"/>
        </dgm:presLayoutVars>
      </dgm:prSet>
      <dgm:spPr/>
    </dgm:pt>
    <dgm:pt modelId="{C623A7C5-3BBC-436F-BFB0-6180F31684BD}" type="pres">
      <dgm:prSet presAssocID="{5CF2F631-30D6-407A-B0AA-ACBB34A5DC0D}" presName="sibTrans" presStyleLbl="sibTrans1D1" presStyleIdx="6" presStyleCnt="7"/>
      <dgm:spPr/>
    </dgm:pt>
    <dgm:pt modelId="{6E1C4969-9EA0-4F7E-AC21-122FB6A340CE}" type="pres">
      <dgm:prSet presAssocID="{5CF2F631-30D6-407A-B0AA-ACBB34A5DC0D}" presName="connectorText" presStyleLbl="sibTrans1D1" presStyleIdx="6" presStyleCnt="7"/>
      <dgm:spPr/>
    </dgm:pt>
    <dgm:pt modelId="{13F8048A-43A6-4B7D-9563-6716DE772676}" type="pres">
      <dgm:prSet presAssocID="{27914B92-5931-4424-94D1-205D873DF9B3}" presName="node" presStyleLbl="node1" presStyleIdx="7" presStyleCnt="8">
        <dgm:presLayoutVars>
          <dgm:bulletEnabled val="1"/>
        </dgm:presLayoutVars>
      </dgm:prSet>
      <dgm:spPr/>
    </dgm:pt>
  </dgm:ptLst>
  <dgm:cxnLst>
    <dgm:cxn modelId="{56048900-35A7-4513-9DCC-5D6B061168E7}" type="presOf" srcId="{F1073B65-75EF-4434-8C89-669C1F50F47F}" destId="{77DF5072-A0CC-45FF-B828-F68AC68975A5}" srcOrd="0" destOrd="0" presId="urn:microsoft.com/office/officeart/2016/7/layout/RepeatingBendingProcessNew"/>
    <dgm:cxn modelId="{15B0B305-CC8F-4A1F-93EE-0A68EF73E312}" srcId="{33BED69D-E965-4731-BB9F-0F3D0E3542D7}" destId="{9EB258BE-310E-4FF3-A110-E644672AB461}" srcOrd="5" destOrd="0" parTransId="{A86E30A9-C7C8-4FC2-96FE-F134C9286E2D}" sibTransId="{3FAA06CF-FD3D-4F86-AB9E-641895DCC703}"/>
    <dgm:cxn modelId="{6BC14806-52DD-4444-986E-E92A131CCCA7}" type="presOf" srcId="{FBD6BEF3-3797-4895-B080-BEAEB57983DD}" destId="{00E29005-DE1E-4BFA-9D0A-A429CC088EF7}" srcOrd="1" destOrd="0" presId="urn:microsoft.com/office/officeart/2016/7/layout/RepeatingBendingProcessNew"/>
    <dgm:cxn modelId="{BDE04E19-61EA-4E0F-A24A-59E3DDAE8FC0}" type="presOf" srcId="{F3C83456-614C-4CDD-B60A-76F046F6E2A5}" destId="{A98F1482-4B49-4BB9-A520-DCB202F209C7}" srcOrd="0" destOrd="0" presId="urn:microsoft.com/office/officeart/2016/7/layout/RepeatingBendingProcessNew"/>
    <dgm:cxn modelId="{F4D2CA1E-705C-4543-B83B-F3F61062ECC1}" type="presOf" srcId="{19F64538-1DA4-40F0-AB8B-963A39A9C5AD}" destId="{9CBE33FC-46A5-4A93-9739-3A2916F75259}" srcOrd="0" destOrd="0" presId="urn:microsoft.com/office/officeart/2016/7/layout/RepeatingBendingProcessNew"/>
    <dgm:cxn modelId="{9A6AB024-C7B2-45D0-9034-9E274AF9DD9E}" type="presOf" srcId="{4AB12B7C-FE0D-44A6-BF84-1B389421AB56}" destId="{C378D271-0283-488E-AE1F-42395D5B5E86}" srcOrd="0" destOrd="0" presId="urn:microsoft.com/office/officeart/2016/7/layout/RepeatingBendingProcessNew"/>
    <dgm:cxn modelId="{B1D0D738-35CB-4D82-99F5-86A514531983}" type="presOf" srcId="{33BED69D-E965-4731-BB9F-0F3D0E3542D7}" destId="{CFCEF375-3D10-462F-83B9-8948CC676538}" srcOrd="0" destOrd="0" presId="urn:microsoft.com/office/officeart/2016/7/layout/RepeatingBendingProcessNew"/>
    <dgm:cxn modelId="{92E3533B-0365-470C-A3DF-B9959FDE03AA}" type="presOf" srcId="{9A2EFA6A-B06A-4EF7-A2F7-1CE0C5335B4C}" destId="{6E21DB66-2211-43F4-B5A3-D4710F00DA7B}" srcOrd="1" destOrd="0" presId="urn:microsoft.com/office/officeart/2016/7/layout/RepeatingBendingProcessNew"/>
    <dgm:cxn modelId="{B6FE5C5C-B9B0-491E-8536-A0147571E984}" srcId="{33BED69D-E965-4731-BB9F-0F3D0E3542D7}" destId="{5A5599CB-09E2-4294-BBC8-A4F7B6C07D30}" srcOrd="4" destOrd="0" parTransId="{0FE3A1D5-1ECC-49CE-B9FB-4ED9FDFB8E53}" sibTransId="{9A2EFA6A-B06A-4EF7-A2F7-1CE0C5335B4C}"/>
    <dgm:cxn modelId="{F0B8B141-D930-4F18-B87A-023475B507AB}" srcId="{33BED69D-E965-4731-BB9F-0F3D0E3542D7}" destId="{27914B92-5931-4424-94D1-205D873DF9B3}" srcOrd="7" destOrd="0" parTransId="{B3CC73D0-A6D4-4578-9BA3-45D8A26A462E}" sibTransId="{571B600A-3630-44AA-A9CB-BE5848EE5E03}"/>
    <dgm:cxn modelId="{F5492242-7BC9-4B61-8066-24E4B90CD1FB}" type="presOf" srcId="{978B9C9A-357A-49F5-A3C1-E9818D555A02}" destId="{608E315B-6785-424B-B172-C9A643BB6952}" srcOrd="0" destOrd="0" presId="urn:microsoft.com/office/officeart/2016/7/layout/RepeatingBendingProcessNew"/>
    <dgm:cxn modelId="{D127694A-4ECD-4958-AC85-A95BFC1F39A9}" type="presOf" srcId="{290AFBA6-37F4-423F-B4AB-D2AE04968637}" destId="{438673ED-22A1-4874-81EA-55F9EA39D043}" srcOrd="0" destOrd="0" presId="urn:microsoft.com/office/officeart/2016/7/layout/RepeatingBendingProcessNew"/>
    <dgm:cxn modelId="{D1F8196F-E277-41D6-AC39-BCCE9284F680}" type="presOf" srcId="{0B9D1B61-745D-4875-B89C-383F04342103}" destId="{CDCF527D-C2D9-49AC-B451-79214BDACA34}" srcOrd="0" destOrd="0" presId="urn:microsoft.com/office/officeart/2016/7/layout/RepeatingBendingProcessNew"/>
    <dgm:cxn modelId="{709B2B70-09E0-4E2A-8528-C5E24BA85FE4}" srcId="{33BED69D-E965-4731-BB9F-0F3D0E3542D7}" destId="{F1073B65-75EF-4434-8C89-669C1F50F47F}" srcOrd="3" destOrd="0" parTransId="{792582DE-5928-4094-9018-5E8613C69663}" sibTransId="{FBD6BEF3-3797-4895-B080-BEAEB57983DD}"/>
    <dgm:cxn modelId="{BD6F4356-185A-41D8-96B4-FF02568897CD}" type="presOf" srcId="{3FAA06CF-FD3D-4F86-AB9E-641895DCC703}" destId="{EF3BDDE3-E64D-4124-808C-B593C72BC849}" srcOrd="1" destOrd="0" presId="urn:microsoft.com/office/officeart/2016/7/layout/RepeatingBendingProcessNew"/>
    <dgm:cxn modelId="{2E6A0A78-4DA2-4ABA-8271-064F8ED8E314}" type="presOf" srcId="{9A2EFA6A-B06A-4EF7-A2F7-1CE0C5335B4C}" destId="{342F44BC-4CC3-4CCA-93EF-EBEE0BF04143}" srcOrd="0" destOrd="0" presId="urn:microsoft.com/office/officeart/2016/7/layout/RepeatingBendingProcessNew"/>
    <dgm:cxn modelId="{F36F7559-1502-45F5-8E1D-373BF1F7AFD3}" type="presOf" srcId="{F3C83456-614C-4CDD-B60A-76F046F6E2A5}" destId="{58C18CEF-D24B-45C1-9D6E-CE5DD7984195}" srcOrd="1" destOrd="0" presId="urn:microsoft.com/office/officeart/2016/7/layout/RepeatingBendingProcessNew"/>
    <dgm:cxn modelId="{D05F4894-67C4-4557-B60C-9565EE470280}" type="presOf" srcId="{5A5599CB-09E2-4294-BBC8-A4F7B6C07D30}" destId="{89B5E1CE-41FE-4A4E-AE34-46F0CE04A438}" srcOrd="0" destOrd="0" presId="urn:microsoft.com/office/officeart/2016/7/layout/RepeatingBendingProcessNew"/>
    <dgm:cxn modelId="{F12D829A-745F-4225-9927-557B1DB9A9E0}" type="presOf" srcId="{F3F13330-0447-430F-A331-FABD2732FDFF}" destId="{D5CAC64E-6AD0-4A26-84FE-26A458DE9437}" srcOrd="0" destOrd="0" presId="urn:microsoft.com/office/officeart/2016/7/layout/RepeatingBendingProcessNew"/>
    <dgm:cxn modelId="{E36C2DB2-7A8E-4104-BCD3-B277136E55E5}" type="presOf" srcId="{9EB258BE-310E-4FF3-A110-E644672AB461}" destId="{7A0AA1BE-1FDF-4D03-86AE-870F2D10EBEC}" srcOrd="0" destOrd="0" presId="urn:microsoft.com/office/officeart/2016/7/layout/RepeatingBendingProcessNew"/>
    <dgm:cxn modelId="{28D9CBBA-ED28-4C20-B6D5-9BFC54D98433}" srcId="{33BED69D-E965-4731-BB9F-0F3D0E3542D7}" destId="{0B9D1B61-745D-4875-B89C-383F04342103}" srcOrd="2" destOrd="0" parTransId="{2FE111DC-C4BE-4B8C-820C-08072D053383}" sibTransId="{978B9C9A-357A-49F5-A3C1-E9818D555A02}"/>
    <dgm:cxn modelId="{084D82BB-8AFC-4707-B76D-97CE2D1ED260}" srcId="{33BED69D-E965-4731-BB9F-0F3D0E3542D7}" destId="{290AFBA6-37F4-423F-B4AB-D2AE04968637}" srcOrd="0" destOrd="0" parTransId="{2BBE7B3B-31AA-47E9-980B-33D04275F30C}" sibTransId="{F3C83456-614C-4CDD-B60A-76F046F6E2A5}"/>
    <dgm:cxn modelId="{190CD4BB-C306-4619-88E1-FBFBD71A49CB}" type="presOf" srcId="{978B9C9A-357A-49F5-A3C1-E9818D555A02}" destId="{A7E45207-21CE-4104-864B-96215A79DC57}" srcOrd="1" destOrd="0" presId="urn:microsoft.com/office/officeart/2016/7/layout/RepeatingBendingProcessNew"/>
    <dgm:cxn modelId="{E3D187BF-59DE-4202-9BEF-14DADD9EF7B5}" type="presOf" srcId="{5CF2F631-30D6-407A-B0AA-ACBB34A5DC0D}" destId="{C623A7C5-3BBC-436F-BFB0-6180F31684BD}" srcOrd="0" destOrd="0" presId="urn:microsoft.com/office/officeart/2016/7/layout/RepeatingBendingProcessNew"/>
    <dgm:cxn modelId="{ED0FBCC2-A295-4FB3-86CF-54196B44AD17}" srcId="{33BED69D-E965-4731-BB9F-0F3D0E3542D7}" destId="{19F64538-1DA4-40F0-AB8B-963A39A9C5AD}" srcOrd="1" destOrd="0" parTransId="{7FF6B4E8-F71B-442A-931D-38C7A2225933}" sibTransId="{F3F13330-0447-430F-A331-FABD2732FDFF}"/>
    <dgm:cxn modelId="{3F44C9D2-991C-46D4-A510-AC7A02F58A26}" type="presOf" srcId="{27914B92-5931-4424-94D1-205D873DF9B3}" destId="{13F8048A-43A6-4B7D-9563-6716DE772676}" srcOrd="0" destOrd="0" presId="urn:microsoft.com/office/officeart/2016/7/layout/RepeatingBendingProcessNew"/>
    <dgm:cxn modelId="{464F4CE4-033B-4264-BCC2-D44AF6698167}" srcId="{33BED69D-E965-4731-BB9F-0F3D0E3542D7}" destId="{4AB12B7C-FE0D-44A6-BF84-1B389421AB56}" srcOrd="6" destOrd="0" parTransId="{0292DBEE-AC9F-42D8-B2DF-957F2DE5505D}" sibTransId="{5CF2F631-30D6-407A-B0AA-ACBB34A5DC0D}"/>
    <dgm:cxn modelId="{DC798BE4-7989-4DE2-B6B9-8E2754EA9BB4}" type="presOf" srcId="{F3F13330-0447-430F-A331-FABD2732FDFF}" destId="{71EEBC7A-2927-41C4-B7F3-E7F8042B9C89}" srcOrd="1" destOrd="0" presId="urn:microsoft.com/office/officeart/2016/7/layout/RepeatingBendingProcessNew"/>
    <dgm:cxn modelId="{ECF788EA-F05F-4FC5-9A0C-C628238584D0}" type="presOf" srcId="{3FAA06CF-FD3D-4F86-AB9E-641895DCC703}" destId="{73CD40EC-28C7-4720-9B00-FD28EE9E7D90}" srcOrd="0" destOrd="0" presId="urn:microsoft.com/office/officeart/2016/7/layout/RepeatingBendingProcessNew"/>
    <dgm:cxn modelId="{677A6FF0-5D3A-4D08-B55A-DDA2B4A6E52C}" type="presOf" srcId="{5CF2F631-30D6-407A-B0AA-ACBB34A5DC0D}" destId="{6E1C4969-9EA0-4F7E-AC21-122FB6A340CE}" srcOrd="1" destOrd="0" presId="urn:microsoft.com/office/officeart/2016/7/layout/RepeatingBendingProcessNew"/>
    <dgm:cxn modelId="{531EE3F5-D6CA-4980-BD86-1ECA6FF11BA0}" type="presOf" srcId="{FBD6BEF3-3797-4895-B080-BEAEB57983DD}" destId="{43E6528B-7CA6-4FF1-B192-D2C12ECA27DD}" srcOrd="0" destOrd="0" presId="urn:microsoft.com/office/officeart/2016/7/layout/RepeatingBendingProcessNew"/>
    <dgm:cxn modelId="{0C0B86A9-6ED0-4AAE-8436-06B4E12AB5C4}" type="presParOf" srcId="{CFCEF375-3D10-462F-83B9-8948CC676538}" destId="{438673ED-22A1-4874-81EA-55F9EA39D043}" srcOrd="0" destOrd="0" presId="urn:microsoft.com/office/officeart/2016/7/layout/RepeatingBendingProcessNew"/>
    <dgm:cxn modelId="{36BDC3CE-B1B5-47EC-9E44-56EF6D51BC6E}" type="presParOf" srcId="{CFCEF375-3D10-462F-83B9-8948CC676538}" destId="{A98F1482-4B49-4BB9-A520-DCB202F209C7}" srcOrd="1" destOrd="0" presId="urn:microsoft.com/office/officeart/2016/7/layout/RepeatingBendingProcessNew"/>
    <dgm:cxn modelId="{842CF3EF-8C67-4A6F-9F3B-0AAE7D237241}" type="presParOf" srcId="{A98F1482-4B49-4BB9-A520-DCB202F209C7}" destId="{58C18CEF-D24B-45C1-9D6E-CE5DD7984195}" srcOrd="0" destOrd="0" presId="urn:microsoft.com/office/officeart/2016/7/layout/RepeatingBendingProcessNew"/>
    <dgm:cxn modelId="{21B811D1-09A0-4153-9420-2508E5334900}" type="presParOf" srcId="{CFCEF375-3D10-462F-83B9-8948CC676538}" destId="{9CBE33FC-46A5-4A93-9739-3A2916F75259}" srcOrd="2" destOrd="0" presId="urn:microsoft.com/office/officeart/2016/7/layout/RepeatingBendingProcessNew"/>
    <dgm:cxn modelId="{EF0BE81B-D597-4DA8-A39A-DD525BD27341}" type="presParOf" srcId="{CFCEF375-3D10-462F-83B9-8948CC676538}" destId="{D5CAC64E-6AD0-4A26-84FE-26A458DE9437}" srcOrd="3" destOrd="0" presId="urn:microsoft.com/office/officeart/2016/7/layout/RepeatingBendingProcessNew"/>
    <dgm:cxn modelId="{678EA3ED-E06D-491F-8AE7-39FEE666E454}" type="presParOf" srcId="{D5CAC64E-6AD0-4A26-84FE-26A458DE9437}" destId="{71EEBC7A-2927-41C4-B7F3-E7F8042B9C89}" srcOrd="0" destOrd="0" presId="urn:microsoft.com/office/officeart/2016/7/layout/RepeatingBendingProcessNew"/>
    <dgm:cxn modelId="{B8B6C3AD-3E3D-4CC7-A464-64ECD77C0A94}" type="presParOf" srcId="{CFCEF375-3D10-462F-83B9-8948CC676538}" destId="{CDCF527D-C2D9-49AC-B451-79214BDACA34}" srcOrd="4" destOrd="0" presId="urn:microsoft.com/office/officeart/2016/7/layout/RepeatingBendingProcessNew"/>
    <dgm:cxn modelId="{49A6E920-860B-4141-A3D9-79B202D9072C}" type="presParOf" srcId="{CFCEF375-3D10-462F-83B9-8948CC676538}" destId="{608E315B-6785-424B-B172-C9A643BB6952}" srcOrd="5" destOrd="0" presId="urn:microsoft.com/office/officeart/2016/7/layout/RepeatingBendingProcessNew"/>
    <dgm:cxn modelId="{757EF6BE-4D54-4254-91A3-B3818282FC18}" type="presParOf" srcId="{608E315B-6785-424B-B172-C9A643BB6952}" destId="{A7E45207-21CE-4104-864B-96215A79DC57}" srcOrd="0" destOrd="0" presId="urn:microsoft.com/office/officeart/2016/7/layout/RepeatingBendingProcessNew"/>
    <dgm:cxn modelId="{36494B0C-02CE-4112-B990-0B9BD3E24B60}" type="presParOf" srcId="{CFCEF375-3D10-462F-83B9-8948CC676538}" destId="{77DF5072-A0CC-45FF-B828-F68AC68975A5}" srcOrd="6" destOrd="0" presId="urn:microsoft.com/office/officeart/2016/7/layout/RepeatingBendingProcessNew"/>
    <dgm:cxn modelId="{D53A9CC2-6CA0-41E0-A9E0-9A3BAB5ADEEC}" type="presParOf" srcId="{CFCEF375-3D10-462F-83B9-8948CC676538}" destId="{43E6528B-7CA6-4FF1-B192-D2C12ECA27DD}" srcOrd="7" destOrd="0" presId="urn:microsoft.com/office/officeart/2016/7/layout/RepeatingBendingProcessNew"/>
    <dgm:cxn modelId="{6230185E-5414-40EA-952C-DCF5FA8E493A}" type="presParOf" srcId="{43E6528B-7CA6-4FF1-B192-D2C12ECA27DD}" destId="{00E29005-DE1E-4BFA-9D0A-A429CC088EF7}" srcOrd="0" destOrd="0" presId="urn:microsoft.com/office/officeart/2016/7/layout/RepeatingBendingProcessNew"/>
    <dgm:cxn modelId="{D9EEEB65-5C0F-430D-8D45-70E3985F844E}" type="presParOf" srcId="{CFCEF375-3D10-462F-83B9-8948CC676538}" destId="{89B5E1CE-41FE-4A4E-AE34-46F0CE04A438}" srcOrd="8" destOrd="0" presId="urn:microsoft.com/office/officeart/2016/7/layout/RepeatingBendingProcessNew"/>
    <dgm:cxn modelId="{F50AD1EE-108B-4293-A26C-0D1D3AA6D4B0}" type="presParOf" srcId="{CFCEF375-3D10-462F-83B9-8948CC676538}" destId="{342F44BC-4CC3-4CCA-93EF-EBEE0BF04143}" srcOrd="9" destOrd="0" presId="urn:microsoft.com/office/officeart/2016/7/layout/RepeatingBendingProcessNew"/>
    <dgm:cxn modelId="{8046F526-FB7D-434F-B85A-34583E7F5586}" type="presParOf" srcId="{342F44BC-4CC3-4CCA-93EF-EBEE0BF04143}" destId="{6E21DB66-2211-43F4-B5A3-D4710F00DA7B}" srcOrd="0" destOrd="0" presId="urn:microsoft.com/office/officeart/2016/7/layout/RepeatingBendingProcessNew"/>
    <dgm:cxn modelId="{245E30B3-8606-4EBE-AEF0-7D8DCE1E14B3}" type="presParOf" srcId="{CFCEF375-3D10-462F-83B9-8948CC676538}" destId="{7A0AA1BE-1FDF-4D03-86AE-870F2D10EBEC}" srcOrd="10" destOrd="0" presId="urn:microsoft.com/office/officeart/2016/7/layout/RepeatingBendingProcessNew"/>
    <dgm:cxn modelId="{C36AC5F3-8C88-4A97-ACFB-D1EDF1423D4A}" type="presParOf" srcId="{CFCEF375-3D10-462F-83B9-8948CC676538}" destId="{73CD40EC-28C7-4720-9B00-FD28EE9E7D90}" srcOrd="11" destOrd="0" presId="urn:microsoft.com/office/officeart/2016/7/layout/RepeatingBendingProcessNew"/>
    <dgm:cxn modelId="{159D20D4-415A-41C9-BE09-E794ED6BFD75}" type="presParOf" srcId="{73CD40EC-28C7-4720-9B00-FD28EE9E7D90}" destId="{EF3BDDE3-E64D-4124-808C-B593C72BC849}" srcOrd="0" destOrd="0" presId="urn:microsoft.com/office/officeart/2016/7/layout/RepeatingBendingProcessNew"/>
    <dgm:cxn modelId="{02423088-E672-470E-9492-0F9B19A7EF4C}" type="presParOf" srcId="{CFCEF375-3D10-462F-83B9-8948CC676538}" destId="{C378D271-0283-488E-AE1F-42395D5B5E86}" srcOrd="12" destOrd="0" presId="urn:microsoft.com/office/officeart/2016/7/layout/RepeatingBendingProcessNew"/>
    <dgm:cxn modelId="{DB2C6F65-8EE3-4542-8B4F-FDE268C48699}" type="presParOf" srcId="{CFCEF375-3D10-462F-83B9-8948CC676538}" destId="{C623A7C5-3BBC-436F-BFB0-6180F31684BD}" srcOrd="13" destOrd="0" presId="urn:microsoft.com/office/officeart/2016/7/layout/RepeatingBendingProcessNew"/>
    <dgm:cxn modelId="{FFC4965E-FDE8-4948-8CD3-8347EB79459F}" type="presParOf" srcId="{C623A7C5-3BBC-436F-BFB0-6180F31684BD}" destId="{6E1C4969-9EA0-4F7E-AC21-122FB6A340CE}" srcOrd="0" destOrd="0" presId="urn:microsoft.com/office/officeart/2016/7/layout/RepeatingBendingProcessNew"/>
    <dgm:cxn modelId="{64A9CDFA-3122-4519-8F7A-79D9E4EEBA5E}" type="presParOf" srcId="{CFCEF375-3D10-462F-83B9-8948CC676538}" destId="{13F8048A-43A6-4B7D-9563-6716DE772676}" srcOrd="1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sp="http://schemas.microsoft.com/office/drawing/2008/diagram" xmlns:dgm="http://schemas.openxmlformats.org/drawingml/2006/diagram" xmlns:a="http://schemas.openxmlformats.org/drawingml/2006/main">
  <dgm:ptLst>
    <dgm:pt modelId="{CD4D9A7A-BC37-4DD6-8431-8C9C93D35759}" type="doc">
      <dgm:prSet loTypeId="urn:microsoft.com/office/officeart/2016/7/layout/RepeatingBendingProcessNew" loCatId="process" qsTypeId="urn:microsoft.com/office/officeart/2005/8/quickstyle/simple1" qsCatId="simple" csTypeId="urn:microsoft.com/office/officeart/2005/8/colors/accent1_2" csCatId="accent1"/>
      <dgm:spPr/>
      <dgm:t>
        <a:bodyPr/>
        <a:lstStyle/>
        <a:p>
          <a:endParaRPr lang="en-US"/>
        </a:p>
      </dgm:t>
    </dgm:pt>
    <dgm:pt modelId="{0E95B7CD-B692-4F5A-B354-3963113728FD}">
      <dgm:prSet/>
      <dgm:spPr/>
      <dgm:t>
        <a:bodyPr/>
        <a:lstStyle/>
        <a:p>
          <a:r>
            <a:rPr lang="en-US"/>
            <a:t>Forcible Eviction.</a:t>
          </a:r>
        </a:p>
      </dgm:t>
    </dgm:pt>
    <dgm:pt modelId="{598CBC30-13F2-434E-827E-A8F95A2E1549}" type="parTrans" cxnId="{30C1AEF3-0F73-4849-BC34-87D154FCCB82}">
      <dgm:prSet/>
      <dgm:spPr/>
      <dgm:t>
        <a:bodyPr/>
        <a:lstStyle/>
        <a:p>
          <a:endParaRPr lang="en-US"/>
        </a:p>
      </dgm:t>
    </dgm:pt>
    <dgm:pt modelId="{60A7D2C1-7370-4224-A71F-5D573E296680}" type="sibTrans" cxnId="{30C1AEF3-0F73-4849-BC34-87D154FCCB82}">
      <dgm:prSet/>
      <dgm:spPr/>
      <dgm:t>
        <a:bodyPr/>
        <a:lstStyle/>
        <a:p>
          <a:endParaRPr lang="en-US"/>
        </a:p>
      </dgm:t>
    </dgm:pt>
    <dgm:pt modelId="{E60BC26A-83A3-44F3-92A1-ACF55A306A5F}">
      <dgm:prSet/>
      <dgm:spPr/>
      <dgm:t>
        <a:bodyPr/>
        <a:lstStyle/>
        <a:p>
          <a:r>
            <a:rPr lang="en-US"/>
            <a:t>(1) Where the Tribal Court orders an eviction, and the defendant or any other occupant of</a:t>
          </a:r>
        </a:p>
      </dgm:t>
    </dgm:pt>
    <dgm:pt modelId="{A19D6C5A-552D-41D0-B331-1E02636E61E3}" type="parTrans" cxnId="{985490D1-1F53-49A0-BBB4-F81D68A17BE6}">
      <dgm:prSet/>
      <dgm:spPr/>
      <dgm:t>
        <a:bodyPr/>
        <a:lstStyle/>
        <a:p>
          <a:endParaRPr lang="en-US"/>
        </a:p>
      </dgm:t>
    </dgm:pt>
    <dgm:pt modelId="{5F311018-060D-4F5D-8DA0-2E99C609EC14}" type="sibTrans" cxnId="{985490D1-1F53-49A0-BBB4-F81D68A17BE6}">
      <dgm:prSet/>
      <dgm:spPr/>
      <dgm:t>
        <a:bodyPr/>
        <a:lstStyle/>
        <a:p>
          <a:endParaRPr lang="en-US"/>
        </a:p>
      </dgm:t>
    </dgm:pt>
    <dgm:pt modelId="{A67A9E69-7753-4FDE-BBA7-B6AE8242A6F1}">
      <dgm:prSet/>
      <dgm:spPr/>
      <dgm:t>
        <a:bodyPr/>
        <a:lstStyle/>
        <a:p>
          <a:r>
            <a:rPr lang="en-US"/>
            <a:t>the premises refuses to vacate voluntarily by the effective date of that order, the defendant or other</a:t>
          </a:r>
        </a:p>
      </dgm:t>
    </dgm:pt>
    <dgm:pt modelId="{5DC9CE2B-7CF8-4863-93A3-28057A5AB8EF}" type="parTrans" cxnId="{5CC3F813-B638-473C-862F-4C5576E664F8}">
      <dgm:prSet/>
      <dgm:spPr/>
      <dgm:t>
        <a:bodyPr/>
        <a:lstStyle/>
        <a:p>
          <a:endParaRPr lang="en-US"/>
        </a:p>
      </dgm:t>
    </dgm:pt>
    <dgm:pt modelId="{091E19D4-FA59-4972-96CD-DFF2510CE435}" type="sibTrans" cxnId="{5CC3F813-B638-473C-862F-4C5576E664F8}">
      <dgm:prSet/>
      <dgm:spPr/>
      <dgm:t>
        <a:bodyPr/>
        <a:lstStyle/>
        <a:p>
          <a:endParaRPr lang="en-US"/>
        </a:p>
      </dgm:t>
    </dgm:pt>
    <dgm:pt modelId="{AEA5DC73-2C38-4CEC-B6AB-D6224391F509}">
      <dgm:prSet/>
      <dgm:spPr/>
      <dgm:t>
        <a:bodyPr/>
        <a:lstStyle/>
        <a:p>
          <a:r>
            <a:rPr lang="en-US"/>
            <a:t>occupants may be forcibly removed from the premises by a tribal law enforcement officer. At the</a:t>
          </a:r>
        </a:p>
      </dgm:t>
    </dgm:pt>
    <dgm:pt modelId="{83B62C9E-4E2B-4F5F-8A7D-74A8A1B46CD6}" type="parTrans" cxnId="{BB7B4CCD-F791-4A77-B578-05C40EE77B28}">
      <dgm:prSet/>
      <dgm:spPr/>
      <dgm:t>
        <a:bodyPr/>
        <a:lstStyle/>
        <a:p>
          <a:endParaRPr lang="en-US"/>
        </a:p>
      </dgm:t>
    </dgm:pt>
    <dgm:pt modelId="{9A61C4D8-C6B6-4343-AB37-63DE5EFDCA10}" type="sibTrans" cxnId="{BB7B4CCD-F791-4A77-B578-05C40EE77B28}">
      <dgm:prSet/>
      <dgm:spPr/>
      <dgm:t>
        <a:bodyPr/>
        <a:lstStyle/>
        <a:p>
          <a:endParaRPr lang="en-US"/>
        </a:p>
      </dgm:t>
    </dgm:pt>
    <dgm:pt modelId="{3372BA7F-5AF2-49EC-AB14-AF355D6D10F9}">
      <dgm:prSet/>
      <dgm:spPr/>
      <dgm:t>
        <a:bodyPr/>
        <a:lstStyle/>
        <a:p>
          <a:r>
            <a:rPr lang="en-US"/>
            <a:t>hearing where the eviction is ordered, the Tribal Court shall inform the defendant that if he does not</a:t>
          </a:r>
        </a:p>
      </dgm:t>
    </dgm:pt>
    <dgm:pt modelId="{E704FE9A-C757-4C85-B5E2-936AF053772F}" type="parTrans" cxnId="{AD45B482-CCA3-4E6D-AF3F-E29A740DB49C}">
      <dgm:prSet/>
      <dgm:spPr/>
      <dgm:t>
        <a:bodyPr/>
        <a:lstStyle/>
        <a:p>
          <a:endParaRPr lang="en-US"/>
        </a:p>
      </dgm:t>
    </dgm:pt>
    <dgm:pt modelId="{7FDB40F3-B5D7-487F-9763-E3F536D4C304}" type="sibTrans" cxnId="{AD45B482-CCA3-4E6D-AF3F-E29A740DB49C}">
      <dgm:prSet/>
      <dgm:spPr/>
      <dgm:t>
        <a:bodyPr/>
        <a:lstStyle/>
        <a:p>
          <a:endParaRPr lang="en-US"/>
        </a:p>
      </dgm:t>
    </dgm:pt>
    <dgm:pt modelId="{EBD56063-26B4-4512-9121-237CB19F82F7}">
      <dgm:prSet/>
      <dgm:spPr/>
      <dgm:t>
        <a:bodyPr/>
        <a:lstStyle/>
        <a:p>
          <a:r>
            <a:rPr lang="en-US"/>
            <a:t>vacate the premises voluntarily by the effective date, he and the other occupants will be subject to</a:t>
          </a:r>
        </a:p>
      </dgm:t>
    </dgm:pt>
    <dgm:pt modelId="{D530A520-844B-4E20-903B-C6E06DF8F9E2}" type="parTrans" cxnId="{F78B806F-C1D1-4018-B095-561C24CA963B}">
      <dgm:prSet/>
      <dgm:spPr/>
      <dgm:t>
        <a:bodyPr/>
        <a:lstStyle/>
        <a:p>
          <a:endParaRPr lang="en-US"/>
        </a:p>
      </dgm:t>
    </dgm:pt>
    <dgm:pt modelId="{96D838F7-C416-4B05-8E2C-A305AFA3DBFE}" type="sibTrans" cxnId="{F78B806F-C1D1-4018-B095-561C24CA963B}">
      <dgm:prSet/>
      <dgm:spPr/>
      <dgm:t>
        <a:bodyPr/>
        <a:lstStyle/>
        <a:p>
          <a:endParaRPr lang="en-US"/>
        </a:p>
      </dgm:t>
    </dgm:pt>
    <dgm:pt modelId="{D12009CE-C836-4FAE-BB57-7B367D361637}">
      <dgm:prSet/>
      <dgm:spPr/>
      <dgm:t>
        <a:bodyPr/>
        <a:lstStyle/>
        <a:p>
          <a:r>
            <a:rPr lang="en-US"/>
            <a:t>forcible eviction, and their property will be subject to storage, sale and disposal as set forth in</a:t>
          </a:r>
        </a:p>
      </dgm:t>
    </dgm:pt>
    <dgm:pt modelId="{D34E4F45-FC54-429C-AB4C-A1C357665D9A}" type="parTrans" cxnId="{ED77F486-43A3-4093-AA0A-4C154439AEB9}">
      <dgm:prSet/>
      <dgm:spPr/>
      <dgm:t>
        <a:bodyPr/>
        <a:lstStyle/>
        <a:p>
          <a:endParaRPr lang="en-US"/>
        </a:p>
      </dgm:t>
    </dgm:pt>
    <dgm:pt modelId="{C0F3D982-7F7C-4DAD-ADE2-DAAA33EBC816}" type="sibTrans" cxnId="{ED77F486-43A3-4093-AA0A-4C154439AEB9}">
      <dgm:prSet/>
      <dgm:spPr/>
      <dgm:t>
        <a:bodyPr/>
        <a:lstStyle/>
        <a:p>
          <a:endParaRPr lang="en-US"/>
        </a:p>
      </dgm:t>
    </dgm:pt>
    <dgm:pt modelId="{76ED5089-B144-4B51-B8B2-A083788C8460}">
      <dgm:prSet/>
      <dgm:spPr/>
      <dgm:t>
        <a:bodyPr/>
        <a:lstStyle/>
        <a:p>
          <a:r>
            <a:rPr lang="en-US"/>
            <a:t>(2) Following eviction, the Court may allow the landlord, the Housing Authority or the</a:t>
          </a:r>
        </a:p>
      </dgm:t>
    </dgm:pt>
    <dgm:pt modelId="{D148DBE5-EB9B-4DB1-81BC-4B73C9CD777E}" type="parTrans" cxnId="{69E5CA43-B269-4967-A9DD-11899366A594}">
      <dgm:prSet/>
      <dgm:spPr/>
      <dgm:t>
        <a:bodyPr/>
        <a:lstStyle/>
        <a:p>
          <a:endParaRPr lang="en-US"/>
        </a:p>
      </dgm:t>
    </dgm:pt>
    <dgm:pt modelId="{6225F8CD-970A-4B17-B0BA-B16E25E989AC}" type="sibTrans" cxnId="{69E5CA43-B269-4967-A9DD-11899366A594}">
      <dgm:prSet/>
      <dgm:spPr/>
      <dgm:t>
        <a:bodyPr/>
        <a:lstStyle/>
        <a:p>
          <a:endParaRPr lang="en-US"/>
        </a:p>
      </dgm:t>
    </dgm:pt>
    <dgm:pt modelId="{A0DAC26F-D856-46B6-AA1E-09E2E7BF04BD}">
      <dgm:prSet/>
      <dgm:spPr/>
      <dgm:t>
        <a:bodyPr/>
        <a:lstStyle/>
        <a:p>
          <a:r>
            <a:rPr lang="en-US"/>
            <a:t>United States Government access to any property leased by either of them for purposes of preserving</a:t>
          </a:r>
        </a:p>
      </dgm:t>
    </dgm:pt>
    <dgm:pt modelId="{2D02DC0A-2155-4483-93DE-98C5E6A9EAA9}" type="parTrans" cxnId="{744DDDBF-B4DE-40F6-B432-B716AB65E2CD}">
      <dgm:prSet/>
      <dgm:spPr/>
      <dgm:t>
        <a:bodyPr/>
        <a:lstStyle/>
        <a:p>
          <a:endParaRPr lang="en-US"/>
        </a:p>
      </dgm:t>
    </dgm:pt>
    <dgm:pt modelId="{3A01E932-2955-44BA-BF59-96D426791E2B}" type="sibTrans" cxnId="{744DDDBF-B4DE-40F6-B432-B716AB65E2CD}">
      <dgm:prSet/>
      <dgm:spPr/>
      <dgm:t>
        <a:bodyPr/>
        <a:lstStyle/>
        <a:p>
          <a:endParaRPr lang="en-US"/>
        </a:p>
      </dgm:t>
    </dgm:pt>
    <dgm:pt modelId="{A07CC382-69EC-40B8-A147-CEF36495B1F9}">
      <dgm:prSet/>
      <dgm:spPr/>
      <dgm:t>
        <a:bodyPr/>
        <a:lstStyle/>
        <a:p>
          <a:r>
            <a:rPr lang="en-US"/>
            <a:t>and securing it.</a:t>
          </a:r>
        </a:p>
      </dgm:t>
    </dgm:pt>
    <dgm:pt modelId="{CBEA39C7-66BB-4B0D-A8B0-3B931B3B35C5}" type="parTrans" cxnId="{5AADC586-BDE7-475D-AE9C-B76D71EA9E2E}">
      <dgm:prSet/>
      <dgm:spPr/>
      <dgm:t>
        <a:bodyPr/>
        <a:lstStyle/>
        <a:p>
          <a:endParaRPr lang="en-US"/>
        </a:p>
      </dgm:t>
    </dgm:pt>
    <dgm:pt modelId="{88332124-AF71-42B3-885D-E31EF3C8C6CD}" type="sibTrans" cxnId="{5AADC586-BDE7-475D-AE9C-B76D71EA9E2E}">
      <dgm:prSet/>
      <dgm:spPr/>
      <dgm:t>
        <a:bodyPr/>
        <a:lstStyle/>
        <a:p>
          <a:endParaRPr lang="en-US"/>
        </a:p>
      </dgm:t>
    </dgm:pt>
    <dgm:pt modelId="{0909E537-F9C6-4B5B-B3E1-5AA135AD66B8}" type="pres">
      <dgm:prSet presAssocID="{CD4D9A7A-BC37-4DD6-8431-8C9C93D35759}" presName="Name0" presStyleCnt="0">
        <dgm:presLayoutVars>
          <dgm:dir/>
          <dgm:resizeHandles val="exact"/>
        </dgm:presLayoutVars>
      </dgm:prSet>
      <dgm:spPr/>
    </dgm:pt>
    <dgm:pt modelId="{F40AF087-7EDE-41B9-BE82-7E229E603A87}" type="pres">
      <dgm:prSet presAssocID="{0E95B7CD-B692-4F5A-B354-3963113728FD}" presName="node" presStyleLbl="node1" presStyleIdx="0" presStyleCnt="10">
        <dgm:presLayoutVars>
          <dgm:bulletEnabled val="1"/>
        </dgm:presLayoutVars>
      </dgm:prSet>
      <dgm:spPr/>
    </dgm:pt>
    <dgm:pt modelId="{8E81B021-2951-4985-9F4E-161208378852}" type="pres">
      <dgm:prSet presAssocID="{60A7D2C1-7370-4224-A71F-5D573E296680}" presName="sibTrans" presStyleLbl="sibTrans1D1" presStyleIdx="0" presStyleCnt="9"/>
      <dgm:spPr/>
    </dgm:pt>
    <dgm:pt modelId="{B942D0B3-E7A8-4F3C-B99E-BFDF0D9CE651}" type="pres">
      <dgm:prSet presAssocID="{60A7D2C1-7370-4224-A71F-5D573E296680}" presName="connectorText" presStyleLbl="sibTrans1D1" presStyleIdx="0" presStyleCnt="9"/>
      <dgm:spPr/>
    </dgm:pt>
    <dgm:pt modelId="{52518015-0AFE-42ED-AC68-DDD0AB6B18EA}" type="pres">
      <dgm:prSet presAssocID="{E60BC26A-83A3-44F3-92A1-ACF55A306A5F}" presName="node" presStyleLbl="node1" presStyleIdx="1" presStyleCnt="10">
        <dgm:presLayoutVars>
          <dgm:bulletEnabled val="1"/>
        </dgm:presLayoutVars>
      </dgm:prSet>
      <dgm:spPr/>
    </dgm:pt>
    <dgm:pt modelId="{BA3BB58A-121E-4CE8-9F34-9AD6DF99278F}" type="pres">
      <dgm:prSet presAssocID="{5F311018-060D-4F5D-8DA0-2E99C609EC14}" presName="sibTrans" presStyleLbl="sibTrans1D1" presStyleIdx="1" presStyleCnt="9"/>
      <dgm:spPr/>
    </dgm:pt>
    <dgm:pt modelId="{9D778391-6B19-496A-8BE2-BFE8243518F9}" type="pres">
      <dgm:prSet presAssocID="{5F311018-060D-4F5D-8DA0-2E99C609EC14}" presName="connectorText" presStyleLbl="sibTrans1D1" presStyleIdx="1" presStyleCnt="9"/>
      <dgm:spPr/>
    </dgm:pt>
    <dgm:pt modelId="{D4EC34D5-15FA-4450-BA44-6C42846F0D04}" type="pres">
      <dgm:prSet presAssocID="{A67A9E69-7753-4FDE-BBA7-B6AE8242A6F1}" presName="node" presStyleLbl="node1" presStyleIdx="2" presStyleCnt="10">
        <dgm:presLayoutVars>
          <dgm:bulletEnabled val="1"/>
        </dgm:presLayoutVars>
      </dgm:prSet>
      <dgm:spPr/>
    </dgm:pt>
    <dgm:pt modelId="{5246DA45-EF20-4FA8-A186-9FC8B8B82E70}" type="pres">
      <dgm:prSet presAssocID="{091E19D4-FA59-4972-96CD-DFF2510CE435}" presName="sibTrans" presStyleLbl="sibTrans1D1" presStyleIdx="2" presStyleCnt="9"/>
      <dgm:spPr/>
    </dgm:pt>
    <dgm:pt modelId="{1DA110F8-8264-4CD2-9161-447703A7D017}" type="pres">
      <dgm:prSet presAssocID="{091E19D4-FA59-4972-96CD-DFF2510CE435}" presName="connectorText" presStyleLbl="sibTrans1D1" presStyleIdx="2" presStyleCnt="9"/>
      <dgm:spPr/>
    </dgm:pt>
    <dgm:pt modelId="{33347C03-02ED-4F4C-8901-37BE69FEFC9E}" type="pres">
      <dgm:prSet presAssocID="{AEA5DC73-2C38-4CEC-B6AB-D6224391F509}" presName="node" presStyleLbl="node1" presStyleIdx="3" presStyleCnt="10">
        <dgm:presLayoutVars>
          <dgm:bulletEnabled val="1"/>
        </dgm:presLayoutVars>
      </dgm:prSet>
      <dgm:spPr/>
    </dgm:pt>
    <dgm:pt modelId="{25960733-1F91-490B-A4EC-B2D98B4E0763}" type="pres">
      <dgm:prSet presAssocID="{9A61C4D8-C6B6-4343-AB37-63DE5EFDCA10}" presName="sibTrans" presStyleLbl="sibTrans1D1" presStyleIdx="3" presStyleCnt="9"/>
      <dgm:spPr/>
    </dgm:pt>
    <dgm:pt modelId="{9F31B5B7-075A-4A7B-8E3F-6C567382A5E1}" type="pres">
      <dgm:prSet presAssocID="{9A61C4D8-C6B6-4343-AB37-63DE5EFDCA10}" presName="connectorText" presStyleLbl="sibTrans1D1" presStyleIdx="3" presStyleCnt="9"/>
      <dgm:spPr/>
    </dgm:pt>
    <dgm:pt modelId="{056DD65C-98D6-48CE-979D-1FB94A4978EC}" type="pres">
      <dgm:prSet presAssocID="{3372BA7F-5AF2-49EC-AB14-AF355D6D10F9}" presName="node" presStyleLbl="node1" presStyleIdx="4" presStyleCnt="10">
        <dgm:presLayoutVars>
          <dgm:bulletEnabled val="1"/>
        </dgm:presLayoutVars>
      </dgm:prSet>
      <dgm:spPr/>
    </dgm:pt>
    <dgm:pt modelId="{D89888A8-6C63-4D23-A62D-29B297579A5A}" type="pres">
      <dgm:prSet presAssocID="{7FDB40F3-B5D7-487F-9763-E3F536D4C304}" presName="sibTrans" presStyleLbl="sibTrans1D1" presStyleIdx="4" presStyleCnt="9"/>
      <dgm:spPr/>
    </dgm:pt>
    <dgm:pt modelId="{7A48FB5B-FB92-4DF9-9B7D-EDC263F9180D}" type="pres">
      <dgm:prSet presAssocID="{7FDB40F3-B5D7-487F-9763-E3F536D4C304}" presName="connectorText" presStyleLbl="sibTrans1D1" presStyleIdx="4" presStyleCnt="9"/>
      <dgm:spPr/>
    </dgm:pt>
    <dgm:pt modelId="{BB91FF70-2EF4-4466-A95D-27CC58CA77A6}" type="pres">
      <dgm:prSet presAssocID="{EBD56063-26B4-4512-9121-237CB19F82F7}" presName="node" presStyleLbl="node1" presStyleIdx="5" presStyleCnt="10">
        <dgm:presLayoutVars>
          <dgm:bulletEnabled val="1"/>
        </dgm:presLayoutVars>
      </dgm:prSet>
      <dgm:spPr/>
    </dgm:pt>
    <dgm:pt modelId="{BBB0ACAC-C234-4E6E-9C9C-340C9809DDBA}" type="pres">
      <dgm:prSet presAssocID="{96D838F7-C416-4B05-8E2C-A305AFA3DBFE}" presName="sibTrans" presStyleLbl="sibTrans1D1" presStyleIdx="5" presStyleCnt="9"/>
      <dgm:spPr/>
    </dgm:pt>
    <dgm:pt modelId="{085A969B-1B4B-41E4-921F-6F92341993A9}" type="pres">
      <dgm:prSet presAssocID="{96D838F7-C416-4B05-8E2C-A305AFA3DBFE}" presName="connectorText" presStyleLbl="sibTrans1D1" presStyleIdx="5" presStyleCnt="9"/>
      <dgm:spPr/>
    </dgm:pt>
    <dgm:pt modelId="{0159CBE9-57CB-4802-871A-5DE2D4A767BF}" type="pres">
      <dgm:prSet presAssocID="{D12009CE-C836-4FAE-BB57-7B367D361637}" presName="node" presStyleLbl="node1" presStyleIdx="6" presStyleCnt="10">
        <dgm:presLayoutVars>
          <dgm:bulletEnabled val="1"/>
        </dgm:presLayoutVars>
      </dgm:prSet>
      <dgm:spPr/>
    </dgm:pt>
    <dgm:pt modelId="{9C0DBD8E-B78D-4C8C-8015-064BE9D59BB6}" type="pres">
      <dgm:prSet presAssocID="{C0F3D982-7F7C-4DAD-ADE2-DAAA33EBC816}" presName="sibTrans" presStyleLbl="sibTrans1D1" presStyleIdx="6" presStyleCnt="9"/>
      <dgm:spPr/>
    </dgm:pt>
    <dgm:pt modelId="{1244909A-22C6-4505-BD24-2B8294597DBB}" type="pres">
      <dgm:prSet presAssocID="{C0F3D982-7F7C-4DAD-ADE2-DAAA33EBC816}" presName="connectorText" presStyleLbl="sibTrans1D1" presStyleIdx="6" presStyleCnt="9"/>
      <dgm:spPr/>
    </dgm:pt>
    <dgm:pt modelId="{40325DBC-D757-4D71-89BE-0820CBA3E007}" type="pres">
      <dgm:prSet presAssocID="{76ED5089-B144-4B51-B8B2-A083788C8460}" presName="node" presStyleLbl="node1" presStyleIdx="7" presStyleCnt="10">
        <dgm:presLayoutVars>
          <dgm:bulletEnabled val="1"/>
        </dgm:presLayoutVars>
      </dgm:prSet>
      <dgm:spPr/>
    </dgm:pt>
    <dgm:pt modelId="{D045FAC5-BCC4-435B-A969-67ABBFC09F3A}" type="pres">
      <dgm:prSet presAssocID="{6225F8CD-970A-4B17-B0BA-B16E25E989AC}" presName="sibTrans" presStyleLbl="sibTrans1D1" presStyleIdx="7" presStyleCnt="9"/>
      <dgm:spPr/>
    </dgm:pt>
    <dgm:pt modelId="{C0FBF9A1-890E-4447-9E11-32EA922FA8EC}" type="pres">
      <dgm:prSet presAssocID="{6225F8CD-970A-4B17-B0BA-B16E25E989AC}" presName="connectorText" presStyleLbl="sibTrans1D1" presStyleIdx="7" presStyleCnt="9"/>
      <dgm:spPr/>
    </dgm:pt>
    <dgm:pt modelId="{D7E20DB3-6A14-4A76-B596-4F56C9468EDF}" type="pres">
      <dgm:prSet presAssocID="{A0DAC26F-D856-46B6-AA1E-09E2E7BF04BD}" presName="node" presStyleLbl="node1" presStyleIdx="8" presStyleCnt="10">
        <dgm:presLayoutVars>
          <dgm:bulletEnabled val="1"/>
        </dgm:presLayoutVars>
      </dgm:prSet>
      <dgm:spPr/>
    </dgm:pt>
    <dgm:pt modelId="{103AE0D2-03A5-494E-B0E7-73B7325FA703}" type="pres">
      <dgm:prSet presAssocID="{3A01E932-2955-44BA-BF59-96D426791E2B}" presName="sibTrans" presStyleLbl="sibTrans1D1" presStyleIdx="8" presStyleCnt="9"/>
      <dgm:spPr/>
    </dgm:pt>
    <dgm:pt modelId="{E62F030D-C185-4ED1-ADDF-ED7A55D7DB53}" type="pres">
      <dgm:prSet presAssocID="{3A01E932-2955-44BA-BF59-96D426791E2B}" presName="connectorText" presStyleLbl="sibTrans1D1" presStyleIdx="8" presStyleCnt="9"/>
      <dgm:spPr/>
    </dgm:pt>
    <dgm:pt modelId="{253954E1-1267-4A7F-ACF3-AEB913B78CAB}" type="pres">
      <dgm:prSet presAssocID="{A07CC382-69EC-40B8-A147-CEF36495B1F9}" presName="node" presStyleLbl="node1" presStyleIdx="9" presStyleCnt="10">
        <dgm:presLayoutVars>
          <dgm:bulletEnabled val="1"/>
        </dgm:presLayoutVars>
      </dgm:prSet>
      <dgm:spPr/>
    </dgm:pt>
  </dgm:ptLst>
  <dgm:cxnLst>
    <dgm:cxn modelId="{5CC3F813-B638-473C-862F-4C5576E664F8}" srcId="{CD4D9A7A-BC37-4DD6-8431-8C9C93D35759}" destId="{A67A9E69-7753-4FDE-BBA7-B6AE8242A6F1}" srcOrd="2" destOrd="0" parTransId="{5DC9CE2B-7CF8-4863-93A3-28057A5AB8EF}" sibTransId="{091E19D4-FA59-4972-96CD-DFF2510CE435}"/>
    <dgm:cxn modelId="{2125971F-0463-4D30-B13C-5E726028C354}" type="presOf" srcId="{091E19D4-FA59-4972-96CD-DFF2510CE435}" destId="{1DA110F8-8264-4CD2-9161-447703A7D017}" srcOrd="1" destOrd="0" presId="urn:microsoft.com/office/officeart/2016/7/layout/RepeatingBendingProcessNew"/>
    <dgm:cxn modelId="{24291A2B-8E2B-4C71-917E-318A279FAEB7}" type="presOf" srcId="{091E19D4-FA59-4972-96CD-DFF2510CE435}" destId="{5246DA45-EF20-4FA8-A186-9FC8B8B82E70}" srcOrd="0" destOrd="0" presId="urn:microsoft.com/office/officeart/2016/7/layout/RepeatingBendingProcessNew"/>
    <dgm:cxn modelId="{2EE0E930-9EE8-4F24-99E7-6E1315DEA3FA}" type="presOf" srcId="{60A7D2C1-7370-4224-A71F-5D573E296680}" destId="{B942D0B3-E7A8-4F3C-B99E-BFDF0D9CE651}" srcOrd="1" destOrd="0" presId="urn:microsoft.com/office/officeart/2016/7/layout/RepeatingBendingProcessNew"/>
    <dgm:cxn modelId="{458F5935-9383-47F5-B734-7245BF5257AD}" type="presOf" srcId="{A07CC382-69EC-40B8-A147-CEF36495B1F9}" destId="{253954E1-1267-4A7F-ACF3-AEB913B78CAB}" srcOrd="0" destOrd="0" presId="urn:microsoft.com/office/officeart/2016/7/layout/RepeatingBendingProcessNew"/>
    <dgm:cxn modelId="{5B050D37-F5CE-4BE8-A34C-891D0A7B1506}" type="presOf" srcId="{96D838F7-C416-4B05-8E2C-A305AFA3DBFE}" destId="{BBB0ACAC-C234-4E6E-9C9C-340C9809DDBA}" srcOrd="0" destOrd="0" presId="urn:microsoft.com/office/officeart/2016/7/layout/RepeatingBendingProcessNew"/>
    <dgm:cxn modelId="{7269F73A-5A5E-4583-B1A2-85C24D58D2AC}" type="presOf" srcId="{3372BA7F-5AF2-49EC-AB14-AF355D6D10F9}" destId="{056DD65C-98D6-48CE-979D-1FB94A4978EC}" srcOrd="0" destOrd="0" presId="urn:microsoft.com/office/officeart/2016/7/layout/RepeatingBendingProcessNew"/>
    <dgm:cxn modelId="{2F3A5360-8285-4A43-9E4B-E8E4FA09BAF4}" type="presOf" srcId="{7FDB40F3-B5D7-487F-9763-E3F536D4C304}" destId="{D89888A8-6C63-4D23-A62D-29B297579A5A}" srcOrd="0" destOrd="0" presId="urn:microsoft.com/office/officeart/2016/7/layout/RepeatingBendingProcessNew"/>
    <dgm:cxn modelId="{69E5CA43-B269-4967-A9DD-11899366A594}" srcId="{CD4D9A7A-BC37-4DD6-8431-8C9C93D35759}" destId="{76ED5089-B144-4B51-B8B2-A083788C8460}" srcOrd="7" destOrd="0" parTransId="{D148DBE5-EB9B-4DB1-81BC-4B73C9CD777E}" sibTransId="{6225F8CD-970A-4B17-B0BA-B16E25E989AC}"/>
    <dgm:cxn modelId="{6477B364-A2C9-459D-A5DF-873C569CCA5B}" type="presOf" srcId="{D12009CE-C836-4FAE-BB57-7B367D361637}" destId="{0159CBE9-57CB-4802-871A-5DE2D4A767BF}" srcOrd="0" destOrd="0" presId="urn:microsoft.com/office/officeart/2016/7/layout/RepeatingBendingProcessNew"/>
    <dgm:cxn modelId="{D01A7E66-D728-47B4-B6E0-F148B55143FD}" type="presOf" srcId="{C0F3D982-7F7C-4DAD-ADE2-DAAA33EBC816}" destId="{1244909A-22C6-4505-BD24-2B8294597DBB}" srcOrd="1" destOrd="0" presId="urn:microsoft.com/office/officeart/2016/7/layout/RepeatingBendingProcessNew"/>
    <dgm:cxn modelId="{F78B806F-C1D1-4018-B095-561C24CA963B}" srcId="{CD4D9A7A-BC37-4DD6-8431-8C9C93D35759}" destId="{EBD56063-26B4-4512-9121-237CB19F82F7}" srcOrd="5" destOrd="0" parTransId="{D530A520-844B-4E20-903B-C6E06DF8F9E2}" sibTransId="{96D838F7-C416-4B05-8E2C-A305AFA3DBFE}"/>
    <dgm:cxn modelId="{0747B850-CEC4-4AEA-870B-507768B42A97}" type="presOf" srcId="{6225F8CD-970A-4B17-B0BA-B16E25E989AC}" destId="{D045FAC5-BCC4-435B-A969-67ABBFC09F3A}" srcOrd="0" destOrd="0" presId="urn:microsoft.com/office/officeart/2016/7/layout/RepeatingBendingProcessNew"/>
    <dgm:cxn modelId="{E1FC6179-6C55-4441-97D7-CF5258897BC7}" type="presOf" srcId="{3A01E932-2955-44BA-BF59-96D426791E2B}" destId="{103AE0D2-03A5-494E-B0E7-73B7325FA703}" srcOrd="0" destOrd="0" presId="urn:microsoft.com/office/officeart/2016/7/layout/RepeatingBendingProcessNew"/>
    <dgm:cxn modelId="{5517E37B-BD92-4EE2-B229-674BC22CB644}" type="presOf" srcId="{A67A9E69-7753-4FDE-BBA7-B6AE8242A6F1}" destId="{D4EC34D5-15FA-4450-BA44-6C42846F0D04}" srcOrd="0" destOrd="0" presId="urn:microsoft.com/office/officeart/2016/7/layout/RepeatingBendingProcessNew"/>
    <dgm:cxn modelId="{EA940B80-476D-4068-992D-67F3C58DB3A3}" type="presOf" srcId="{9A61C4D8-C6B6-4343-AB37-63DE5EFDCA10}" destId="{9F31B5B7-075A-4A7B-8E3F-6C567382A5E1}" srcOrd="1" destOrd="0" presId="urn:microsoft.com/office/officeart/2016/7/layout/RepeatingBendingProcessNew"/>
    <dgm:cxn modelId="{AD45B482-CCA3-4E6D-AF3F-E29A740DB49C}" srcId="{CD4D9A7A-BC37-4DD6-8431-8C9C93D35759}" destId="{3372BA7F-5AF2-49EC-AB14-AF355D6D10F9}" srcOrd="4" destOrd="0" parTransId="{E704FE9A-C757-4C85-B5E2-936AF053772F}" sibTransId="{7FDB40F3-B5D7-487F-9763-E3F536D4C304}"/>
    <dgm:cxn modelId="{5AADC586-BDE7-475D-AE9C-B76D71EA9E2E}" srcId="{CD4D9A7A-BC37-4DD6-8431-8C9C93D35759}" destId="{A07CC382-69EC-40B8-A147-CEF36495B1F9}" srcOrd="9" destOrd="0" parTransId="{CBEA39C7-66BB-4B0D-A8B0-3B931B3B35C5}" sibTransId="{88332124-AF71-42B3-885D-E31EF3C8C6CD}"/>
    <dgm:cxn modelId="{ED77F486-43A3-4093-AA0A-4C154439AEB9}" srcId="{CD4D9A7A-BC37-4DD6-8431-8C9C93D35759}" destId="{D12009CE-C836-4FAE-BB57-7B367D361637}" srcOrd="6" destOrd="0" parTransId="{D34E4F45-FC54-429C-AB4C-A1C357665D9A}" sibTransId="{C0F3D982-7F7C-4DAD-ADE2-DAAA33EBC816}"/>
    <dgm:cxn modelId="{8EABCF8C-18AC-45C9-87DD-71F5FBEDE9F3}" type="presOf" srcId="{76ED5089-B144-4B51-B8B2-A083788C8460}" destId="{40325DBC-D757-4D71-89BE-0820CBA3E007}" srcOrd="0" destOrd="0" presId="urn:microsoft.com/office/officeart/2016/7/layout/RepeatingBendingProcessNew"/>
    <dgm:cxn modelId="{89F61C94-B4BD-494D-B7D6-36433D7A73F0}" type="presOf" srcId="{5F311018-060D-4F5D-8DA0-2E99C609EC14}" destId="{9D778391-6B19-496A-8BE2-BFE8243518F9}" srcOrd="1" destOrd="0" presId="urn:microsoft.com/office/officeart/2016/7/layout/RepeatingBendingProcessNew"/>
    <dgm:cxn modelId="{CEEC8098-11C0-4F46-9DCC-8FA15B771D5C}" type="presOf" srcId="{7FDB40F3-B5D7-487F-9763-E3F536D4C304}" destId="{7A48FB5B-FB92-4DF9-9B7D-EDC263F9180D}" srcOrd="1" destOrd="0" presId="urn:microsoft.com/office/officeart/2016/7/layout/RepeatingBendingProcessNew"/>
    <dgm:cxn modelId="{DFC5C598-3B31-4AD9-8B38-DE75C3DF4533}" type="presOf" srcId="{96D838F7-C416-4B05-8E2C-A305AFA3DBFE}" destId="{085A969B-1B4B-41E4-921F-6F92341993A9}" srcOrd="1" destOrd="0" presId="urn:microsoft.com/office/officeart/2016/7/layout/RepeatingBendingProcessNew"/>
    <dgm:cxn modelId="{B6D3119C-F1D3-4985-9AAC-182247D0C102}" type="presOf" srcId="{0E95B7CD-B692-4F5A-B354-3963113728FD}" destId="{F40AF087-7EDE-41B9-BE82-7E229E603A87}" srcOrd="0" destOrd="0" presId="urn:microsoft.com/office/officeart/2016/7/layout/RepeatingBendingProcessNew"/>
    <dgm:cxn modelId="{7845ED9F-D6EB-4715-9E8D-6F43DF696BE6}" type="presOf" srcId="{5F311018-060D-4F5D-8DA0-2E99C609EC14}" destId="{BA3BB58A-121E-4CE8-9F34-9AD6DF99278F}" srcOrd="0" destOrd="0" presId="urn:microsoft.com/office/officeart/2016/7/layout/RepeatingBendingProcessNew"/>
    <dgm:cxn modelId="{CBF32FA1-8DA7-4189-AD35-891AD34ED9A2}" type="presOf" srcId="{E60BC26A-83A3-44F3-92A1-ACF55A306A5F}" destId="{52518015-0AFE-42ED-AC68-DDD0AB6B18EA}" srcOrd="0" destOrd="0" presId="urn:microsoft.com/office/officeart/2016/7/layout/RepeatingBendingProcessNew"/>
    <dgm:cxn modelId="{1674F0AB-89EE-4334-93AC-AB5923496B86}" type="presOf" srcId="{CD4D9A7A-BC37-4DD6-8431-8C9C93D35759}" destId="{0909E537-F9C6-4B5B-B3E1-5AA135AD66B8}" srcOrd="0" destOrd="0" presId="urn:microsoft.com/office/officeart/2016/7/layout/RepeatingBendingProcessNew"/>
    <dgm:cxn modelId="{146646AD-013E-474B-B0E4-206699218AF1}" type="presOf" srcId="{AEA5DC73-2C38-4CEC-B6AB-D6224391F509}" destId="{33347C03-02ED-4F4C-8901-37BE69FEFC9E}" srcOrd="0" destOrd="0" presId="urn:microsoft.com/office/officeart/2016/7/layout/RepeatingBendingProcessNew"/>
    <dgm:cxn modelId="{68ACDDB7-BAEF-41D2-87D7-B1145E11A646}" type="presOf" srcId="{60A7D2C1-7370-4224-A71F-5D573E296680}" destId="{8E81B021-2951-4985-9F4E-161208378852}" srcOrd="0" destOrd="0" presId="urn:microsoft.com/office/officeart/2016/7/layout/RepeatingBendingProcessNew"/>
    <dgm:cxn modelId="{744DDDBF-B4DE-40F6-B432-B716AB65E2CD}" srcId="{CD4D9A7A-BC37-4DD6-8431-8C9C93D35759}" destId="{A0DAC26F-D856-46B6-AA1E-09E2E7BF04BD}" srcOrd="8" destOrd="0" parTransId="{2D02DC0A-2155-4483-93DE-98C5E6A9EAA9}" sibTransId="{3A01E932-2955-44BA-BF59-96D426791E2B}"/>
    <dgm:cxn modelId="{BB7B4CCD-F791-4A77-B578-05C40EE77B28}" srcId="{CD4D9A7A-BC37-4DD6-8431-8C9C93D35759}" destId="{AEA5DC73-2C38-4CEC-B6AB-D6224391F509}" srcOrd="3" destOrd="0" parTransId="{83B62C9E-4E2B-4F5F-8A7D-74A8A1B46CD6}" sibTransId="{9A61C4D8-C6B6-4343-AB37-63DE5EFDCA10}"/>
    <dgm:cxn modelId="{985490D1-1F53-49A0-BBB4-F81D68A17BE6}" srcId="{CD4D9A7A-BC37-4DD6-8431-8C9C93D35759}" destId="{E60BC26A-83A3-44F3-92A1-ACF55A306A5F}" srcOrd="1" destOrd="0" parTransId="{A19D6C5A-552D-41D0-B331-1E02636E61E3}" sibTransId="{5F311018-060D-4F5D-8DA0-2E99C609EC14}"/>
    <dgm:cxn modelId="{97FE97DA-AC03-4270-8371-7DFB9C55612E}" type="presOf" srcId="{A0DAC26F-D856-46B6-AA1E-09E2E7BF04BD}" destId="{D7E20DB3-6A14-4A76-B596-4F56C9468EDF}" srcOrd="0" destOrd="0" presId="urn:microsoft.com/office/officeart/2016/7/layout/RepeatingBendingProcessNew"/>
    <dgm:cxn modelId="{E5EEE3E2-8158-4FA6-8557-B5DD02E87F1D}" type="presOf" srcId="{C0F3D982-7F7C-4DAD-ADE2-DAAA33EBC816}" destId="{9C0DBD8E-B78D-4C8C-8015-064BE9D59BB6}" srcOrd="0" destOrd="0" presId="urn:microsoft.com/office/officeart/2016/7/layout/RepeatingBendingProcessNew"/>
    <dgm:cxn modelId="{E215E7E4-14C7-4D00-8135-5A08ED70F2F3}" type="presOf" srcId="{3A01E932-2955-44BA-BF59-96D426791E2B}" destId="{E62F030D-C185-4ED1-ADDF-ED7A55D7DB53}" srcOrd="1" destOrd="0" presId="urn:microsoft.com/office/officeart/2016/7/layout/RepeatingBendingProcessNew"/>
    <dgm:cxn modelId="{30C1AEF3-0F73-4849-BC34-87D154FCCB82}" srcId="{CD4D9A7A-BC37-4DD6-8431-8C9C93D35759}" destId="{0E95B7CD-B692-4F5A-B354-3963113728FD}" srcOrd="0" destOrd="0" parTransId="{598CBC30-13F2-434E-827E-A8F95A2E1549}" sibTransId="{60A7D2C1-7370-4224-A71F-5D573E296680}"/>
    <dgm:cxn modelId="{552ED4F3-E9FC-4BE3-A285-D72019D03A20}" type="presOf" srcId="{9A61C4D8-C6B6-4343-AB37-63DE5EFDCA10}" destId="{25960733-1F91-490B-A4EC-B2D98B4E0763}" srcOrd="0" destOrd="0" presId="urn:microsoft.com/office/officeart/2016/7/layout/RepeatingBendingProcessNew"/>
    <dgm:cxn modelId="{20FD36F7-70FE-4844-985C-10B63B463F34}" type="presOf" srcId="{EBD56063-26B4-4512-9121-237CB19F82F7}" destId="{BB91FF70-2EF4-4466-A95D-27CC58CA77A6}" srcOrd="0" destOrd="0" presId="urn:microsoft.com/office/officeart/2016/7/layout/RepeatingBendingProcessNew"/>
    <dgm:cxn modelId="{8C1B4AFE-CB0D-454E-8F1A-678E4A31611C}" type="presOf" srcId="{6225F8CD-970A-4B17-B0BA-B16E25E989AC}" destId="{C0FBF9A1-890E-4447-9E11-32EA922FA8EC}" srcOrd="1" destOrd="0" presId="urn:microsoft.com/office/officeart/2016/7/layout/RepeatingBendingProcessNew"/>
    <dgm:cxn modelId="{A579D9FA-A666-431B-8C79-765CC6096BB0}" type="presParOf" srcId="{0909E537-F9C6-4B5B-B3E1-5AA135AD66B8}" destId="{F40AF087-7EDE-41B9-BE82-7E229E603A87}" srcOrd="0" destOrd="0" presId="urn:microsoft.com/office/officeart/2016/7/layout/RepeatingBendingProcessNew"/>
    <dgm:cxn modelId="{E099C112-469E-49D8-AD2A-AA224C396CDD}" type="presParOf" srcId="{0909E537-F9C6-4B5B-B3E1-5AA135AD66B8}" destId="{8E81B021-2951-4985-9F4E-161208378852}" srcOrd="1" destOrd="0" presId="urn:microsoft.com/office/officeart/2016/7/layout/RepeatingBendingProcessNew"/>
    <dgm:cxn modelId="{26C4039B-8666-4579-931C-A589F7E9BBC1}" type="presParOf" srcId="{8E81B021-2951-4985-9F4E-161208378852}" destId="{B942D0B3-E7A8-4F3C-B99E-BFDF0D9CE651}" srcOrd="0" destOrd="0" presId="urn:microsoft.com/office/officeart/2016/7/layout/RepeatingBendingProcessNew"/>
    <dgm:cxn modelId="{AC3B113B-C092-44B0-B8A6-D9EE77D8C268}" type="presParOf" srcId="{0909E537-F9C6-4B5B-B3E1-5AA135AD66B8}" destId="{52518015-0AFE-42ED-AC68-DDD0AB6B18EA}" srcOrd="2" destOrd="0" presId="urn:microsoft.com/office/officeart/2016/7/layout/RepeatingBendingProcessNew"/>
    <dgm:cxn modelId="{745E83C5-3C01-46C2-956E-BB32AEAA7E35}" type="presParOf" srcId="{0909E537-F9C6-4B5B-B3E1-5AA135AD66B8}" destId="{BA3BB58A-121E-4CE8-9F34-9AD6DF99278F}" srcOrd="3" destOrd="0" presId="urn:microsoft.com/office/officeart/2016/7/layout/RepeatingBendingProcessNew"/>
    <dgm:cxn modelId="{BA568373-128A-4294-889B-1B26D0BE4E05}" type="presParOf" srcId="{BA3BB58A-121E-4CE8-9F34-9AD6DF99278F}" destId="{9D778391-6B19-496A-8BE2-BFE8243518F9}" srcOrd="0" destOrd="0" presId="urn:microsoft.com/office/officeart/2016/7/layout/RepeatingBendingProcessNew"/>
    <dgm:cxn modelId="{05D8E952-8140-4A07-9EBE-0BA247A7634D}" type="presParOf" srcId="{0909E537-F9C6-4B5B-B3E1-5AA135AD66B8}" destId="{D4EC34D5-15FA-4450-BA44-6C42846F0D04}" srcOrd="4" destOrd="0" presId="urn:microsoft.com/office/officeart/2016/7/layout/RepeatingBendingProcessNew"/>
    <dgm:cxn modelId="{7677FED0-73EC-4ECA-8C30-7573FA5B9DCC}" type="presParOf" srcId="{0909E537-F9C6-4B5B-B3E1-5AA135AD66B8}" destId="{5246DA45-EF20-4FA8-A186-9FC8B8B82E70}" srcOrd="5" destOrd="0" presId="urn:microsoft.com/office/officeart/2016/7/layout/RepeatingBendingProcessNew"/>
    <dgm:cxn modelId="{B2126736-65D3-4952-BB8D-82B3BA473CA4}" type="presParOf" srcId="{5246DA45-EF20-4FA8-A186-9FC8B8B82E70}" destId="{1DA110F8-8264-4CD2-9161-447703A7D017}" srcOrd="0" destOrd="0" presId="urn:microsoft.com/office/officeart/2016/7/layout/RepeatingBendingProcessNew"/>
    <dgm:cxn modelId="{A8DA933A-DC1C-4880-95BE-BE0DEC011AF8}" type="presParOf" srcId="{0909E537-F9C6-4B5B-B3E1-5AA135AD66B8}" destId="{33347C03-02ED-4F4C-8901-37BE69FEFC9E}" srcOrd="6" destOrd="0" presId="urn:microsoft.com/office/officeart/2016/7/layout/RepeatingBendingProcessNew"/>
    <dgm:cxn modelId="{CEEA6968-8E6C-449F-8885-07F0D0B569DC}" type="presParOf" srcId="{0909E537-F9C6-4B5B-B3E1-5AA135AD66B8}" destId="{25960733-1F91-490B-A4EC-B2D98B4E0763}" srcOrd="7" destOrd="0" presId="urn:microsoft.com/office/officeart/2016/7/layout/RepeatingBendingProcessNew"/>
    <dgm:cxn modelId="{129C9A7D-7B23-4782-9BFE-6E474C2BC0BD}" type="presParOf" srcId="{25960733-1F91-490B-A4EC-B2D98B4E0763}" destId="{9F31B5B7-075A-4A7B-8E3F-6C567382A5E1}" srcOrd="0" destOrd="0" presId="urn:microsoft.com/office/officeart/2016/7/layout/RepeatingBendingProcessNew"/>
    <dgm:cxn modelId="{919A68CB-6FCD-4DAE-A8FD-1D15F619EC81}" type="presParOf" srcId="{0909E537-F9C6-4B5B-B3E1-5AA135AD66B8}" destId="{056DD65C-98D6-48CE-979D-1FB94A4978EC}" srcOrd="8" destOrd="0" presId="urn:microsoft.com/office/officeart/2016/7/layout/RepeatingBendingProcessNew"/>
    <dgm:cxn modelId="{CD902F48-6A5F-4550-822A-1A8CF81933D1}" type="presParOf" srcId="{0909E537-F9C6-4B5B-B3E1-5AA135AD66B8}" destId="{D89888A8-6C63-4D23-A62D-29B297579A5A}" srcOrd="9" destOrd="0" presId="urn:microsoft.com/office/officeart/2016/7/layout/RepeatingBendingProcessNew"/>
    <dgm:cxn modelId="{9BAE7321-4D17-4910-8E0C-6304BF27FED6}" type="presParOf" srcId="{D89888A8-6C63-4D23-A62D-29B297579A5A}" destId="{7A48FB5B-FB92-4DF9-9B7D-EDC263F9180D}" srcOrd="0" destOrd="0" presId="urn:microsoft.com/office/officeart/2016/7/layout/RepeatingBendingProcessNew"/>
    <dgm:cxn modelId="{E32F71C5-89D5-440C-A6EC-65A30CBFD833}" type="presParOf" srcId="{0909E537-F9C6-4B5B-B3E1-5AA135AD66B8}" destId="{BB91FF70-2EF4-4466-A95D-27CC58CA77A6}" srcOrd="10" destOrd="0" presId="urn:microsoft.com/office/officeart/2016/7/layout/RepeatingBendingProcessNew"/>
    <dgm:cxn modelId="{9A1FFEBA-BF00-491D-85D2-C0A60815FC14}" type="presParOf" srcId="{0909E537-F9C6-4B5B-B3E1-5AA135AD66B8}" destId="{BBB0ACAC-C234-4E6E-9C9C-340C9809DDBA}" srcOrd="11" destOrd="0" presId="urn:microsoft.com/office/officeart/2016/7/layout/RepeatingBendingProcessNew"/>
    <dgm:cxn modelId="{0D3A9307-EBE6-4215-B148-AA33DF8A5CF5}" type="presParOf" srcId="{BBB0ACAC-C234-4E6E-9C9C-340C9809DDBA}" destId="{085A969B-1B4B-41E4-921F-6F92341993A9}" srcOrd="0" destOrd="0" presId="urn:microsoft.com/office/officeart/2016/7/layout/RepeatingBendingProcessNew"/>
    <dgm:cxn modelId="{5E34F1CE-6214-4BEE-8A92-6D568B9C2BB2}" type="presParOf" srcId="{0909E537-F9C6-4B5B-B3E1-5AA135AD66B8}" destId="{0159CBE9-57CB-4802-871A-5DE2D4A767BF}" srcOrd="12" destOrd="0" presId="urn:microsoft.com/office/officeart/2016/7/layout/RepeatingBendingProcessNew"/>
    <dgm:cxn modelId="{955E881B-77E3-4E91-832A-465D70A935A6}" type="presParOf" srcId="{0909E537-F9C6-4B5B-B3E1-5AA135AD66B8}" destId="{9C0DBD8E-B78D-4C8C-8015-064BE9D59BB6}" srcOrd="13" destOrd="0" presId="urn:microsoft.com/office/officeart/2016/7/layout/RepeatingBendingProcessNew"/>
    <dgm:cxn modelId="{E7618601-8ABF-447D-9651-D5394291B8DE}" type="presParOf" srcId="{9C0DBD8E-B78D-4C8C-8015-064BE9D59BB6}" destId="{1244909A-22C6-4505-BD24-2B8294597DBB}" srcOrd="0" destOrd="0" presId="urn:microsoft.com/office/officeart/2016/7/layout/RepeatingBendingProcessNew"/>
    <dgm:cxn modelId="{36D3E5F7-F233-4F45-8EB2-0902DB112FE0}" type="presParOf" srcId="{0909E537-F9C6-4B5B-B3E1-5AA135AD66B8}" destId="{40325DBC-D757-4D71-89BE-0820CBA3E007}" srcOrd="14" destOrd="0" presId="urn:microsoft.com/office/officeart/2016/7/layout/RepeatingBendingProcessNew"/>
    <dgm:cxn modelId="{8968F3F3-D74F-4CBE-98B5-F39092AEE66D}" type="presParOf" srcId="{0909E537-F9C6-4B5B-B3E1-5AA135AD66B8}" destId="{D045FAC5-BCC4-435B-A969-67ABBFC09F3A}" srcOrd="15" destOrd="0" presId="urn:microsoft.com/office/officeart/2016/7/layout/RepeatingBendingProcessNew"/>
    <dgm:cxn modelId="{466848D6-9B02-4AF7-8424-D7317BC5DBBB}" type="presParOf" srcId="{D045FAC5-BCC4-435B-A969-67ABBFC09F3A}" destId="{C0FBF9A1-890E-4447-9E11-32EA922FA8EC}" srcOrd="0" destOrd="0" presId="urn:microsoft.com/office/officeart/2016/7/layout/RepeatingBendingProcessNew"/>
    <dgm:cxn modelId="{1462CB89-627B-4389-81FF-65C6E2CB0A40}" type="presParOf" srcId="{0909E537-F9C6-4B5B-B3E1-5AA135AD66B8}" destId="{D7E20DB3-6A14-4A76-B596-4F56C9468EDF}" srcOrd="16" destOrd="0" presId="urn:microsoft.com/office/officeart/2016/7/layout/RepeatingBendingProcessNew"/>
    <dgm:cxn modelId="{7F8FEC6C-DAB4-4EB5-9BBD-53F7A32685CB}" type="presParOf" srcId="{0909E537-F9C6-4B5B-B3E1-5AA135AD66B8}" destId="{103AE0D2-03A5-494E-B0E7-73B7325FA703}" srcOrd="17" destOrd="0" presId="urn:microsoft.com/office/officeart/2016/7/layout/RepeatingBendingProcessNew"/>
    <dgm:cxn modelId="{37C1776C-439A-4FD9-B519-9066473A0948}" type="presParOf" srcId="{103AE0D2-03A5-494E-B0E7-73B7325FA703}" destId="{E62F030D-C185-4ED1-ADDF-ED7A55D7DB53}" srcOrd="0" destOrd="0" presId="urn:microsoft.com/office/officeart/2016/7/layout/RepeatingBendingProcessNew"/>
    <dgm:cxn modelId="{F519DFE8-3265-4869-9E38-0A89419E0F73}" type="presParOf" srcId="{0909E537-F9C6-4B5B-B3E1-5AA135AD66B8}" destId="{253954E1-1267-4A7F-ACF3-AEB913B78CAB}" srcOrd="18"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sp="http://schemas.microsoft.com/office/drawing/2008/diagram" xmlns:dgm="http://schemas.openxmlformats.org/drawingml/2006/diagram" xmlns:a="http://schemas.openxmlformats.org/drawingml/2006/main">
  <dgm:ptLst>
    <dgm:pt modelId="{4700C671-3D18-4647-B00E-E0977286904B}" type="doc">
      <dgm:prSet loTypeId="urn:microsoft.com/office/officeart/2005/8/layout/process4" loCatId="process" qsTypeId="urn:microsoft.com/office/officeart/2005/8/quickstyle/simple1" qsCatId="simple" csTypeId="urn:microsoft.com/office/officeart/2005/8/colors/colorful5" csCatId="colorful"/>
      <dgm:spPr/>
      <dgm:t>
        <a:bodyPr/>
        <a:lstStyle/>
        <a:p>
          <a:endParaRPr lang="en-US"/>
        </a:p>
      </dgm:t>
    </dgm:pt>
    <dgm:pt modelId="{06A47C1A-FBB5-40AD-B2FD-0A020052B7ED}">
      <dgm:prSet/>
      <dgm:spPr/>
      <dgm:t>
        <a:bodyPr/>
        <a:lstStyle/>
        <a:p>
          <a:r>
            <a:rPr lang="en-US"/>
            <a:t>Except by mutual consent of the parties, no landlord may compel a tenant to vacate any premises in a forceful fashion or way which causes a breach of the peace without giving a notice to quit, and obtaining an order by the Tribal Court as provided in this Ordinance.</a:t>
          </a:r>
        </a:p>
      </dgm:t>
    </dgm:pt>
    <dgm:pt modelId="{F43BBA40-28BB-41C6-A48E-FA1C99EA1D2A}" type="parTrans" cxnId="{337228CF-AAB2-4835-B155-EC73FC320BB5}">
      <dgm:prSet/>
      <dgm:spPr/>
      <dgm:t>
        <a:bodyPr/>
        <a:lstStyle/>
        <a:p>
          <a:endParaRPr lang="en-US"/>
        </a:p>
      </dgm:t>
    </dgm:pt>
    <dgm:pt modelId="{23802025-0D63-4C54-AD8D-D22E24034EF6}" type="sibTrans" cxnId="{337228CF-AAB2-4835-B155-EC73FC320BB5}">
      <dgm:prSet/>
      <dgm:spPr/>
      <dgm:t>
        <a:bodyPr/>
        <a:lstStyle/>
        <a:p>
          <a:endParaRPr lang="en-US"/>
        </a:p>
      </dgm:t>
    </dgm:pt>
    <dgm:pt modelId="{2A009A0E-B337-4666-8FCF-B4CE4C772F7A}">
      <dgm:prSet/>
      <dgm:spPr/>
      <dgm:t>
        <a:bodyPr/>
        <a:lstStyle/>
        <a:p>
          <a:r>
            <a:rPr lang="en-US"/>
            <a:t>Another words- you simply cannot just show up and take matters into your hands. You must follow the procedures from your housing tribal codes. </a:t>
          </a:r>
        </a:p>
      </dgm:t>
    </dgm:pt>
    <dgm:pt modelId="{129D851E-0392-4C22-9884-D06CFA699EAE}" type="parTrans" cxnId="{3E7AB6D8-964B-4E3E-B10D-226834EEF4DD}">
      <dgm:prSet/>
      <dgm:spPr/>
      <dgm:t>
        <a:bodyPr/>
        <a:lstStyle/>
        <a:p>
          <a:endParaRPr lang="en-US"/>
        </a:p>
      </dgm:t>
    </dgm:pt>
    <dgm:pt modelId="{0D59A437-1CCD-42E4-82C4-F94115985435}" type="sibTrans" cxnId="{3E7AB6D8-964B-4E3E-B10D-226834EEF4DD}">
      <dgm:prSet/>
      <dgm:spPr/>
      <dgm:t>
        <a:bodyPr/>
        <a:lstStyle/>
        <a:p>
          <a:endParaRPr lang="en-US"/>
        </a:p>
      </dgm:t>
    </dgm:pt>
    <dgm:pt modelId="{9014EB78-87BE-4CB7-A694-521B25FEE299}" type="pres">
      <dgm:prSet presAssocID="{4700C671-3D18-4647-B00E-E0977286904B}" presName="Name0" presStyleCnt="0">
        <dgm:presLayoutVars>
          <dgm:dir/>
          <dgm:animLvl val="lvl"/>
          <dgm:resizeHandles val="exact"/>
        </dgm:presLayoutVars>
      </dgm:prSet>
      <dgm:spPr/>
    </dgm:pt>
    <dgm:pt modelId="{94994ED3-B2DF-4159-AE75-81A60874A508}" type="pres">
      <dgm:prSet presAssocID="{2A009A0E-B337-4666-8FCF-B4CE4C772F7A}" presName="boxAndChildren" presStyleCnt="0"/>
      <dgm:spPr/>
    </dgm:pt>
    <dgm:pt modelId="{EB0F46D0-923B-432E-AA74-D152BD59F7C8}" type="pres">
      <dgm:prSet presAssocID="{2A009A0E-B337-4666-8FCF-B4CE4C772F7A}" presName="parentTextBox" presStyleLbl="node1" presStyleIdx="0" presStyleCnt="2"/>
      <dgm:spPr/>
    </dgm:pt>
    <dgm:pt modelId="{EBA86405-D143-47C7-8939-0A82EC8946A3}" type="pres">
      <dgm:prSet presAssocID="{23802025-0D63-4C54-AD8D-D22E24034EF6}" presName="sp" presStyleCnt="0"/>
      <dgm:spPr/>
    </dgm:pt>
    <dgm:pt modelId="{8CF4BA4A-D1BE-4E56-937E-C36A106F9BFF}" type="pres">
      <dgm:prSet presAssocID="{06A47C1A-FBB5-40AD-B2FD-0A020052B7ED}" presName="arrowAndChildren" presStyleCnt="0"/>
      <dgm:spPr/>
    </dgm:pt>
    <dgm:pt modelId="{F9B5AA00-CA84-4C34-9FD3-B86E93305EE0}" type="pres">
      <dgm:prSet presAssocID="{06A47C1A-FBB5-40AD-B2FD-0A020052B7ED}" presName="parentTextArrow" presStyleLbl="node1" presStyleIdx="1" presStyleCnt="2"/>
      <dgm:spPr/>
    </dgm:pt>
  </dgm:ptLst>
  <dgm:cxnLst>
    <dgm:cxn modelId="{460F4404-285E-4038-B9A5-4A68E7CBBFFA}" type="presOf" srcId="{06A47C1A-FBB5-40AD-B2FD-0A020052B7ED}" destId="{F9B5AA00-CA84-4C34-9FD3-B86E93305EE0}" srcOrd="0" destOrd="0" presId="urn:microsoft.com/office/officeart/2005/8/layout/process4"/>
    <dgm:cxn modelId="{47E78494-E930-40D8-AFA9-54B82EED78D9}" type="presOf" srcId="{2A009A0E-B337-4666-8FCF-B4CE4C772F7A}" destId="{EB0F46D0-923B-432E-AA74-D152BD59F7C8}" srcOrd="0" destOrd="0" presId="urn:microsoft.com/office/officeart/2005/8/layout/process4"/>
    <dgm:cxn modelId="{B3AD08C0-3A89-40CC-8A27-90B4E23E528A}" type="presOf" srcId="{4700C671-3D18-4647-B00E-E0977286904B}" destId="{9014EB78-87BE-4CB7-A694-521B25FEE299}" srcOrd="0" destOrd="0" presId="urn:microsoft.com/office/officeart/2005/8/layout/process4"/>
    <dgm:cxn modelId="{337228CF-AAB2-4835-B155-EC73FC320BB5}" srcId="{4700C671-3D18-4647-B00E-E0977286904B}" destId="{06A47C1A-FBB5-40AD-B2FD-0A020052B7ED}" srcOrd="0" destOrd="0" parTransId="{F43BBA40-28BB-41C6-A48E-FA1C99EA1D2A}" sibTransId="{23802025-0D63-4C54-AD8D-D22E24034EF6}"/>
    <dgm:cxn modelId="{3E7AB6D8-964B-4E3E-B10D-226834EEF4DD}" srcId="{4700C671-3D18-4647-B00E-E0977286904B}" destId="{2A009A0E-B337-4666-8FCF-B4CE4C772F7A}" srcOrd="1" destOrd="0" parTransId="{129D851E-0392-4C22-9884-D06CFA699EAE}" sibTransId="{0D59A437-1CCD-42E4-82C4-F94115985435}"/>
    <dgm:cxn modelId="{C81ECEAA-0D88-4462-BAF7-8A6C2ABD0837}" type="presParOf" srcId="{9014EB78-87BE-4CB7-A694-521B25FEE299}" destId="{94994ED3-B2DF-4159-AE75-81A60874A508}" srcOrd="0" destOrd="0" presId="urn:microsoft.com/office/officeart/2005/8/layout/process4"/>
    <dgm:cxn modelId="{4019349D-70D0-447F-9910-7E5112E0C729}" type="presParOf" srcId="{94994ED3-B2DF-4159-AE75-81A60874A508}" destId="{EB0F46D0-923B-432E-AA74-D152BD59F7C8}" srcOrd="0" destOrd="0" presId="urn:microsoft.com/office/officeart/2005/8/layout/process4"/>
    <dgm:cxn modelId="{9726E7DB-4DED-4B28-AE64-A424508F0842}" type="presParOf" srcId="{9014EB78-87BE-4CB7-A694-521B25FEE299}" destId="{EBA86405-D143-47C7-8939-0A82EC8946A3}" srcOrd="1" destOrd="0" presId="urn:microsoft.com/office/officeart/2005/8/layout/process4"/>
    <dgm:cxn modelId="{10DDA47D-3BB8-4D11-B69B-83198A0E4AFD}" type="presParOf" srcId="{9014EB78-87BE-4CB7-A694-521B25FEE299}" destId="{8CF4BA4A-D1BE-4E56-937E-C36A106F9BFF}" srcOrd="2" destOrd="0" presId="urn:microsoft.com/office/officeart/2005/8/layout/process4"/>
    <dgm:cxn modelId="{48CB0A0A-0106-4C80-9221-DF1DD5246415}" type="presParOf" srcId="{8CF4BA4A-D1BE-4E56-937E-C36A106F9BFF}" destId="{F9B5AA00-CA84-4C34-9FD3-B86E93305EE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sp="http://schemas.microsoft.com/office/drawing/2008/diagram" xmlns:dgm="http://schemas.openxmlformats.org/drawingml/2006/diagram" xmlns:a="http://schemas.openxmlformats.org/drawingml/2006/main">
  <dgm:ptLst>
    <dgm:pt modelId="{0CC86A0F-4106-4D70-A3CE-892868396327}"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8218AD6C-A276-42CC-9EDB-189A315D4685}">
      <dgm:prSet/>
      <dgm:spPr/>
      <dgm:t>
        <a:bodyPr/>
        <a:lstStyle/>
        <a:p>
          <a:r>
            <a:rPr lang="en-US"/>
            <a:t>Generally- The landlord can store the property in a designated area, such as the dwelling unit, at the tenant's request. The tenant can remove the property from the storage area at reasonable times during the 24-hour period.</a:t>
          </a:r>
        </a:p>
      </dgm:t>
    </dgm:pt>
    <dgm:pt modelId="{0C50A63A-69C5-49E2-8AC9-BBF6B5126495}" type="parTrans" cxnId="{2DB29108-1CD7-4394-BCEE-754506751E51}">
      <dgm:prSet/>
      <dgm:spPr/>
      <dgm:t>
        <a:bodyPr/>
        <a:lstStyle/>
        <a:p>
          <a:endParaRPr lang="en-US"/>
        </a:p>
      </dgm:t>
    </dgm:pt>
    <dgm:pt modelId="{22407C02-95F5-4C2C-AE2A-B4999A610725}" type="sibTrans" cxnId="{2DB29108-1CD7-4394-BCEE-754506751E51}">
      <dgm:prSet/>
      <dgm:spPr/>
      <dgm:t>
        <a:bodyPr/>
        <a:lstStyle/>
        <a:p>
          <a:endParaRPr lang="en-US"/>
        </a:p>
      </dgm:t>
    </dgm:pt>
    <dgm:pt modelId="{57CBA4CC-5C1B-43AA-8D2F-11AD0DD17DAA}">
      <dgm:prSet/>
      <dgm:spPr/>
      <dgm:t>
        <a:bodyPr/>
        <a:lstStyle/>
        <a:p>
          <a:r>
            <a:rPr lang="en-US"/>
            <a:t>And the landlord must provide written notice to the tenant that the property will be disposed of within 24 hours of the termination of the rental agreement.</a:t>
          </a:r>
        </a:p>
      </dgm:t>
    </dgm:pt>
    <dgm:pt modelId="{2E122271-9609-4BF4-BB77-F9937DBFAA22}" type="parTrans" cxnId="{DF6BF138-C509-4372-A87F-D775F6D83C2F}">
      <dgm:prSet/>
      <dgm:spPr/>
      <dgm:t>
        <a:bodyPr/>
        <a:lstStyle/>
        <a:p>
          <a:endParaRPr lang="en-US"/>
        </a:p>
      </dgm:t>
    </dgm:pt>
    <dgm:pt modelId="{D785BFC9-B036-416F-A346-E1FA1E4B9923}" type="sibTrans" cxnId="{DF6BF138-C509-4372-A87F-D775F6D83C2F}">
      <dgm:prSet/>
      <dgm:spPr/>
      <dgm:t>
        <a:bodyPr/>
        <a:lstStyle/>
        <a:p>
          <a:endParaRPr lang="en-US"/>
        </a:p>
      </dgm:t>
    </dgm:pt>
    <dgm:pt modelId="{50D1D564-23DF-4C57-9340-17835FE437E5}" type="pres">
      <dgm:prSet presAssocID="{0CC86A0F-4106-4D70-A3CE-892868396327}" presName="Name0" presStyleCnt="0">
        <dgm:presLayoutVars>
          <dgm:dir/>
          <dgm:animLvl val="lvl"/>
          <dgm:resizeHandles val="exact"/>
        </dgm:presLayoutVars>
      </dgm:prSet>
      <dgm:spPr/>
    </dgm:pt>
    <dgm:pt modelId="{5493102D-CA5D-40B3-A37D-BBB7AC1E0328}" type="pres">
      <dgm:prSet presAssocID="{57CBA4CC-5C1B-43AA-8D2F-11AD0DD17DAA}" presName="boxAndChildren" presStyleCnt="0"/>
      <dgm:spPr/>
    </dgm:pt>
    <dgm:pt modelId="{094BAE5C-D783-4897-95CA-FA7B9D28D9A0}" type="pres">
      <dgm:prSet presAssocID="{57CBA4CC-5C1B-43AA-8D2F-11AD0DD17DAA}" presName="parentTextBox" presStyleLbl="node1" presStyleIdx="0" presStyleCnt="2"/>
      <dgm:spPr/>
    </dgm:pt>
    <dgm:pt modelId="{6F02A8E4-A950-4C3B-8FE0-616117E11909}" type="pres">
      <dgm:prSet presAssocID="{22407C02-95F5-4C2C-AE2A-B4999A610725}" presName="sp" presStyleCnt="0"/>
      <dgm:spPr/>
    </dgm:pt>
    <dgm:pt modelId="{253AE814-18E2-44CE-9669-97CE55AFC1A2}" type="pres">
      <dgm:prSet presAssocID="{8218AD6C-A276-42CC-9EDB-189A315D4685}" presName="arrowAndChildren" presStyleCnt="0"/>
      <dgm:spPr/>
    </dgm:pt>
    <dgm:pt modelId="{F844F1B8-53D3-46B5-A8FD-F44DCDCC7161}" type="pres">
      <dgm:prSet presAssocID="{8218AD6C-A276-42CC-9EDB-189A315D4685}" presName="parentTextArrow" presStyleLbl="node1" presStyleIdx="1" presStyleCnt="2"/>
      <dgm:spPr/>
    </dgm:pt>
  </dgm:ptLst>
  <dgm:cxnLst>
    <dgm:cxn modelId="{2DB29108-1CD7-4394-BCEE-754506751E51}" srcId="{0CC86A0F-4106-4D70-A3CE-892868396327}" destId="{8218AD6C-A276-42CC-9EDB-189A315D4685}" srcOrd="0" destOrd="0" parTransId="{0C50A63A-69C5-49E2-8AC9-BBF6B5126495}" sibTransId="{22407C02-95F5-4C2C-AE2A-B4999A610725}"/>
    <dgm:cxn modelId="{9CFFB808-ACF0-4FEB-8C6B-F6383A03DB38}" type="presOf" srcId="{57CBA4CC-5C1B-43AA-8D2F-11AD0DD17DAA}" destId="{094BAE5C-D783-4897-95CA-FA7B9D28D9A0}" srcOrd="0" destOrd="0" presId="urn:microsoft.com/office/officeart/2005/8/layout/process4"/>
    <dgm:cxn modelId="{434D352B-44A9-454F-81DA-0A724DAAFF06}" type="presOf" srcId="{8218AD6C-A276-42CC-9EDB-189A315D4685}" destId="{F844F1B8-53D3-46B5-A8FD-F44DCDCC7161}" srcOrd="0" destOrd="0" presId="urn:microsoft.com/office/officeart/2005/8/layout/process4"/>
    <dgm:cxn modelId="{DF6BF138-C509-4372-A87F-D775F6D83C2F}" srcId="{0CC86A0F-4106-4D70-A3CE-892868396327}" destId="{57CBA4CC-5C1B-43AA-8D2F-11AD0DD17DAA}" srcOrd="1" destOrd="0" parTransId="{2E122271-9609-4BF4-BB77-F9937DBFAA22}" sibTransId="{D785BFC9-B036-416F-A346-E1FA1E4B9923}"/>
    <dgm:cxn modelId="{E37EB47B-C22B-4682-9E59-4339DD300D29}" type="presOf" srcId="{0CC86A0F-4106-4D70-A3CE-892868396327}" destId="{50D1D564-23DF-4C57-9340-17835FE437E5}" srcOrd="0" destOrd="0" presId="urn:microsoft.com/office/officeart/2005/8/layout/process4"/>
    <dgm:cxn modelId="{35E74D75-380E-4EF5-B38C-EAE4A2E43EE3}" type="presParOf" srcId="{50D1D564-23DF-4C57-9340-17835FE437E5}" destId="{5493102D-CA5D-40B3-A37D-BBB7AC1E0328}" srcOrd="0" destOrd="0" presId="urn:microsoft.com/office/officeart/2005/8/layout/process4"/>
    <dgm:cxn modelId="{0279EC37-B9AD-4C44-BD61-32977DCB9567}" type="presParOf" srcId="{5493102D-CA5D-40B3-A37D-BBB7AC1E0328}" destId="{094BAE5C-D783-4897-95CA-FA7B9D28D9A0}" srcOrd="0" destOrd="0" presId="urn:microsoft.com/office/officeart/2005/8/layout/process4"/>
    <dgm:cxn modelId="{C692F834-C7C4-438F-A8FC-541FE1B1249D}" type="presParOf" srcId="{50D1D564-23DF-4C57-9340-17835FE437E5}" destId="{6F02A8E4-A950-4C3B-8FE0-616117E11909}" srcOrd="1" destOrd="0" presId="urn:microsoft.com/office/officeart/2005/8/layout/process4"/>
    <dgm:cxn modelId="{0D8EE187-3D28-4159-9A9E-3574160D7884}" type="presParOf" srcId="{50D1D564-23DF-4C57-9340-17835FE437E5}" destId="{253AE814-18E2-44CE-9669-97CE55AFC1A2}" srcOrd="2" destOrd="0" presId="urn:microsoft.com/office/officeart/2005/8/layout/process4"/>
    <dgm:cxn modelId="{F829B5CC-F910-4289-8774-259A50DA5185}" type="presParOf" srcId="{253AE814-18E2-44CE-9669-97CE55AFC1A2}" destId="{F844F1B8-53D3-46B5-A8FD-F44DCDCC716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sp="http://schemas.microsoft.com/office/drawing/2008/diagram" xmlns:dgm="http://schemas.openxmlformats.org/drawingml/2006/diagram" xmlns:a="http://schemas.openxmlformats.org/drawingml/2006/main">
  <dgm:ptLst>
    <dgm:pt modelId="{BE4C2129-6516-431A-ACF8-2E404EB93FF5}"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57EC5F73-3CE1-426D-8CD7-8B83B3D4DFB8}">
      <dgm:prSet/>
      <dgm:spPr/>
      <dgm:t>
        <a:bodyPr/>
        <a:lstStyle/>
        <a:p>
          <a:r>
            <a:rPr lang="en-US"/>
            <a:t>In 2024 over 600,000 people were evicted in public housing authorities nationwide for criminal or drug-related activities: more than double in the preceding six months.</a:t>
          </a:r>
        </a:p>
      </dgm:t>
    </dgm:pt>
    <dgm:pt modelId="{E04919C2-3887-4090-91C2-B29C4D110978}" type="parTrans" cxnId="{518A935E-751D-48F8-8565-A1A0FCC70829}">
      <dgm:prSet/>
      <dgm:spPr/>
      <dgm:t>
        <a:bodyPr/>
        <a:lstStyle/>
        <a:p>
          <a:endParaRPr lang="en-US"/>
        </a:p>
      </dgm:t>
    </dgm:pt>
    <dgm:pt modelId="{54C8622D-5503-46E7-B578-86BA272BBD81}" type="sibTrans" cxnId="{518A935E-751D-48F8-8565-A1A0FCC70829}">
      <dgm:prSet/>
      <dgm:spPr/>
      <dgm:t>
        <a:bodyPr/>
        <a:lstStyle/>
        <a:p>
          <a:endParaRPr lang="en-US"/>
        </a:p>
      </dgm:t>
    </dgm:pt>
    <dgm:pt modelId="{01A2CDF8-51BE-4CFE-A0E8-D32FA2F7B8AE}">
      <dgm:prSet/>
      <dgm:spPr/>
      <dgm:t>
        <a:bodyPr/>
        <a:lstStyle/>
        <a:p>
          <a:r>
            <a:rPr lang="en-US"/>
            <a:t>Drug Abuse causes of evictions </a:t>
          </a:r>
        </a:p>
      </dgm:t>
    </dgm:pt>
    <dgm:pt modelId="{71CDE413-98CC-4044-B59F-3274DEDA4CF4}" type="parTrans" cxnId="{BF9E1C29-7D80-47C3-8E44-302C9E71AA63}">
      <dgm:prSet/>
      <dgm:spPr/>
      <dgm:t>
        <a:bodyPr/>
        <a:lstStyle/>
        <a:p>
          <a:endParaRPr lang="en-US"/>
        </a:p>
      </dgm:t>
    </dgm:pt>
    <dgm:pt modelId="{B0854786-5168-44D7-8C3C-4D224061798D}" type="sibTrans" cxnId="{BF9E1C29-7D80-47C3-8E44-302C9E71AA63}">
      <dgm:prSet/>
      <dgm:spPr/>
      <dgm:t>
        <a:bodyPr/>
        <a:lstStyle/>
        <a:p>
          <a:endParaRPr lang="en-US"/>
        </a:p>
      </dgm:t>
    </dgm:pt>
    <dgm:pt modelId="{8A6BDF75-E2DF-4129-AB3C-28B487D3BE1A}">
      <dgm:prSet/>
      <dgm:spPr/>
      <dgm:t>
        <a:bodyPr/>
        <a:lstStyle/>
        <a:p>
          <a:r>
            <a:rPr lang="en-US"/>
            <a:t>prescription opioids; </a:t>
          </a:r>
        </a:p>
      </dgm:t>
    </dgm:pt>
    <dgm:pt modelId="{45A413C7-B8DC-442F-9045-97F3F8B96095}" type="parTrans" cxnId="{DB8772B8-CBEA-4231-8633-F8DD8E69A1CE}">
      <dgm:prSet/>
      <dgm:spPr/>
      <dgm:t>
        <a:bodyPr/>
        <a:lstStyle/>
        <a:p>
          <a:endParaRPr lang="en-US"/>
        </a:p>
      </dgm:t>
    </dgm:pt>
    <dgm:pt modelId="{546A964F-7AB6-4857-82BF-B0B91F33C525}" type="sibTrans" cxnId="{DB8772B8-CBEA-4231-8633-F8DD8E69A1CE}">
      <dgm:prSet/>
      <dgm:spPr/>
      <dgm:t>
        <a:bodyPr/>
        <a:lstStyle/>
        <a:p>
          <a:endParaRPr lang="en-US"/>
        </a:p>
      </dgm:t>
    </dgm:pt>
    <dgm:pt modelId="{C7934987-D81E-49E8-9333-3FCC416EC056}">
      <dgm:prSet/>
      <dgm:spPr/>
      <dgm:t>
        <a:bodyPr/>
        <a:lstStyle/>
        <a:p>
          <a:r>
            <a:rPr lang="en-US"/>
            <a:t>synthetic opioids, such as fentanyl;</a:t>
          </a:r>
        </a:p>
      </dgm:t>
    </dgm:pt>
    <dgm:pt modelId="{309045AB-9BB7-49F2-82D3-B3283D3EC6EA}" type="parTrans" cxnId="{6A09CB99-C7E1-46E8-9A68-917A502F7A2F}">
      <dgm:prSet/>
      <dgm:spPr/>
      <dgm:t>
        <a:bodyPr/>
        <a:lstStyle/>
        <a:p>
          <a:endParaRPr lang="en-US"/>
        </a:p>
      </dgm:t>
    </dgm:pt>
    <dgm:pt modelId="{DCEB2267-A08C-4CB6-BE63-F68CA6C624CA}" type="sibTrans" cxnId="{6A09CB99-C7E1-46E8-9A68-917A502F7A2F}">
      <dgm:prSet/>
      <dgm:spPr/>
      <dgm:t>
        <a:bodyPr/>
        <a:lstStyle/>
        <a:p>
          <a:endParaRPr lang="en-US"/>
        </a:p>
      </dgm:t>
    </dgm:pt>
    <dgm:pt modelId="{B69D5400-A9A1-4381-8DF5-A104CFB9F958}">
      <dgm:prSet/>
      <dgm:spPr/>
      <dgm:t>
        <a:bodyPr/>
        <a:lstStyle/>
        <a:p>
          <a:r>
            <a:rPr lang="en-US"/>
            <a:t>heroin;</a:t>
          </a:r>
        </a:p>
      </dgm:t>
    </dgm:pt>
    <dgm:pt modelId="{0151E302-41E0-47E1-9F06-C37D62B47FFB}" type="parTrans" cxnId="{6B500B78-E361-4036-AC92-9FA19B6930F2}">
      <dgm:prSet/>
      <dgm:spPr/>
      <dgm:t>
        <a:bodyPr/>
        <a:lstStyle/>
        <a:p>
          <a:endParaRPr lang="en-US"/>
        </a:p>
      </dgm:t>
    </dgm:pt>
    <dgm:pt modelId="{B22A40DA-7270-4E33-A754-9AFA17B31EB8}" type="sibTrans" cxnId="{6B500B78-E361-4036-AC92-9FA19B6930F2}">
      <dgm:prSet/>
      <dgm:spPr/>
      <dgm:t>
        <a:bodyPr/>
        <a:lstStyle/>
        <a:p>
          <a:endParaRPr lang="en-US"/>
        </a:p>
      </dgm:t>
    </dgm:pt>
    <dgm:pt modelId="{22600A1D-ACB7-4FDE-B98A-F491758EB586}">
      <dgm:prSet/>
      <dgm:spPr/>
      <dgm:t>
        <a:bodyPr/>
        <a:lstStyle/>
        <a:p>
          <a:r>
            <a:rPr lang="en-US"/>
            <a:t>cocaine; </a:t>
          </a:r>
        </a:p>
      </dgm:t>
    </dgm:pt>
    <dgm:pt modelId="{805368B4-5050-41FE-90E2-43655F574A41}" type="parTrans" cxnId="{53AD727B-1A26-4C53-8D77-767AF9645F99}">
      <dgm:prSet/>
      <dgm:spPr/>
      <dgm:t>
        <a:bodyPr/>
        <a:lstStyle/>
        <a:p>
          <a:endParaRPr lang="en-US"/>
        </a:p>
      </dgm:t>
    </dgm:pt>
    <dgm:pt modelId="{4788FB6E-9D56-4891-A77A-4AD168FD8746}" type="sibTrans" cxnId="{53AD727B-1A26-4C53-8D77-767AF9645F99}">
      <dgm:prSet/>
      <dgm:spPr/>
      <dgm:t>
        <a:bodyPr/>
        <a:lstStyle/>
        <a:p>
          <a:endParaRPr lang="en-US"/>
        </a:p>
      </dgm:t>
    </dgm:pt>
    <dgm:pt modelId="{765F8585-801B-4662-84EE-EE5E6E48516A}">
      <dgm:prSet/>
      <dgm:spPr/>
      <dgm:t>
        <a:bodyPr/>
        <a:lstStyle/>
        <a:p>
          <a:r>
            <a:rPr lang="en-US"/>
            <a:t>Methamphetamine;</a:t>
          </a:r>
        </a:p>
      </dgm:t>
    </dgm:pt>
    <dgm:pt modelId="{7B014F86-3D64-4528-B2EA-F9E9587E6B92}" type="parTrans" cxnId="{7C7AB3E2-D711-48CA-B67D-253B0731806F}">
      <dgm:prSet/>
      <dgm:spPr/>
      <dgm:t>
        <a:bodyPr/>
        <a:lstStyle/>
        <a:p>
          <a:endParaRPr lang="en-US"/>
        </a:p>
      </dgm:t>
    </dgm:pt>
    <dgm:pt modelId="{3122996E-2904-4ED5-AB72-80ADAA4D66B0}" type="sibTrans" cxnId="{7C7AB3E2-D711-48CA-B67D-253B0731806F}">
      <dgm:prSet/>
      <dgm:spPr/>
      <dgm:t>
        <a:bodyPr/>
        <a:lstStyle/>
        <a:p>
          <a:endParaRPr lang="en-US"/>
        </a:p>
      </dgm:t>
    </dgm:pt>
    <dgm:pt modelId="{404A9DDE-3905-4B47-86CA-9180FBB5C285}">
      <dgm:prSet/>
      <dgm:spPr/>
      <dgm:t>
        <a:bodyPr/>
        <a:lstStyle/>
        <a:p>
          <a:r>
            <a:rPr lang="en-US"/>
            <a:t>Alcohol. </a:t>
          </a:r>
        </a:p>
      </dgm:t>
    </dgm:pt>
    <dgm:pt modelId="{4569B508-1F26-4B14-9700-CA8DE84D69EB}" type="parTrans" cxnId="{26DD261A-A57C-45D1-BF8B-CAFA17B57970}">
      <dgm:prSet/>
      <dgm:spPr/>
      <dgm:t>
        <a:bodyPr/>
        <a:lstStyle/>
        <a:p>
          <a:endParaRPr lang="en-US"/>
        </a:p>
      </dgm:t>
    </dgm:pt>
    <dgm:pt modelId="{8FC600AF-7D76-4D83-8DAB-C36CBD51D4D0}" type="sibTrans" cxnId="{26DD261A-A57C-45D1-BF8B-CAFA17B57970}">
      <dgm:prSet/>
      <dgm:spPr/>
      <dgm:t>
        <a:bodyPr/>
        <a:lstStyle/>
        <a:p>
          <a:endParaRPr lang="en-US"/>
        </a:p>
      </dgm:t>
    </dgm:pt>
    <dgm:pt modelId="{24D1BBA0-8A2C-46C2-8C35-38A9BC3E6F6F}" type="pres">
      <dgm:prSet presAssocID="{BE4C2129-6516-431A-ACF8-2E404EB93FF5}" presName="Name0" presStyleCnt="0">
        <dgm:presLayoutVars>
          <dgm:dir/>
          <dgm:animLvl val="lvl"/>
          <dgm:resizeHandles val="exact"/>
        </dgm:presLayoutVars>
      </dgm:prSet>
      <dgm:spPr/>
    </dgm:pt>
    <dgm:pt modelId="{8798A7B1-01AC-4473-A2E0-AA995998F770}" type="pres">
      <dgm:prSet presAssocID="{22600A1D-ACB7-4FDE-B98A-F491758EB586}" presName="boxAndChildren" presStyleCnt="0"/>
      <dgm:spPr/>
    </dgm:pt>
    <dgm:pt modelId="{00F6F1B3-FD2F-4194-A343-76493E6738C3}" type="pres">
      <dgm:prSet presAssocID="{22600A1D-ACB7-4FDE-B98A-F491758EB586}" presName="parentTextBox" presStyleLbl="node1" presStyleIdx="0" presStyleCnt="4"/>
      <dgm:spPr/>
    </dgm:pt>
    <dgm:pt modelId="{5B5123DB-D978-4CD1-8C29-8213E701FB59}" type="pres">
      <dgm:prSet presAssocID="{22600A1D-ACB7-4FDE-B98A-F491758EB586}" presName="entireBox" presStyleLbl="node1" presStyleIdx="0" presStyleCnt="4"/>
      <dgm:spPr/>
    </dgm:pt>
    <dgm:pt modelId="{C125C17C-08B8-4CDD-91E0-7032CBA31C50}" type="pres">
      <dgm:prSet presAssocID="{22600A1D-ACB7-4FDE-B98A-F491758EB586}" presName="descendantBox" presStyleCnt="0"/>
      <dgm:spPr/>
    </dgm:pt>
    <dgm:pt modelId="{ADBF92C3-5BD3-4A34-8924-5ADE2B2F7DB2}" type="pres">
      <dgm:prSet presAssocID="{765F8585-801B-4662-84EE-EE5E6E48516A}" presName="childTextBox" presStyleLbl="fgAccFollowNode1" presStyleIdx="0" presStyleCnt="4">
        <dgm:presLayoutVars>
          <dgm:bulletEnabled val="1"/>
        </dgm:presLayoutVars>
      </dgm:prSet>
      <dgm:spPr/>
    </dgm:pt>
    <dgm:pt modelId="{BDF625A7-A838-4D9B-B639-FC371583760D}" type="pres">
      <dgm:prSet presAssocID="{404A9DDE-3905-4B47-86CA-9180FBB5C285}" presName="childTextBox" presStyleLbl="fgAccFollowNode1" presStyleIdx="1" presStyleCnt="4">
        <dgm:presLayoutVars>
          <dgm:bulletEnabled val="1"/>
        </dgm:presLayoutVars>
      </dgm:prSet>
      <dgm:spPr/>
    </dgm:pt>
    <dgm:pt modelId="{CC931AC7-A059-4C1B-8711-E0D521FAE659}" type="pres">
      <dgm:prSet presAssocID="{B22A40DA-7270-4E33-A754-9AFA17B31EB8}" presName="sp" presStyleCnt="0"/>
      <dgm:spPr/>
    </dgm:pt>
    <dgm:pt modelId="{C2359200-0FE5-43A1-95ED-3E1DFAD3F609}" type="pres">
      <dgm:prSet presAssocID="{B69D5400-A9A1-4381-8DF5-A104CFB9F958}" presName="arrowAndChildren" presStyleCnt="0"/>
      <dgm:spPr/>
    </dgm:pt>
    <dgm:pt modelId="{4C482916-5707-4762-8673-3EF3D3464261}" type="pres">
      <dgm:prSet presAssocID="{B69D5400-A9A1-4381-8DF5-A104CFB9F958}" presName="parentTextArrow" presStyleLbl="node1" presStyleIdx="1" presStyleCnt="4"/>
      <dgm:spPr/>
    </dgm:pt>
    <dgm:pt modelId="{A793579C-26A8-41C6-A40D-D3F7C846A31F}" type="pres">
      <dgm:prSet presAssocID="{B0854786-5168-44D7-8C3C-4D224061798D}" presName="sp" presStyleCnt="0"/>
      <dgm:spPr/>
    </dgm:pt>
    <dgm:pt modelId="{721F3ECF-190D-4A77-B1F4-A8C1199DB6D7}" type="pres">
      <dgm:prSet presAssocID="{01A2CDF8-51BE-4CFE-A0E8-D32FA2F7B8AE}" presName="arrowAndChildren" presStyleCnt="0"/>
      <dgm:spPr/>
    </dgm:pt>
    <dgm:pt modelId="{3C3CCA1E-B738-4632-81DD-4D937418694B}" type="pres">
      <dgm:prSet presAssocID="{01A2CDF8-51BE-4CFE-A0E8-D32FA2F7B8AE}" presName="parentTextArrow" presStyleLbl="node1" presStyleIdx="1" presStyleCnt="4"/>
      <dgm:spPr/>
    </dgm:pt>
    <dgm:pt modelId="{A451EFDC-F4CD-4787-99BA-10437CEA0903}" type="pres">
      <dgm:prSet presAssocID="{01A2CDF8-51BE-4CFE-A0E8-D32FA2F7B8AE}" presName="arrow" presStyleLbl="node1" presStyleIdx="2" presStyleCnt="4"/>
      <dgm:spPr/>
    </dgm:pt>
    <dgm:pt modelId="{B3FD2373-1DA0-48AC-B091-4D48558D45C2}" type="pres">
      <dgm:prSet presAssocID="{01A2CDF8-51BE-4CFE-A0E8-D32FA2F7B8AE}" presName="descendantArrow" presStyleCnt="0"/>
      <dgm:spPr/>
    </dgm:pt>
    <dgm:pt modelId="{1EF6D9FA-1CBA-475E-89BB-2703211C01FE}" type="pres">
      <dgm:prSet presAssocID="{8A6BDF75-E2DF-4129-AB3C-28B487D3BE1A}" presName="childTextArrow" presStyleLbl="fgAccFollowNode1" presStyleIdx="2" presStyleCnt="4">
        <dgm:presLayoutVars>
          <dgm:bulletEnabled val="1"/>
        </dgm:presLayoutVars>
      </dgm:prSet>
      <dgm:spPr/>
    </dgm:pt>
    <dgm:pt modelId="{2E3783CD-47AA-471B-A3C3-DB6CBD543AFA}" type="pres">
      <dgm:prSet presAssocID="{C7934987-D81E-49E8-9333-3FCC416EC056}" presName="childTextArrow" presStyleLbl="fgAccFollowNode1" presStyleIdx="3" presStyleCnt="4">
        <dgm:presLayoutVars>
          <dgm:bulletEnabled val="1"/>
        </dgm:presLayoutVars>
      </dgm:prSet>
      <dgm:spPr/>
    </dgm:pt>
    <dgm:pt modelId="{C9E3F7B8-481E-4CD7-9425-11F4B9FEF2BE}" type="pres">
      <dgm:prSet presAssocID="{54C8622D-5503-46E7-B578-86BA272BBD81}" presName="sp" presStyleCnt="0"/>
      <dgm:spPr/>
    </dgm:pt>
    <dgm:pt modelId="{9F249926-F60A-4451-816F-8573DE84CBC9}" type="pres">
      <dgm:prSet presAssocID="{57EC5F73-3CE1-426D-8CD7-8B83B3D4DFB8}" presName="arrowAndChildren" presStyleCnt="0"/>
      <dgm:spPr/>
    </dgm:pt>
    <dgm:pt modelId="{9A305391-88D4-4F35-B538-6395F766FDAA}" type="pres">
      <dgm:prSet presAssocID="{57EC5F73-3CE1-426D-8CD7-8B83B3D4DFB8}" presName="parentTextArrow" presStyleLbl="node1" presStyleIdx="3" presStyleCnt="4"/>
      <dgm:spPr/>
    </dgm:pt>
  </dgm:ptLst>
  <dgm:cxnLst>
    <dgm:cxn modelId="{26DD261A-A57C-45D1-BF8B-CAFA17B57970}" srcId="{22600A1D-ACB7-4FDE-B98A-F491758EB586}" destId="{404A9DDE-3905-4B47-86CA-9180FBB5C285}" srcOrd="1" destOrd="0" parTransId="{4569B508-1F26-4B14-9700-CA8DE84D69EB}" sibTransId="{8FC600AF-7D76-4D83-8DAB-C36CBD51D4D0}"/>
    <dgm:cxn modelId="{F6711C1B-2F2C-4A71-861A-2B7E88A310F9}" type="presOf" srcId="{BE4C2129-6516-431A-ACF8-2E404EB93FF5}" destId="{24D1BBA0-8A2C-46C2-8C35-38A9BC3E6F6F}" srcOrd="0" destOrd="0" presId="urn:microsoft.com/office/officeart/2005/8/layout/process4"/>
    <dgm:cxn modelId="{B502A120-5420-471C-92F7-C5DA6ADA9C9E}" type="presOf" srcId="{765F8585-801B-4662-84EE-EE5E6E48516A}" destId="{ADBF92C3-5BD3-4A34-8924-5ADE2B2F7DB2}" srcOrd="0" destOrd="0" presId="urn:microsoft.com/office/officeart/2005/8/layout/process4"/>
    <dgm:cxn modelId="{BF9E1C29-7D80-47C3-8E44-302C9E71AA63}" srcId="{BE4C2129-6516-431A-ACF8-2E404EB93FF5}" destId="{01A2CDF8-51BE-4CFE-A0E8-D32FA2F7B8AE}" srcOrd="1" destOrd="0" parTransId="{71CDE413-98CC-4044-B59F-3274DEDA4CF4}" sibTransId="{B0854786-5168-44D7-8C3C-4D224061798D}"/>
    <dgm:cxn modelId="{C122E62E-6525-457C-90FD-42F6663E7EEF}" type="presOf" srcId="{22600A1D-ACB7-4FDE-B98A-F491758EB586}" destId="{5B5123DB-D978-4CD1-8C29-8213E701FB59}" srcOrd="1" destOrd="0" presId="urn:microsoft.com/office/officeart/2005/8/layout/process4"/>
    <dgm:cxn modelId="{9F32603C-07D6-4BB9-A2D0-27346D790A0D}" type="presOf" srcId="{57EC5F73-3CE1-426D-8CD7-8B83B3D4DFB8}" destId="{9A305391-88D4-4F35-B538-6395F766FDAA}" srcOrd="0" destOrd="0" presId="urn:microsoft.com/office/officeart/2005/8/layout/process4"/>
    <dgm:cxn modelId="{518A935E-751D-48F8-8565-A1A0FCC70829}" srcId="{BE4C2129-6516-431A-ACF8-2E404EB93FF5}" destId="{57EC5F73-3CE1-426D-8CD7-8B83B3D4DFB8}" srcOrd="0" destOrd="0" parTransId="{E04919C2-3887-4090-91C2-B29C4D110978}" sibTransId="{54C8622D-5503-46E7-B578-86BA272BBD81}"/>
    <dgm:cxn modelId="{B427974C-F946-4145-B976-084B4CF9F54C}" type="presOf" srcId="{01A2CDF8-51BE-4CFE-A0E8-D32FA2F7B8AE}" destId="{A451EFDC-F4CD-4787-99BA-10437CEA0903}" srcOrd="1" destOrd="0" presId="urn:microsoft.com/office/officeart/2005/8/layout/process4"/>
    <dgm:cxn modelId="{6B500B78-E361-4036-AC92-9FA19B6930F2}" srcId="{BE4C2129-6516-431A-ACF8-2E404EB93FF5}" destId="{B69D5400-A9A1-4381-8DF5-A104CFB9F958}" srcOrd="2" destOrd="0" parTransId="{0151E302-41E0-47E1-9F06-C37D62B47FFB}" sibTransId="{B22A40DA-7270-4E33-A754-9AFA17B31EB8}"/>
    <dgm:cxn modelId="{53AD727B-1A26-4C53-8D77-767AF9645F99}" srcId="{BE4C2129-6516-431A-ACF8-2E404EB93FF5}" destId="{22600A1D-ACB7-4FDE-B98A-F491758EB586}" srcOrd="3" destOrd="0" parTransId="{805368B4-5050-41FE-90E2-43655F574A41}" sibTransId="{4788FB6E-9D56-4891-A77A-4AD168FD8746}"/>
    <dgm:cxn modelId="{6A09CB99-C7E1-46E8-9A68-917A502F7A2F}" srcId="{01A2CDF8-51BE-4CFE-A0E8-D32FA2F7B8AE}" destId="{C7934987-D81E-49E8-9333-3FCC416EC056}" srcOrd="1" destOrd="0" parTransId="{309045AB-9BB7-49F2-82D3-B3283D3EC6EA}" sibTransId="{DCEB2267-A08C-4CB6-BE63-F68CA6C624CA}"/>
    <dgm:cxn modelId="{DB8772B8-CBEA-4231-8633-F8DD8E69A1CE}" srcId="{01A2CDF8-51BE-4CFE-A0E8-D32FA2F7B8AE}" destId="{8A6BDF75-E2DF-4129-AB3C-28B487D3BE1A}" srcOrd="0" destOrd="0" parTransId="{45A413C7-B8DC-442F-9045-97F3F8B96095}" sibTransId="{546A964F-7AB6-4857-82BF-B0B91F33C525}"/>
    <dgm:cxn modelId="{0B5E9BD3-F674-4CC0-9E01-4841E03DE479}" type="presOf" srcId="{8A6BDF75-E2DF-4129-AB3C-28B487D3BE1A}" destId="{1EF6D9FA-1CBA-475E-89BB-2703211C01FE}" srcOrd="0" destOrd="0" presId="urn:microsoft.com/office/officeart/2005/8/layout/process4"/>
    <dgm:cxn modelId="{7C7AB3E2-D711-48CA-B67D-253B0731806F}" srcId="{22600A1D-ACB7-4FDE-B98A-F491758EB586}" destId="{765F8585-801B-4662-84EE-EE5E6E48516A}" srcOrd="0" destOrd="0" parTransId="{7B014F86-3D64-4528-B2EA-F9E9587E6B92}" sibTransId="{3122996E-2904-4ED5-AB72-80ADAA4D66B0}"/>
    <dgm:cxn modelId="{C1220AEC-D5B7-4C0F-A90E-46A10BF80A3F}" type="presOf" srcId="{22600A1D-ACB7-4FDE-B98A-F491758EB586}" destId="{00F6F1B3-FD2F-4194-A343-76493E6738C3}" srcOrd="0" destOrd="0" presId="urn:microsoft.com/office/officeart/2005/8/layout/process4"/>
    <dgm:cxn modelId="{9BA47AEE-39A2-427A-8BCA-8F15D032C013}" type="presOf" srcId="{B69D5400-A9A1-4381-8DF5-A104CFB9F958}" destId="{4C482916-5707-4762-8673-3EF3D3464261}" srcOrd="0" destOrd="0" presId="urn:microsoft.com/office/officeart/2005/8/layout/process4"/>
    <dgm:cxn modelId="{4BE514EF-4409-4209-9598-CDB225C528D7}" type="presOf" srcId="{01A2CDF8-51BE-4CFE-A0E8-D32FA2F7B8AE}" destId="{3C3CCA1E-B738-4632-81DD-4D937418694B}" srcOrd="0" destOrd="0" presId="urn:microsoft.com/office/officeart/2005/8/layout/process4"/>
    <dgm:cxn modelId="{8F103DF1-41A3-4C8D-876F-0F0919649F00}" type="presOf" srcId="{404A9DDE-3905-4B47-86CA-9180FBB5C285}" destId="{BDF625A7-A838-4D9B-B639-FC371583760D}" srcOrd="0" destOrd="0" presId="urn:microsoft.com/office/officeart/2005/8/layout/process4"/>
    <dgm:cxn modelId="{494262F6-5722-411D-BF08-65465B5C724F}" type="presOf" srcId="{C7934987-D81E-49E8-9333-3FCC416EC056}" destId="{2E3783CD-47AA-471B-A3C3-DB6CBD543AFA}" srcOrd="0" destOrd="0" presId="urn:microsoft.com/office/officeart/2005/8/layout/process4"/>
    <dgm:cxn modelId="{3CB50421-0CBD-485E-B871-EEB8218E579A}" type="presParOf" srcId="{24D1BBA0-8A2C-46C2-8C35-38A9BC3E6F6F}" destId="{8798A7B1-01AC-4473-A2E0-AA995998F770}" srcOrd="0" destOrd="0" presId="urn:microsoft.com/office/officeart/2005/8/layout/process4"/>
    <dgm:cxn modelId="{1955F58D-8F44-4CD9-A4CB-D7F99DF9B946}" type="presParOf" srcId="{8798A7B1-01AC-4473-A2E0-AA995998F770}" destId="{00F6F1B3-FD2F-4194-A343-76493E6738C3}" srcOrd="0" destOrd="0" presId="urn:microsoft.com/office/officeart/2005/8/layout/process4"/>
    <dgm:cxn modelId="{E603B4F3-8A47-4E1E-A034-0C8D96E3A829}" type="presParOf" srcId="{8798A7B1-01AC-4473-A2E0-AA995998F770}" destId="{5B5123DB-D978-4CD1-8C29-8213E701FB59}" srcOrd="1" destOrd="0" presId="urn:microsoft.com/office/officeart/2005/8/layout/process4"/>
    <dgm:cxn modelId="{319126A3-F727-4623-8322-C162F70DFC81}" type="presParOf" srcId="{8798A7B1-01AC-4473-A2E0-AA995998F770}" destId="{C125C17C-08B8-4CDD-91E0-7032CBA31C50}" srcOrd="2" destOrd="0" presId="urn:microsoft.com/office/officeart/2005/8/layout/process4"/>
    <dgm:cxn modelId="{392D6C0B-B98F-4E17-B515-C47D468378E1}" type="presParOf" srcId="{C125C17C-08B8-4CDD-91E0-7032CBA31C50}" destId="{ADBF92C3-5BD3-4A34-8924-5ADE2B2F7DB2}" srcOrd="0" destOrd="0" presId="urn:microsoft.com/office/officeart/2005/8/layout/process4"/>
    <dgm:cxn modelId="{59FBC8A8-33B2-4B8B-9746-DA16244176C7}" type="presParOf" srcId="{C125C17C-08B8-4CDD-91E0-7032CBA31C50}" destId="{BDF625A7-A838-4D9B-B639-FC371583760D}" srcOrd="1" destOrd="0" presId="urn:microsoft.com/office/officeart/2005/8/layout/process4"/>
    <dgm:cxn modelId="{A77EC211-D64F-4895-B8FF-473D45390F58}" type="presParOf" srcId="{24D1BBA0-8A2C-46C2-8C35-38A9BC3E6F6F}" destId="{CC931AC7-A059-4C1B-8711-E0D521FAE659}" srcOrd="1" destOrd="0" presId="urn:microsoft.com/office/officeart/2005/8/layout/process4"/>
    <dgm:cxn modelId="{E81B34D8-7431-472A-9818-B528240FC53B}" type="presParOf" srcId="{24D1BBA0-8A2C-46C2-8C35-38A9BC3E6F6F}" destId="{C2359200-0FE5-43A1-95ED-3E1DFAD3F609}" srcOrd="2" destOrd="0" presId="urn:microsoft.com/office/officeart/2005/8/layout/process4"/>
    <dgm:cxn modelId="{E9D2A3FC-DFAF-4330-9A4C-22EE7565028F}" type="presParOf" srcId="{C2359200-0FE5-43A1-95ED-3E1DFAD3F609}" destId="{4C482916-5707-4762-8673-3EF3D3464261}" srcOrd="0" destOrd="0" presId="urn:microsoft.com/office/officeart/2005/8/layout/process4"/>
    <dgm:cxn modelId="{CBA7EDD2-A7EE-4889-8A53-A3DF46A3D023}" type="presParOf" srcId="{24D1BBA0-8A2C-46C2-8C35-38A9BC3E6F6F}" destId="{A793579C-26A8-41C6-A40D-D3F7C846A31F}" srcOrd="3" destOrd="0" presId="urn:microsoft.com/office/officeart/2005/8/layout/process4"/>
    <dgm:cxn modelId="{567E0399-5135-4A61-BFA3-E735EB1C6624}" type="presParOf" srcId="{24D1BBA0-8A2C-46C2-8C35-38A9BC3E6F6F}" destId="{721F3ECF-190D-4A77-B1F4-A8C1199DB6D7}" srcOrd="4" destOrd="0" presId="urn:microsoft.com/office/officeart/2005/8/layout/process4"/>
    <dgm:cxn modelId="{39776610-F493-41CD-B401-753D6B0BA4A0}" type="presParOf" srcId="{721F3ECF-190D-4A77-B1F4-A8C1199DB6D7}" destId="{3C3CCA1E-B738-4632-81DD-4D937418694B}" srcOrd="0" destOrd="0" presId="urn:microsoft.com/office/officeart/2005/8/layout/process4"/>
    <dgm:cxn modelId="{39CFA96F-D9FF-4683-B7CE-FF93D38DEE79}" type="presParOf" srcId="{721F3ECF-190D-4A77-B1F4-A8C1199DB6D7}" destId="{A451EFDC-F4CD-4787-99BA-10437CEA0903}" srcOrd="1" destOrd="0" presId="urn:microsoft.com/office/officeart/2005/8/layout/process4"/>
    <dgm:cxn modelId="{EC2511B9-778E-454A-A340-6FAD9A0024EF}" type="presParOf" srcId="{721F3ECF-190D-4A77-B1F4-A8C1199DB6D7}" destId="{B3FD2373-1DA0-48AC-B091-4D48558D45C2}" srcOrd="2" destOrd="0" presId="urn:microsoft.com/office/officeart/2005/8/layout/process4"/>
    <dgm:cxn modelId="{40C39F92-55A2-4255-9BF5-19951E31701D}" type="presParOf" srcId="{B3FD2373-1DA0-48AC-B091-4D48558D45C2}" destId="{1EF6D9FA-1CBA-475E-89BB-2703211C01FE}" srcOrd="0" destOrd="0" presId="urn:microsoft.com/office/officeart/2005/8/layout/process4"/>
    <dgm:cxn modelId="{B89E47E5-BAC1-4C59-BCE5-B2FC1727AC80}" type="presParOf" srcId="{B3FD2373-1DA0-48AC-B091-4D48558D45C2}" destId="{2E3783CD-47AA-471B-A3C3-DB6CBD543AFA}" srcOrd="1" destOrd="0" presId="urn:microsoft.com/office/officeart/2005/8/layout/process4"/>
    <dgm:cxn modelId="{3A823736-E5F7-426D-BA2D-45A8086840C1}" type="presParOf" srcId="{24D1BBA0-8A2C-46C2-8C35-38A9BC3E6F6F}" destId="{C9E3F7B8-481E-4CD7-9425-11F4B9FEF2BE}" srcOrd="5" destOrd="0" presId="urn:microsoft.com/office/officeart/2005/8/layout/process4"/>
    <dgm:cxn modelId="{16BEA651-8984-4742-911D-FB90B9D787DA}" type="presParOf" srcId="{24D1BBA0-8A2C-46C2-8C35-38A9BC3E6F6F}" destId="{9F249926-F60A-4451-816F-8573DE84CBC9}" srcOrd="6" destOrd="0" presId="urn:microsoft.com/office/officeart/2005/8/layout/process4"/>
    <dgm:cxn modelId="{2C71BF61-047C-43DA-98E1-D6F3A1CF6C6F}" type="presParOf" srcId="{9F249926-F60A-4451-816F-8573DE84CBC9}" destId="{9A305391-88D4-4F35-B538-6395F766FDAA}"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sp="http://schemas.microsoft.com/office/drawing/2008/diagram" xmlns:dgm="http://schemas.openxmlformats.org/drawingml/2006/diagram" xmlns:a="http://schemas.openxmlformats.org/drawingml/2006/main">
  <dgm:ptLst>
    <dgm:pt modelId="{1E1A2A72-1B73-4DB4-8050-5692C999B062}"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C8AE9E98-6B6B-4D07-95CF-AC32F7376492}">
      <dgm:prSet/>
      <dgm:spPr/>
      <dgm:t>
        <a:bodyPr/>
        <a:lstStyle/>
        <a:p>
          <a:r>
            <a:rPr lang="en-US"/>
            <a:t>Well…. Yes. </a:t>
          </a:r>
        </a:p>
      </dgm:t>
    </dgm:pt>
    <dgm:pt modelId="{388C4EC5-300F-4188-A112-10E9908B0700}" type="parTrans" cxnId="{F3FB6189-7EA8-4199-9952-87B8BCB5D3A3}">
      <dgm:prSet/>
      <dgm:spPr/>
      <dgm:t>
        <a:bodyPr/>
        <a:lstStyle/>
        <a:p>
          <a:endParaRPr lang="en-US"/>
        </a:p>
      </dgm:t>
    </dgm:pt>
    <dgm:pt modelId="{8B26FB7C-25DC-4463-A1B9-EDE152BD9482}" type="sibTrans" cxnId="{F3FB6189-7EA8-4199-9952-87B8BCB5D3A3}">
      <dgm:prSet/>
      <dgm:spPr/>
      <dgm:t>
        <a:bodyPr/>
        <a:lstStyle/>
        <a:p>
          <a:endParaRPr lang="en-US"/>
        </a:p>
      </dgm:t>
    </dgm:pt>
    <dgm:pt modelId="{B6AD1048-7C77-4B52-8C6D-3EC502EF181F}">
      <dgm:prSet/>
      <dgm:spPr/>
      <dgm:t>
        <a:bodyPr/>
        <a:lstStyle/>
        <a:p>
          <a:r>
            <a:rPr lang="en-US"/>
            <a:t>Example- Attorney General Karl A. Racine today filed a lawsuit against the District of Columbia Housing Authority (DCHA) for endangering over 5,000 tenants at 10 public housing properties—as well as the surrounding communities in Wards 1, 5, 6, and 7—by failing to confront drug- and firearm-related nuisances at the properties. DCHA is an independent District agency that provides housing for low- and moderate-income residents. Between January 2019 and May 2020, the Metropolitan Police Department (MPD) has responded to over 5,270 incidents that occurred at the properties, including homicides, shootings, and drug offenses. </a:t>
          </a:r>
        </a:p>
      </dgm:t>
    </dgm:pt>
    <dgm:pt modelId="{D649BAAC-E99D-427B-8407-FDA1845896A8}" type="parTrans" cxnId="{E743BE20-1F15-4DBC-A062-B0E8B92373B3}">
      <dgm:prSet/>
      <dgm:spPr/>
      <dgm:t>
        <a:bodyPr/>
        <a:lstStyle/>
        <a:p>
          <a:endParaRPr lang="en-US"/>
        </a:p>
      </dgm:t>
    </dgm:pt>
    <dgm:pt modelId="{9C528FAB-4659-4DBD-BBE9-15EE00F45B83}" type="sibTrans" cxnId="{E743BE20-1F15-4DBC-A062-B0E8B92373B3}">
      <dgm:prSet/>
      <dgm:spPr/>
      <dgm:t>
        <a:bodyPr/>
        <a:lstStyle/>
        <a:p>
          <a:endParaRPr lang="en-US"/>
        </a:p>
      </dgm:t>
    </dgm:pt>
    <dgm:pt modelId="{D1B485C5-3712-42B2-A1DE-9AB41CE448C7}" type="pres">
      <dgm:prSet presAssocID="{1E1A2A72-1B73-4DB4-8050-5692C999B062}" presName="Name0" presStyleCnt="0">
        <dgm:presLayoutVars>
          <dgm:dir/>
          <dgm:resizeHandles val="exact"/>
        </dgm:presLayoutVars>
      </dgm:prSet>
      <dgm:spPr/>
    </dgm:pt>
    <dgm:pt modelId="{A6CAB5A9-4020-4B9C-A029-C054EC9796CF}" type="pres">
      <dgm:prSet presAssocID="{C8AE9E98-6B6B-4D07-95CF-AC32F7376492}" presName="node" presStyleLbl="node1" presStyleIdx="0" presStyleCnt="2">
        <dgm:presLayoutVars>
          <dgm:bulletEnabled val="1"/>
        </dgm:presLayoutVars>
      </dgm:prSet>
      <dgm:spPr/>
    </dgm:pt>
    <dgm:pt modelId="{27B08AD8-85E3-400E-B5D3-A35943CA5C1B}" type="pres">
      <dgm:prSet presAssocID="{8B26FB7C-25DC-4463-A1B9-EDE152BD9482}" presName="sibTrans" presStyleLbl="sibTrans2D1" presStyleIdx="0" presStyleCnt="1"/>
      <dgm:spPr/>
    </dgm:pt>
    <dgm:pt modelId="{C5C06A15-5BE8-4632-905C-AF2E504172F8}" type="pres">
      <dgm:prSet presAssocID="{8B26FB7C-25DC-4463-A1B9-EDE152BD9482}" presName="connectorText" presStyleLbl="sibTrans2D1" presStyleIdx="0" presStyleCnt="1"/>
      <dgm:spPr/>
    </dgm:pt>
    <dgm:pt modelId="{4608D130-6D9F-47B0-A7CA-2AB7E44FC142}" type="pres">
      <dgm:prSet presAssocID="{B6AD1048-7C77-4B52-8C6D-3EC502EF181F}" presName="node" presStyleLbl="node1" presStyleIdx="1" presStyleCnt="2">
        <dgm:presLayoutVars>
          <dgm:bulletEnabled val="1"/>
        </dgm:presLayoutVars>
      </dgm:prSet>
      <dgm:spPr/>
    </dgm:pt>
  </dgm:ptLst>
  <dgm:cxnLst>
    <dgm:cxn modelId="{E743BE20-1F15-4DBC-A062-B0E8B92373B3}" srcId="{1E1A2A72-1B73-4DB4-8050-5692C999B062}" destId="{B6AD1048-7C77-4B52-8C6D-3EC502EF181F}" srcOrd="1" destOrd="0" parTransId="{D649BAAC-E99D-427B-8407-FDA1845896A8}" sibTransId="{9C528FAB-4659-4DBD-BBE9-15EE00F45B83}"/>
    <dgm:cxn modelId="{BF6FEF4B-5BBF-4915-B68D-67679FDC6E63}" type="presOf" srcId="{C8AE9E98-6B6B-4D07-95CF-AC32F7376492}" destId="{A6CAB5A9-4020-4B9C-A029-C054EC9796CF}" srcOrd="0" destOrd="0" presId="urn:microsoft.com/office/officeart/2005/8/layout/process1"/>
    <dgm:cxn modelId="{134EBB4C-984C-4860-BBAE-ADF55A4558BF}" type="presOf" srcId="{8B26FB7C-25DC-4463-A1B9-EDE152BD9482}" destId="{27B08AD8-85E3-400E-B5D3-A35943CA5C1B}" srcOrd="0" destOrd="0" presId="urn:microsoft.com/office/officeart/2005/8/layout/process1"/>
    <dgm:cxn modelId="{F65D1E58-D1CF-422D-B309-BC79CA055684}" type="presOf" srcId="{B6AD1048-7C77-4B52-8C6D-3EC502EF181F}" destId="{4608D130-6D9F-47B0-A7CA-2AB7E44FC142}" srcOrd="0" destOrd="0" presId="urn:microsoft.com/office/officeart/2005/8/layout/process1"/>
    <dgm:cxn modelId="{F3FB6189-7EA8-4199-9952-87B8BCB5D3A3}" srcId="{1E1A2A72-1B73-4DB4-8050-5692C999B062}" destId="{C8AE9E98-6B6B-4D07-95CF-AC32F7376492}" srcOrd="0" destOrd="0" parTransId="{388C4EC5-300F-4188-A112-10E9908B0700}" sibTransId="{8B26FB7C-25DC-4463-A1B9-EDE152BD9482}"/>
    <dgm:cxn modelId="{E90DFDB9-F634-4554-B099-BEFA8B40AD00}" type="presOf" srcId="{8B26FB7C-25DC-4463-A1B9-EDE152BD9482}" destId="{C5C06A15-5BE8-4632-905C-AF2E504172F8}" srcOrd="1" destOrd="0" presId="urn:microsoft.com/office/officeart/2005/8/layout/process1"/>
    <dgm:cxn modelId="{8E7355C7-4B9F-428F-960D-BB1A7365B5AC}" type="presOf" srcId="{1E1A2A72-1B73-4DB4-8050-5692C999B062}" destId="{D1B485C5-3712-42B2-A1DE-9AB41CE448C7}" srcOrd="0" destOrd="0" presId="urn:microsoft.com/office/officeart/2005/8/layout/process1"/>
    <dgm:cxn modelId="{1D661A2E-268E-4ED4-8B78-E606D72F0738}" type="presParOf" srcId="{D1B485C5-3712-42B2-A1DE-9AB41CE448C7}" destId="{A6CAB5A9-4020-4B9C-A029-C054EC9796CF}" srcOrd="0" destOrd="0" presId="urn:microsoft.com/office/officeart/2005/8/layout/process1"/>
    <dgm:cxn modelId="{E0EBE1AB-F6D0-443E-82BA-255248981637}" type="presParOf" srcId="{D1B485C5-3712-42B2-A1DE-9AB41CE448C7}" destId="{27B08AD8-85E3-400E-B5D3-A35943CA5C1B}" srcOrd="1" destOrd="0" presId="urn:microsoft.com/office/officeart/2005/8/layout/process1"/>
    <dgm:cxn modelId="{1559DCCC-76AE-4B17-BF00-75841EC36495}" type="presParOf" srcId="{27B08AD8-85E3-400E-B5D3-A35943CA5C1B}" destId="{C5C06A15-5BE8-4632-905C-AF2E504172F8}" srcOrd="0" destOrd="0" presId="urn:microsoft.com/office/officeart/2005/8/layout/process1"/>
    <dgm:cxn modelId="{39F5F040-AA66-456D-85BA-41C1BF3EC2A7}" type="presParOf" srcId="{D1B485C5-3712-42B2-A1DE-9AB41CE448C7}" destId="{4608D130-6D9F-47B0-A7CA-2AB7E44FC142}"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sp="http://schemas.microsoft.com/office/drawing/2008/diagram" xmlns:dgm="http://schemas.openxmlformats.org/drawingml/2006/diagram" xmlns:a="http://schemas.openxmlformats.org/drawingml/2006/main">
  <dgm:ptLst>
    <dgm:pt modelId="{EF3D25BD-F29A-47BE-BDAB-4A863DD82900}"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9F4CA6B9-9A33-4F71-9BD1-B267DA916409}">
      <dgm:prSet/>
      <dgm:spPr/>
      <dgm:t>
        <a:bodyPr/>
        <a:lstStyle/>
        <a:p>
          <a:r>
            <a:rPr lang="en-US"/>
            <a:t>Here are some things to include in a rental notice of violation: </a:t>
          </a:r>
        </a:p>
      </dgm:t>
    </dgm:pt>
    <dgm:pt modelId="{CBEA03F1-FE43-40D8-8B7E-50E192891EE8}" type="parTrans" cxnId="{B476F007-4981-47D2-A258-45D3513AD3F9}">
      <dgm:prSet/>
      <dgm:spPr/>
      <dgm:t>
        <a:bodyPr/>
        <a:lstStyle/>
        <a:p>
          <a:endParaRPr lang="en-US"/>
        </a:p>
      </dgm:t>
    </dgm:pt>
    <dgm:pt modelId="{9463EF12-A3EE-47BB-9CBD-D3AA8C52E63A}" type="sibTrans" cxnId="{B476F007-4981-47D2-A258-45D3513AD3F9}">
      <dgm:prSet/>
      <dgm:spPr/>
      <dgm:t>
        <a:bodyPr/>
        <a:lstStyle/>
        <a:p>
          <a:endParaRPr lang="en-US"/>
        </a:p>
      </dgm:t>
    </dgm:pt>
    <dgm:pt modelId="{E12BAAFF-4A70-4DF0-A044-82CDA5C5648D}">
      <dgm:prSet/>
      <dgm:spPr/>
      <dgm:t>
        <a:bodyPr/>
        <a:lstStyle/>
        <a:p>
          <a:r>
            <a:rPr lang="en-US" b="1"/>
            <a:t>Header</a:t>
          </a:r>
          <a:r>
            <a:rPr lang="en-US"/>
            <a:t>: The Tribal Housing Header to include the name, contact information, the tenant's name, date, and the property's address </a:t>
          </a:r>
        </a:p>
      </dgm:t>
    </dgm:pt>
    <dgm:pt modelId="{16C3DE5A-2A28-45B0-91C7-23502EB509FB}" type="parTrans" cxnId="{B24ABC9C-273A-4060-BF8E-D9BE65922C6C}">
      <dgm:prSet/>
      <dgm:spPr/>
      <dgm:t>
        <a:bodyPr/>
        <a:lstStyle/>
        <a:p>
          <a:endParaRPr lang="en-US"/>
        </a:p>
      </dgm:t>
    </dgm:pt>
    <dgm:pt modelId="{E053E39C-DFDE-4170-AE88-32AE832B09A9}" type="sibTrans" cxnId="{B24ABC9C-273A-4060-BF8E-D9BE65922C6C}">
      <dgm:prSet/>
      <dgm:spPr/>
      <dgm:t>
        <a:bodyPr/>
        <a:lstStyle/>
        <a:p>
          <a:endParaRPr lang="en-US"/>
        </a:p>
      </dgm:t>
    </dgm:pt>
    <dgm:pt modelId="{4FAAA7EE-AE5C-4FD7-857A-766EC0ED5045}">
      <dgm:prSet/>
      <dgm:spPr/>
      <dgm:t>
        <a:bodyPr/>
        <a:lstStyle/>
        <a:p>
          <a:r>
            <a:rPr lang="en-US" b="1"/>
            <a:t>Violation description</a:t>
          </a:r>
          <a:r>
            <a:rPr lang="en-US"/>
            <a:t>: The specific lease provision that was violated, the date and time of the violation, and any other relevant details </a:t>
          </a:r>
        </a:p>
      </dgm:t>
    </dgm:pt>
    <dgm:pt modelId="{0B137203-3AE7-4475-802B-FC2FC2F1995A}" type="parTrans" cxnId="{B9567A73-0AD9-466B-8852-15AB60C7C9D5}">
      <dgm:prSet/>
      <dgm:spPr/>
      <dgm:t>
        <a:bodyPr/>
        <a:lstStyle/>
        <a:p>
          <a:endParaRPr lang="en-US"/>
        </a:p>
      </dgm:t>
    </dgm:pt>
    <dgm:pt modelId="{338A2C5F-8AA7-49DC-95AF-CC5A17535338}" type="sibTrans" cxnId="{B9567A73-0AD9-466B-8852-15AB60C7C9D5}">
      <dgm:prSet/>
      <dgm:spPr/>
      <dgm:t>
        <a:bodyPr/>
        <a:lstStyle/>
        <a:p>
          <a:endParaRPr lang="en-US"/>
        </a:p>
      </dgm:t>
    </dgm:pt>
    <dgm:pt modelId="{8D4505FC-1FE5-4207-A187-0737108D2568}">
      <dgm:prSet/>
      <dgm:spPr/>
      <dgm:t>
        <a:bodyPr/>
        <a:lstStyle/>
        <a:p>
          <a:r>
            <a:rPr lang="en-US" b="1"/>
            <a:t>Corrective action</a:t>
          </a:r>
          <a:r>
            <a:rPr lang="en-US"/>
            <a:t>: What the tenant needs to do to fix the issue, such as paying rent, fixing property damage, or removing pets </a:t>
          </a:r>
        </a:p>
      </dgm:t>
    </dgm:pt>
    <dgm:pt modelId="{83897FC2-736B-47B2-AC55-173B1D000C69}" type="parTrans" cxnId="{487A010C-5C19-4F3A-A461-CC6323154DC5}">
      <dgm:prSet/>
      <dgm:spPr/>
      <dgm:t>
        <a:bodyPr/>
        <a:lstStyle/>
        <a:p>
          <a:endParaRPr lang="en-US"/>
        </a:p>
      </dgm:t>
    </dgm:pt>
    <dgm:pt modelId="{F77ACBA6-B24A-4C8F-91B0-02407A133420}" type="sibTrans" cxnId="{487A010C-5C19-4F3A-A461-CC6323154DC5}">
      <dgm:prSet/>
      <dgm:spPr/>
      <dgm:t>
        <a:bodyPr/>
        <a:lstStyle/>
        <a:p>
          <a:endParaRPr lang="en-US"/>
        </a:p>
      </dgm:t>
    </dgm:pt>
    <dgm:pt modelId="{A0099161-3376-4634-A3D9-02B1AD1EAF62}">
      <dgm:prSet/>
      <dgm:spPr/>
      <dgm:t>
        <a:bodyPr/>
        <a:lstStyle/>
        <a:p>
          <a:r>
            <a:rPr lang="en-US" b="1"/>
            <a:t>Deadline</a:t>
          </a:r>
          <a:r>
            <a:rPr lang="en-US"/>
            <a:t>: A reasonable deadline for the tenant to fix the issue </a:t>
          </a:r>
        </a:p>
      </dgm:t>
    </dgm:pt>
    <dgm:pt modelId="{AD16C259-4C4B-47A9-A9C1-07EB55D71008}" type="parTrans" cxnId="{79FF6E20-AEEA-4D02-8E33-1027D0F9132D}">
      <dgm:prSet/>
      <dgm:spPr/>
      <dgm:t>
        <a:bodyPr/>
        <a:lstStyle/>
        <a:p>
          <a:endParaRPr lang="en-US"/>
        </a:p>
      </dgm:t>
    </dgm:pt>
    <dgm:pt modelId="{B27E88E1-A422-478A-98D1-7C6158A84186}" type="sibTrans" cxnId="{79FF6E20-AEEA-4D02-8E33-1027D0F9132D}">
      <dgm:prSet/>
      <dgm:spPr/>
      <dgm:t>
        <a:bodyPr/>
        <a:lstStyle/>
        <a:p>
          <a:endParaRPr lang="en-US"/>
        </a:p>
      </dgm:t>
    </dgm:pt>
    <dgm:pt modelId="{4A09EB32-B8AD-41FD-86D6-915E53F9FA94}">
      <dgm:prSet/>
      <dgm:spPr/>
      <dgm:t>
        <a:bodyPr/>
        <a:lstStyle/>
        <a:p>
          <a:r>
            <a:rPr lang="en-US" b="1"/>
            <a:t>Consequences</a:t>
          </a:r>
          <a:r>
            <a:rPr lang="en-US"/>
            <a:t>: What will happen if the tenant doesn't fix the issue, such as eviction, legal action, or forfeiture of the security deposit </a:t>
          </a:r>
        </a:p>
      </dgm:t>
    </dgm:pt>
    <dgm:pt modelId="{8677A03C-1F78-4C54-80AC-C5C4347EA857}" type="parTrans" cxnId="{659395D2-D71C-4C96-9E65-6CA66B3F7E73}">
      <dgm:prSet/>
      <dgm:spPr/>
      <dgm:t>
        <a:bodyPr/>
        <a:lstStyle/>
        <a:p>
          <a:endParaRPr lang="en-US"/>
        </a:p>
      </dgm:t>
    </dgm:pt>
    <dgm:pt modelId="{B9FD569A-CD9A-4799-98B8-0877A587AC17}" type="sibTrans" cxnId="{659395D2-D71C-4C96-9E65-6CA66B3F7E73}">
      <dgm:prSet/>
      <dgm:spPr/>
      <dgm:t>
        <a:bodyPr/>
        <a:lstStyle/>
        <a:p>
          <a:endParaRPr lang="en-US"/>
        </a:p>
      </dgm:t>
    </dgm:pt>
    <dgm:pt modelId="{6C947B04-B408-4AB6-80F6-83DBEC7C23A9}">
      <dgm:prSet/>
      <dgm:spPr/>
      <dgm:t>
        <a:bodyPr/>
        <a:lstStyle/>
        <a:p>
          <a:r>
            <a:rPr lang="en-US" b="1"/>
            <a:t>Signature</a:t>
          </a:r>
          <a:r>
            <a:rPr lang="en-US"/>
            <a:t>: The landlord or their authorized representative should sign the notice </a:t>
          </a:r>
        </a:p>
      </dgm:t>
    </dgm:pt>
    <dgm:pt modelId="{1F4D7FB2-76C1-43F0-806D-92D342ADD9B8}" type="parTrans" cxnId="{37DDACE9-043E-4EEF-8F63-75E689B7F271}">
      <dgm:prSet/>
      <dgm:spPr/>
      <dgm:t>
        <a:bodyPr/>
        <a:lstStyle/>
        <a:p>
          <a:endParaRPr lang="en-US"/>
        </a:p>
      </dgm:t>
    </dgm:pt>
    <dgm:pt modelId="{0CDFCE46-D08A-47F0-B12E-37582079A9BC}" type="sibTrans" cxnId="{37DDACE9-043E-4EEF-8F63-75E689B7F271}">
      <dgm:prSet/>
      <dgm:spPr/>
      <dgm:t>
        <a:bodyPr/>
        <a:lstStyle/>
        <a:p>
          <a:endParaRPr lang="en-US"/>
        </a:p>
      </dgm:t>
    </dgm:pt>
    <dgm:pt modelId="{F7AE336A-8F43-4CC4-89B9-32ACF4F1E59E}" type="pres">
      <dgm:prSet presAssocID="{EF3D25BD-F29A-47BE-BDAB-4A863DD82900}" presName="Name0" presStyleCnt="0">
        <dgm:presLayoutVars>
          <dgm:dir/>
          <dgm:resizeHandles val="exact"/>
        </dgm:presLayoutVars>
      </dgm:prSet>
      <dgm:spPr/>
    </dgm:pt>
    <dgm:pt modelId="{DE901EE5-C5D9-4233-9F1A-D73E3DF9BB3A}" type="pres">
      <dgm:prSet presAssocID="{9F4CA6B9-9A33-4F71-9BD1-B267DA916409}" presName="node" presStyleLbl="node1" presStyleIdx="0" presStyleCnt="7">
        <dgm:presLayoutVars>
          <dgm:bulletEnabled val="1"/>
        </dgm:presLayoutVars>
      </dgm:prSet>
      <dgm:spPr/>
    </dgm:pt>
    <dgm:pt modelId="{83114544-B40D-4661-8A5E-DF50C516ED59}" type="pres">
      <dgm:prSet presAssocID="{9463EF12-A3EE-47BB-9CBD-D3AA8C52E63A}" presName="sibTrans" presStyleLbl="sibTrans1D1" presStyleIdx="0" presStyleCnt="6"/>
      <dgm:spPr/>
    </dgm:pt>
    <dgm:pt modelId="{61C8A593-5D80-4439-9FD2-F75394C30C47}" type="pres">
      <dgm:prSet presAssocID="{9463EF12-A3EE-47BB-9CBD-D3AA8C52E63A}" presName="connectorText" presStyleLbl="sibTrans1D1" presStyleIdx="0" presStyleCnt="6"/>
      <dgm:spPr/>
    </dgm:pt>
    <dgm:pt modelId="{923F3167-FAE9-4D87-BA08-946CD793FC8D}" type="pres">
      <dgm:prSet presAssocID="{E12BAAFF-4A70-4DF0-A044-82CDA5C5648D}" presName="node" presStyleLbl="node1" presStyleIdx="1" presStyleCnt="7">
        <dgm:presLayoutVars>
          <dgm:bulletEnabled val="1"/>
        </dgm:presLayoutVars>
      </dgm:prSet>
      <dgm:spPr/>
    </dgm:pt>
    <dgm:pt modelId="{32DABEFB-7A64-4DF2-80B9-F462FE84E40B}" type="pres">
      <dgm:prSet presAssocID="{E053E39C-DFDE-4170-AE88-32AE832B09A9}" presName="sibTrans" presStyleLbl="sibTrans1D1" presStyleIdx="1" presStyleCnt="6"/>
      <dgm:spPr/>
    </dgm:pt>
    <dgm:pt modelId="{6A7E3E60-4255-4B07-8C91-447B4A0989DB}" type="pres">
      <dgm:prSet presAssocID="{E053E39C-DFDE-4170-AE88-32AE832B09A9}" presName="connectorText" presStyleLbl="sibTrans1D1" presStyleIdx="1" presStyleCnt="6"/>
      <dgm:spPr/>
    </dgm:pt>
    <dgm:pt modelId="{C441F5AE-1D1C-4033-AA25-569839C8A038}" type="pres">
      <dgm:prSet presAssocID="{4FAAA7EE-AE5C-4FD7-857A-766EC0ED5045}" presName="node" presStyleLbl="node1" presStyleIdx="2" presStyleCnt="7">
        <dgm:presLayoutVars>
          <dgm:bulletEnabled val="1"/>
        </dgm:presLayoutVars>
      </dgm:prSet>
      <dgm:spPr/>
    </dgm:pt>
    <dgm:pt modelId="{47E33482-57F7-41B0-B6BD-902E0D593040}" type="pres">
      <dgm:prSet presAssocID="{338A2C5F-8AA7-49DC-95AF-CC5A17535338}" presName="sibTrans" presStyleLbl="sibTrans1D1" presStyleIdx="2" presStyleCnt="6"/>
      <dgm:spPr/>
    </dgm:pt>
    <dgm:pt modelId="{67A756A3-AEEA-4E8F-B846-46BB51795273}" type="pres">
      <dgm:prSet presAssocID="{338A2C5F-8AA7-49DC-95AF-CC5A17535338}" presName="connectorText" presStyleLbl="sibTrans1D1" presStyleIdx="2" presStyleCnt="6"/>
      <dgm:spPr/>
    </dgm:pt>
    <dgm:pt modelId="{DE809E18-4CAA-4B59-B2BD-D0F0F5803475}" type="pres">
      <dgm:prSet presAssocID="{8D4505FC-1FE5-4207-A187-0737108D2568}" presName="node" presStyleLbl="node1" presStyleIdx="3" presStyleCnt="7">
        <dgm:presLayoutVars>
          <dgm:bulletEnabled val="1"/>
        </dgm:presLayoutVars>
      </dgm:prSet>
      <dgm:spPr/>
    </dgm:pt>
    <dgm:pt modelId="{CF3A1046-B5C1-45C5-B9BE-5F4C44A61B51}" type="pres">
      <dgm:prSet presAssocID="{F77ACBA6-B24A-4C8F-91B0-02407A133420}" presName="sibTrans" presStyleLbl="sibTrans1D1" presStyleIdx="3" presStyleCnt="6"/>
      <dgm:spPr/>
    </dgm:pt>
    <dgm:pt modelId="{28FBBD6A-242C-4DB3-BD4A-5CE4270EAE44}" type="pres">
      <dgm:prSet presAssocID="{F77ACBA6-B24A-4C8F-91B0-02407A133420}" presName="connectorText" presStyleLbl="sibTrans1D1" presStyleIdx="3" presStyleCnt="6"/>
      <dgm:spPr/>
    </dgm:pt>
    <dgm:pt modelId="{7D86CD3D-0CD0-4FBA-B5ED-DAF635A55605}" type="pres">
      <dgm:prSet presAssocID="{A0099161-3376-4634-A3D9-02B1AD1EAF62}" presName="node" presStyleLbl="node1" presStyleIdx="4" presStyleCnt="7">
        <dgm:presLayoutVars>
          <dgm:bulletEnabled val="1"/>
        </dgm:presLayoutVars>
      </dgm:prSet>
      <dgm:spPr/>
    </dgm:pt>
    <dgm:pt modelId="{1CF42936-7682-4263-979F-B8DFF7F01F41}" type="pres">
      <dgm:prSet presAssocID="{B27E88E1-A422-478A-98D1-7C6158A84186}" presName="sibTrans" presStyleLbl="sibTrans1D1" presStyleIdx="4" presStyleCnt="6"/>
      <dgm:spPr/>
    </dgm:pt>
    <dgm:pt modelId="{8DC795C8-3FF5-45BA-A94E-CECEE9DD2740}" type="pres">
      <dgm:prSet presAssocID="{B27E88E1-A422-478A-98D1-7C6158A84186}" presName="connectorText" presStyleLbl="sibTrans1D1" presStyleIdx="4" presStyleCnt="6"/>
      <dgm:spPr/>
    </dgm:pt>
    <dgm:pt modelId="{254549A4-6B76-4783-AF70-E5707BDD7484}" type="pres">
      <dgm:prSet presAssocID="{4A09EB32-B8AD-41FD-86D6-915E53F9FA94}" presName="node" presStyleLbl="node1" presStyleIdx="5" presStyleCnt="7">
        <dgm:presLayoutVars>
          <dgm:bulletEnabled val="1"/>
        </dgm:presLayoutVars>
      </dgm:prSet>
      <dgm:spPr/>
    </dgm:pt>
    <dgm:pt modelId="{E88163F6-3D52-460B-A401-8DB83F505AE5}" type="pres">
      <dgm:prSet presAssocID="{B9FD569A-CD9A-4799-98B8-0877A587AC17}" presName="sibTrans" presStyleLbl="sibTrans1D1" presStyleIdx="5" presStyleCnt="6"/>
      <dgm:spPr/>
    </dgm:pt>
    <dgm:pt modelId="{5EB63DB2-F60A-4F41-9C40-A1CE4928D3C4}" type="pres">
      <dgm:prSet presAssocID="{B9FD569A-CD9A-4799-98B8-0877A587AC17}" presName="connectorText" presStyleLbl="sibTrans1D1" presStyleIdx="5" presStyleCnt="6"/>
      <dgm:spPr/>
    </dgm:pt>
    <dgm:pt modelId="{4B15AC7E-C80D-44E9-A5E8-14C0403F341D}" type="pres">
      <dgm:prSet presAssocID="{6C947B04-B408-4AB6-80F6-83DBEC7C23A9}" presName="node" presStyleLbl="node1" presStyleIdx="6" presStyleCnt="7">
        <dgm:presLayoutVars>
          <dgm:bulletEnabled val="1"/>
        </dgm:presLayoutVars>
      </dgm:prSet>
      <dgm:spPr/>
    </dgm:pt>
  </dgm:ptLst>
  <dgm:cxnLst>
    <dgm:cxn modelId="{2487C200-2863-4D1C-83E5-66457B659CD9}" type="presOf" srcId="{B9FD569A-CD9A-4799-98B8-0877A587AC17}" destId="{E88163F6-3D52-460B-A401-8DB83F505AE5}" srcOrd="0" destOrd="0" presId="urn:microsoft.com/office/officeart/2016/7/layout/RepeatingBendingProcessNew"/>
    <dgm:cxn modelId="{B476F007-4981-47D2-A258-45D3513AD3F9}" srcId="{EF3D25BD-F29A-47BE-BDAB-4A863DD82900}" destId="{9F4CA6B9-9A33-4F71-9BD1-B267DA916409}" srcOrd="0" destOrd="0" parTransId="{CBEA03F1-FE43-40D8-8B7E-50E192891EE8}" sibTransId="{9463EF12-A3EE-47BB-9CBD-D3AA8C52E63A}"/>
    <dgm:cxn modelId="{487A010C-5C19-4F3A-A461-CC6323154DC5}" srcId="{EF3D25BD-F29A-47BE-BDAB-4A863DD82900}" destId="{8D4505FC-1FE5-4207-A187-0737108D2568}" srcOrd="3" destOrd="0" parTransId="{83897FC2-736B-47B2-AC55-173B1D000C69}" sibTransId="{F77ACBA6-B24A-4C8F-91B0-02407A133420}"/>
    <dgm:cxn modelId="{CCB3E614-837F-46EE-A15A-013AB901DBE5}" type="presOf" srcId="{9463EF12-A3EE-47BB-9CBD-D3AA8C52E63A}" destId="{61C8A593-5D80-4439-9FD2-F75394C30C47}" srcOrd="1" destOrd="0" presId="urn:microsoft.com/office/officeart/2016/7/layout/RepeatingBendingProcessNew"/>
    <dgm:cxn modelId="{E6F10E1A-F04C-49D8-A613-5CB27888CF4A}" type="presOf" srcId="{9F4CA6B9-9A33-4F71-9BD1-B267DA916409}" destId="{DE901EE5-C5D9-4233-9F1A-D73E3DF9BB3A}" srcOrd="0" destOrd="0" presId="urn:microsoft.com/office/officeart/2016/7/layout/RepeatingBendingProcessNew"/>
    <dgm:cxn modelId="{D769CC1A-C59E-4AF0-9D2F-CFD0C0C5077C}" type="presOf" srcId="{338A2C5F-8AA7-49DC-95AF-CC5A17535338}" destId="{47E33482-57F7-41B0-B6BD-902E0D593040}" srcOrd="0" destOrd="0" presId="urn:microsoft.com/office/officeart/2016/7/layout/RepeatingBendingProcessNew"/>
    <dgm:cxn modelId="{E917BC1B-3CA5-4AAA-A07C-77BB73FC7F68}" type="presOf" srcId="{4A09EB32-B8AD-41FD-86D6-915E53F9FA94}" destId="{254549A4-6B76-4783-AF70-E5707BDD7484}" srcOrd="0" destOrd="0" presId="urn:microsoft.com/office/officeart/2016/7/layout/RepeatingBendingProcessNew"/>
    <dgm:cxn modelId="{79FF6E20-AEEA-4D02-8E33-1027D0F9132D}" srcId="{EF3D25BD-F29A-47BE-BDAB-4A863DD82900}" destId="{A0099161-3376-4634-A3D9-02B1AD1EAF62}" srcOrd="4" destOrd="0" parTransId="{AD16C259-4C4B-47A9-A9C1-07EB55D71008}" sibTransId="{B27E88E1-A422-478A-98D1-7C6158A84186}"/>
    <dgm:cxn modelId="{EA983726-5F00-49ED-AFDA-6389773EB6FD}" type="presOf" srcId="{E053E39C-DFDE-4170-AE88-32AE832B09A9}" destId="{6A7E3E60-4255-4B07-8C91-447B4A0989DB}" srcOrd="1" destOrd="0" presId="urn:microsoft.com/office/officeart/2016/7/layout/RepeatingBendingProcessNew"/>
    <dgm:cxn modelId="{F5DB7430-6618-4F2D-89CD-5E81C8D337EC}" type="presOf" srcId="{8D4505FC-1FE5-4207-A187-0737108D2568}" destId="{DE809E18-4CAA-4B59-B2BD-D0F0F5803475}" srcOrd="0" destOrd="0" presId="urn:microsoft.com/office/officeart/2016/7/layout/RepeatingBendingProcessNew"/>
    <dgm:cxn modelId="{1AB8EC36-DAC5-467F-A56A-5378904CC954}" type="presOf" srcId="{6C947B04-B408-4AB6-80F6-83DBEC7C23A9}" destId="{4B15AC7E-C80D-44E9-A5E8-14C0403F341D}" srcOrd="0" destOrd="0" presId="urn:microsoft.com/office/officeart/2016/7/layout/RepeatingBendingProcessNew"/>
    <dgm:cxn modelId="{0CB07641-0469-4B64-AD08-C6E220B03AF3}" type="presOf" srcId="{E053E39C-DFDE-4170-AE88-32AE832B09A9}" destId="{32DABEFB-7A64-4DF2-80B9-F462FE84E40B}" srcOrd="0" destOrd="0" presId="urn:microsoft.com/office/officeart/2016/7/layout/RepeatingBendingProcessNew"/>
    <dgm:cxn modelId="{B9567A73-0AD9-466B-8852-15AB60C7C9D5}" srcId="{EF3D25BD-F29A-47BE-BDAB-4A863DD82900}" destId="{4FAAA7EE-AE5C-4FD7-857A-766EC0ED5045}" srcOrd="2" destOrd="0" parTransId="{0B137203-3AE7-4475-802B-FC2FC2F1995A}" sibTransId="{338A2C5F-8AA7-49DC-95AF-CC5A17535338}"/>
    <dgm:cxn modelId="{1DD98277-8B77-4F4E-98B1-EC3FA349F1E4}" type="presOf" srcId="{B27E88E1-A422-478A-98D1-7C6158A84186}" destId="{1CF42936-7682-4263-979F-B8DFF7F01F41}" srcOrd="0" destOrd="0" presId="urn:microsoft.com/office/officeart/2016/7/layout/RepeatingBendingProcessNew"/>
    <dgm:cxn modelId="{2CA4F05A-DF21-423C-80B0-ED3A1A02EDDF}" type="presOf" srcId="{B9FD569A-CD9A-4799-98B8-0877A587AC17}" destId="{5EB63DB2-F60A-4F41-9C40-A1CE4928D3C4}" srcOrd="1" destOrd="0" presId="urn:microsoft.com/office/officeart/2016/7/layout/RepeatingBendingProcessNew"/>
    <dgm:cxn modelId="{B3BCF394-921B-4681-AE9C-B839D5B7534F}" type="presOf" srcId="{A0099161-3376-4634-A3D9-02B1AD1EAF62}" destId="{7D86CD3D-0CD0-4FBA-B5ED-DAF635A55605}" srcOrd="0" destOrd="0" presId="urn:microsoft.com/office/officeart/2016/7/layout/RepeatingBendingProcessNew"/>
    <dgm:cxn modelId="{DB995096-4F0B-4539-A0CB-1EB78D09A2FC}" type="presOf" srcId="{B27E88E1-A422-478A-98D1-7C6158A84186}" destId="{8DC795C8-3FF5-45BA-A94E-CECEE9DD2740}" srcOrd="1" destOrd="0" presId="urn:microsoft.com/office/officeart/2016/7/layout/RepeatingBendingProcessNew"/>
    <dgm:cxn modelId="{D47F9B9C-6E4D-4D8E-95AD-A3071DA55D77}" type="presOf" srcId="{F77ACBA6-B24A-4C8F-91B0-02407A133420}" destId="{CF3A1046-B5C1-45C5-B9BE-5F4C44A61B51}" srcOrd="0" destOrd="0" presId="urn:microsoft.com/office/officeart/2016/7/layout/RepeatingBendingProcessNew"/>
    <dgm:cxn modelId="{B24ABC9C-273A-4060-BF8E-D9BE65922C6C}" srcId="{EF3D25BD-F29A-47BE-BDAB-4A863DD82900}" destId="{E12BAAFF-4A70-4DF0-A044-82CDA5C5648D}" srcOrd="1" destOrd="0" parTransId="{16C3DE5A-2A28-45B0-91C7-23502EB509FB}" sibTransId="{E053E39C-DFDE-4170-AE88-32AE832B09A9}"/>
    <dgm:cxn modelId="{AE74EB9D-4302-4630-A505-27AF23E50B8A}" type="presOf" srcId="{9463EF12-A3EE-47BB-9CBD-D3AA8C52E63A}" destId="{83114544-B40D-4661-8A5E-DF50C516ED59}" srcOrd="0" destOrd="0" presId="urn:microsoft.com/office/officeart/2016/7/layout/RepeatingBendingProcessNew"/>
    <dgm:cxn modelId="{C10C7DA4-6F42-4A89-86BC-DCAAA718CD01}" type="presOf" srcId="{E12BAAFF-4A70-4DF0-A044-82CDA5C5648D}" destId="{923F3167-FAE9-4D87-BA08-946CD793FC8D}" srcOrd="0" destOrd="0" presId="urn:microsoft.com/office/officeart/2016/7/layout/RepeatingBendingProcessNew"/>
    <dgm:cxn modelId="{CD0665BC-07D4-4A24-95EA-234B595D196C}" type="presOf" srcId="{4FAAA7EE-AE5C-4FD7-857A-766EC0ED5045}" destId="{C441F5AE-1D1C-4033-AA25-569839C8A038}" srcOrd="0" destOrd="0" presId="urn:microsoft.com/office/officeart/2016/7/layout/RepeatingBendingProcessNew"/>
    <dgm:cxn modelId="{B6FDECC7-6FC1-41FD-9DD4-C147A619FA37}" type="presOf" srcId="{F77ACBA6-B24A-4C8F-91B0-02407A133420}" destId="{28FBBD6A-242C-4DB3-BD4A-5CE4270EAE44}" srcOrd="1" destOrd="0" presId="urn:microsoft.com/office/officeart/2016/7/layout/RepeatingBendingProcessNew"/>
    <dgm:cxn modelId="{797476CA-9219-488E-8060-BB5E19256C83}" type="presOf" srcId="{338A2C5F-8AA7-49DC-95AF-CC5A17535338}" destId="{67A756A3-AEEA-4E8F-B846-46BB51795273}" srcOrd="1" destOrd="0" presId="urn:microsoft.com/office/officeart/2016/7/layout/RepeatingBendingProcessNew"/>
    <dgm:cxn modelId="{659395D2-D71C-4C96-9E65-6CA66B3F7E73}" srcId="{EF3D25BD-F29A-47BE-BDAB-4A863DD82900}" destId="{4A09EB32-B8AD-41FD-86D6-915E53F9FA94}" srcOrd="5" destOrd="0" parTransId="{8677A03C-1F78-4C54-80AC-C5C4347EA857}" sibTransId="{B9FD569A-CD9A-4799-98B8-0877A587AC17}"/>
    <dgm:cxn modelId="{AEE48EDD-A37C-480D-A6F5-421D2700CB67}" type="presOf" srcId="{EF3D25BD-F29A-47BE-BDAB-4A863DD82900}" destId="{F7AE336A-8F43-4CC4-89B9-32ACF4F1E59E}" srcOrd="0" destOrd="0" presId="urn:microsoft.com/office/officeart/2016/7/layout/RepeatingBendingProcessNew"/>
    <dgm:cxn modelId="{37DDACE9-043E-4EEF-8F63-75E689B7F271}" srcId="{EF3D25BD-F29A-47BE-BDAB-4A863DD82900}" destId="{6C947B04-B408-4AB6-80F6-83DBEC7C23A9}" srcOrd="6" destOrd="0" parTransId="{1F4D7FB2-76C1-43F0-806D-92D342ADD9B8}" sibTransId="{0CDFCE46-D08A-47F0-B12E-37582079A9BC}"/>
    <dgm:cxn modelId="{2A37C6C3-52C9-407B-A153-B5C03ED70360}" type="presParOf" srcId="{F7AE336A-8F43-4CC4-89B9-32ACF4F1E59E}" destId="{DE901EE5-C5D9-4233-9F1A-D73E3DF9BB3A}" srcOrd="0" destOrd="0" presId="urn:microsoft.com/office/officeart/2016/7/layout/RepeatingBendingProcessNew"/>
    <dgm:cxn modelId="{25034E83-CAE5-4904-8E54-407FCD4D9A71}" type="presParOf" srcId="{F7AE336A-8F43-4CC4-89B9-32ACF4F1E59E}" destId="{83114544-B40D-4661-8A5E-DF50C516ED59}" srcOrd="1" destOrd="0" presId="urn:microsoft.com/office/officeart/2016/7/layout/RepeatingBendingProcessNew"/>
    <dgm:cxn modelId="{7150B0C5-B6E6-4857-9E5A-E14863372197}" type="presParOf" srcId="{83114544-B40D-4661-8A5E-DF50C516ED59}" destId="{61C8A593-5D80-4439-9FD2-F75394C30C47}" srcOrd="0" destOrd="0" presId="urn:microsoft.com/office/officeart/2016/7/layout/RepeatingBendingProcessNew"/>
    <dgm:cxn modelId="{69B1F835-6004-4E6A-AFCE-1E64CA05CA55}" type="presParOf" srcId="{F7AE336A-8F43-4CC4-89B9-32ACF4F1E59E}" destId="{923F3167-FAE9-4D87-BA08-946CD793FC8D}" srcOrd="2" destOrd="0" presId="urn:microsoft.com/office/officeart/2016/7/layout/RepeatingBendingProcessNew"/>
    <dgm:cxn modelId="{8035718D-0035-4769-9020-8CFF52F67770}" type="presParOf" srcId="{F7AE336A-8F43-4CC4-89B9-32ACF4F1E59E}" destId="{32DABEFB-7A64-4DF2-80B9-F462FE84E40B}" srcOrd="3" destOrd="0" presId="urn:microsoft.com/office/officeart/2016/7/layout/RepeatingBendingProcessNew"/>
    <dgm:cxn modelId="{3F7C97AB-A73D-4D70-8197-7DD7DB95ADF1}" type="presParOf" srcId="{32DABEFB-7A64-4DF2-80B9-F462FE84E40B}" destId="{6A7E3E60-4255-4B07-8C91-447B4A0989DB}" srcOrd="0" destOrd="0" presId="urn:microsoft.com/office/officeart/2016/7/layout/RepeatingBendingProcessNew"/>
    <dgm:cxn modelId="{AFE2EB3B-1D8D-48DE-9253-BEF167AD0D42}" type="presParOf" srcId="{F7AE336A-8F43-4CC4-89B9-32ACF4F1E59E}" destId="{C441F5AE-1D1C-4033-AA25-569839C8A038}" srcOrd="4" destOrd="0" presId="urn:microsoft.com/office/officeart/2016/7/layout/RepeatingBendingProcessNew"/>
    <dgm:cxn modelId="{056FA175-A7A1-4D75-B41E-86E11BE6431B}" type="presParOf" srcId="{F7AE336A-8F43-4CC4-89B9-32ACF4F1E59E}" destId="{47E33482-57F7-41B0-B6BD-902E0D593040}" srcOrd="5" destOrd="0" presId="urn:microsoft.com/office/officeart/2016/7/layout/RepeatingBendingProcessNew"/>
    <dgm:cxn modelId="{66C006CD-C150-4D1E-84CD-E9734F2FEABC}" type="presParOf" srcId="{47E33482-57F7-41B0-B6BD-902E0D593040}" destId="{67A756A3-AEEA-4E8F-B846-46BB51795273}" srcOrd="0" destOrd="0" presId="urn:microsoft.com/office/officeart/2016/7/layout/RepeatingBendingProcessNew"/>
    <dgm:cxn modelId="{8D52D1C4-0CDA-45FD-B25C-0E9A8990D916}" type="presParOf" srcId="{F7AE336A-8F43-4CC4-89B9-32ACF4F1E59E}" destId="{DE809E18-4CAA-4B59-B2BD-D0F0F5803475}" srcOrd="6" destOrd="0" presId="urn:microsoft.com/office/officeart/2016/7/layout/RepeatingBendingProcessNew"/>
    <dgm:cxn modelId="{7D481EAD-F243-4FCB-A07B-F595E8DD9EC6}" type="presParOf" srcId="{F7AE336A-8F43-4CC4-89B9-32ACF4F1E59E}" destId="{CF3A1046-B5C1-45C5-B9BE-5F4C44A61B51}" srcOrd="7" destOrd="0" presId="urn:microsoft.com/office/officeart/2016/7/layout/RepeatingBendingProcessNew"/>
    <dgm:cxn modelId="{4BC7E67D-3211-4B6A-8FCE-E3812DF7F1F4}" type="presParOf" srcId="{CF3A1046-B5C1-45C5-B9BE-5F4C44A61B51}" destId="{28FBBD6A-242C-4DB3-BD4A-5CE4270EAE44}" srcOrd="0" destOrd="0" presId="urn:microsoft.com/office/officeart/2016/7/layout/RepeatingBendingProcessNew"/>
    <dgm:cxn modelId="{0FAE3D7A-C499-48F0-A2AB-F71891C8B578}" type="presParOf" srcId="{F7AE336A-8F43-4CC4-89B9-32ACF4F1E59E}" destId="{7D86CD3D-0CD0-4FBA-B5ED-DAF635A55605}" srcOrd="8" destOrd="0" presId="urn:microsoft.com/office/officeart/2016/7/layout/RepeatingBendingProcessNew"/>
    <dgm:cxn modelId="{C8E0D2D4-1C1C-45CB-96A9-1BED2A60D197}" type="presParOf" srcId="{F7AE336A-8F43-4CC4-89B9-32ACF4F1E59E}" destId="{1CF42936-7682-4263-979F-B8DFF7F01F41}" srcOrd="9" destOrd="0" presId="urn:microsoft.com/office/officeart/2016/7/layout/RepeatingBendingProcessNew"/>
    <dgm:cxn modelId="{441E23FE-E7F8-4D90-9F04-0E8737A71B89}" type="presParOf" srcId="{1CF42936-7682-4263-979F-B8DFF7F01F41}" destId="{8DC795C8-3FF5-45BA-A94E-CECEE9DD2740}" srcOrd="0" destOrd="0" presId="urn:microsoft.com/office/officeart/2016/7/layout/RepeatingBendingProcessNew"/>
    <dgm:cxn modelId="{C80FFAC0-1D9A-4EB1-8555-F195127E2647}" type="presParOf" srcId="{F7AE336A-8F43-4CC4-89B9-32ACF4F1E59E}" destId="{254549A4-6B76-4783-AF70-E5707BDD7484}" srcOrd="10" destOrd="0" presId="urn:microsoft.com/office/officeart/2016/7/layout/RepeatingBendingProcessNew"/>
    <dgm:cxn modelId="{101367FE-369C-4B42-9937-2C8924B1B740}" type="presParOf" srcId="{F7AE336A-8F43-4CC4-89B9-32ACF4F1E59E}" destId="{E88163F6-3D52-460B-A401-8DB83F505AE5}" srcOrd="11" destOrd="0" presId="urn:microsoft.com/office/officeart/2016/7/layout/RepeatingBendingProcessNew"/>
    <dgm:cxn modelId="{C8B421E2-66DD-4201-B6A3-55A1B52C1383}" type="presParOf" srcId="{E88163F6-3D52-460B-A401-8DB83F505AE5}" destId="{5EB63DB2-F60A-4F41-9C40-A1CE4928D3C4}" srcOrd="0" destOrd="0" presId="urn:microsoft.com/office/officeart/2016/7/layout/RepeatingBendingProcessNew"/>
    <dgm:cxn modelId="{06BF620F-5663-4A7D-BBC2-3718F6E73358}" type="presParOf" srcId="{F7AE336A-8F43-4CC4-89B9-32ACF4F1E59E}" destId="{4B15AC7E-C80D-44E9-A5E8-14C0403F341D}" srcOrd="12"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sp="http://schemas.microsoft.com/office/drawing/2008/diagram" xmlns:dgm="http://schemas.openxmlformats.org/drawingml/2006/diagram" xmlns:a="http://schemas.openxmlformats.org/drawingml/2006/main">
  <dgm:ptLst>
    <dgm:pt modelId="{9F591F59-9FEF-470B-912C-8344BAB8EFE9}"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888EA26A-3083-4E27-8940-625AA3000DBA}">
      <dgm:prSet/>
      <dgm:spPr/>
      <dgm:t>
        <a:bodyPr/>
        <a:lstStyle/>
        <a:p>
          <a:r>
            <a:rPr lang="en-US"/>
            <a:t>Landlords should send the notice through certified mail or certify hand delivery, with a return receipt to ensure the tenant receives it. If hand deliver, please make sure there at least two employees of the Housing Authority for as Witness of Service. You  should also keep a copy of the notice and any delivery receipts as part of their records. </a:t>
          </a:r>
        </a:p>
      </dgm:t>
    </dgm:pt>
    <dgm:pt modelId="{1E7552CC-F61C-4830-A161-8F53AB2927A2}" type="parTrans" cxnId="{B3FFA31B-05D6-446D-9C78-7C846B8E01E1}">
      <dgm:prSet/>
      <dgm:spPr/>
      <dgm:t>
        <a:bodyPr/>
        <a:lstStyle/>
        <a:p>
          <a:endParaRPr lang="en-US"/>
        </a:p>
      </dgm:t>
    </dgm:pt>
    <dgm:pt modelId="{B7AA859D-CEE9-4E27-99C8-1B848664CC5E}" type="sibTrans" cxnId="{B3FFA31B-05D6-446D-9C78-7C846B8E01E1}">
      <dgm:prSet/>
      <dgm:spPr/>
      <dgm:t>
        <a:bodyPr/>
        <a:lstStyle/>
        <a:p>
          <a:endParaRPr lang="en-US"/>
        </a:p>
      </dgm:t>
    </dgm:pt>
    <dgm:pt modelId="{DB21A703-6526-4495-A365-4CAAAA1C738F}">
      <dgm:prSet/>
      <dgm:spPr/>
      <dgm:t>
        <a:bodyPr/>
        <a:lstStyle/>
        <a:p>
          <a:r>
            <a:rPr lang="en-US"/>
            <a:t>A lease violation notice is a </a:t>
          </a:r>
          <a:r>
            <a:rPr lang="en-US" u="sng"/>
            <a:t>warning</a:t>
          </a:r>
          <a:r>
            <a:rPr lang="en-US"/>
            <a:t>, not an eviction. However, the warning can and should lead to termination of the rental agreement provided sufficient evidence and Due Process Afforded. </a:t>
          </a:r>
        </a:p>
      </dgm:t>
    </dgm:pt>
    <dgm:pt modelId="{046CE520-6BFB-47E2-9D96-A4A3B5CF9C33}" type="parTrans" cxnId="{F742E325-5086-4AFA-9469-D78AACF5D6BE}">
      <dgm:prSet/>
      <dgm:spPr/>
      <dgm:t>
        <a:bodyPr/>
        <a:lstStyle/>
        <a:p>
          <a:endParaRPr lang="en-US"/>
        </a:p>
      </dgm:t>
    </dgm:pt>
    <dgm:pt modelId="{7CF5A393-2A36-4E92-9586-29EDE3C78686}" type="sibTrans" cxnId="{F742E325-5086-4AFA-9469-D78AACF5D6BE}">
      <dgm:prSet/>
      <dgm:spPr/>
      <dgm:t>
        <a:bodyPr/>
        <a:lstStyle/>
        <a:p>
          <a:endParaRPr lang="en-US"/>
        </a:p>
      </dgm:t>
    </dgm:pt>
    <dgm:pt modelId="{4C18A1C7-675E-488D-B534-003BBE73A926}" type="pres">
      <dgm:prSet presAssocID="{9F591F59-9FEF-470B-912C-8344BAB8EFE9}" presName="Name0" presStyleCnt="0">
        <dgm:presLayoutVars>
          <dgm:dir/>
          <dgm:animLvl val="lvl"/>
          <dgm:resizeHandles val="exact"/>
        </dgm:presLayoutVars>
      </dgm:prSet>
      <dgm:spPr/>
    </dgm:pt>
    <dgm:pt modelId="{32C90822-B476-412D-AAB8-AECABF7AA6B0}" type="pres">
      <dgm:prSet presAssocID="{DB21A703-6526-4495-A365-4CAAAA1C738F}" presName="boxAndChildren" presStyleCnt="0"/>
      <dgm:spPr/>
    </dgm:pt>
    <dgm:pt modelId="{D9506232-8B32-4872-B58C-87FBEB2F3CA3}" type="pres">
      <dgm:prSet presAssocID="{DB21A703-6526-4495-A365-4CAAAA1C738F}" presName="parentTextBox" presStyleLbl="node1" presStyleIdx="0" presStyleCnt="2"/>
      <dgm:spPr/>
    </dgm:pt>
    <dgm:pt modelId="{F34D4869-E1A9-493E-A16D-FC8944633E70}" type="pres">
      <dgm:prSet presAssocID="{B7AA859D-CEE9-4E27-99C8-1B848664CC5E}" presName="sp" presStyleCnt="0"/>
      <dgm:spPr/>
    </dgm:pt>
    <dgm:pt modelId="{2D08E36C-82FB-477C-943E-039CEA2BDD39}" type="pres">
      <dgm:prSet presAssocID="{888EA26A-3083-4E27-8940-625AA3000DBA}" presName="arrowAndChildren" presStyleCnt="0"/>
      <dgm:spPr/>
    </dgm:pt>
    <dgm:pt modelId="{138C1A94-2799-4CCB-9293-72A0E44843A1}" type="pres">
      <dgm:prSet presAssocID="{888EA26A-3083-4E27-8940-625AA3000DBA}" presName="parentTextArrow" presStyleLbl="node1" presStyleIdx="1" presStyleCnt="2"/>
      <dgm:spPr/>
    </dgm:pt>
  </dgm:ptLst>
  <dgm:cxnLst>
    <dgm:cxn modelId="{B3FFA31B-05D6-446D-9C78-7C846B8E01E1}" srcId="{9F591F59-9FEF-470B-912C-8344BAB8EFE9}" destId="{888EA26A-3083-4E27-8940-625AA3000DBA}" srcOrd="0" destOrd="0" parTransId="{1E7552CC-F61C-4830-A161-8F53AB2927A2}" sibTransId="{B7AA859D-CEE9-4E27-99C8-1B848664CC5E}"/>
    <dgm:cxn modelId="{8B7D8D1F-4DEE-4A0D-966B-A9CA5A38DF38}" type="presOf" srcId="{9F591F59-9FEF-470B-912C-8344BAB8EFE9}" destId="{4C18A1C7-675E-488D-B534-003BBE73A926}" srcOrd="0" destOrd="0" presId="urn:microsoft.com/office/officeart/2005/8/layout/process4"/>
    <dgm:cxn modelId="{F742E325-5086-4AFA-9469-D78AACF5D6BE}" srcId="{9F591F59-9FEF-470B-912C-8344BAB8EFE9}" destId="{DB21A703-6526-4495-A365-4CAAAA1C738F}" srcOrd="1" destOrd="0" parTransId="{046CE520-6BFB-47E2-9D96-A4A3B5CF9C33}" sibTransId="{7CF5A393-2A36-4E92-9586-29EDE3C78686}"/>
    <dgm:cxn modelId="{55627042-2B79-4264-8EB5-0AD8DB64C72E}" type="presOf" srcId="{888EA26A-3083-4E27-8940-625AA3000DBA}" destId="{138C1A94-2799-4CCB-9293-72A0E44843A1}" srcOrd="0" destOrd="0" presId="urn:microsoft.com/office/officeart/2005/8/layout/process4"/>
    <dgm:cxn modelId="{43098E83-DC91-4B04-A8E6-DBFFC36C09CC}" type="presOf" srcId="{DB21A703-6526-4495-A365-4CAAAA1C738F}" destId="{D9506232-8B32-4872-B58C-87FBEB2F3CA3}" srcOrd="0" destOrd="0" presId="urn:microsoft.com/office/officeart/2005/8/layout/process4"/>
    <dgm:cxn modelId="{706CD599-5D15-4E69-BD00-B009E011A91F}" type="presParOf" srcId="{4C18A1C7-675E-488D-B534-003BBE73A926}" destId="{32C90822-B476-412D-AAB8-AECABF7AA6B0}" srcOrd="0" destOrd="0" presId="urn:microsoft.com/office/officeart/2005/8/layout/process4"/>
    <dgm:cxn modelId="{B089D850-2C4F-44CC-8C5D-F1CAA1971331}" type="presParOf" srcId="{32C90822-B476-412D-AAB8-AECABF7AA6B0}" destId="{D9506232-8B32-4872-B58C-87FBEB2F3CA3}" srcOrd="0" destOrd="0" presId="urn:microsoft.com/office/officeart/2005/8/layout/process4"/>
    <dgm:cxn modelId="{2D7CD6F7-09F5-4E92-ACC9-635E837381DD}" type="presParOf" srcId="{4C18A1C7-675E-488D-B534-003BBE73A926}" destId="{F34D4869-E1A9-493E-A16D-FC8944633E70}" srcOrd="1" destOrd="0" presId="urn:microsoft.com/office/officeart/2005/8/layout/process4"/>
    <dgm:cxn modelId="{20091E1B-A2C0-443D-94CA-7FD4DD706003}" type="presParOf" srcId="{4C18A1C7-675E-488D-B534-003BBE73A926}" destId="{2D08E36C-82FB-477C-943E-039CEA2BDD39}" srcOrd="2" destOrd="0" presId="urn:microsoft.com/office/officeart/2005/8/layout/process4"/>
    <dgm:cxn modelId="{7BB16CEC-7D56-40D0-9D12-94D8F2DA9F3C}" type="presParOf" srcId="{2D08E36C-82FB-477C-943E-039CEA2BDD39}" destId="{138C1A94-2799-4CCB-9293-72A0E44843A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sp="http://schemas.microsoft.com/office/drawing/2008/diagram" xmlns:dgm="http://schemas.openxmlformats.org/drawingml/2006/diagram" xmlns:a="http://schemas.openxmlformats.org/drawingml/2006/main">
  <dgm:ptLst>
    <dgm:pt modelId="{F54265A5-C17E-49FC-912A-1F86B51F180F}"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CBE518A-87C3-4389-875D-8C631BE011F8}">
      <dgm:prSet/>
      <dgm:spPr/>
      <dgm:t>
        <a:bodyPr/>
        <a:lstStyle/>
        <a:p>
          <a:r>
            <a:rPr lang="en-US"/>
            <a:t>The rule of thumb is at a minimum 5-7 working days. </a:t>
          </a:r>
        </a:p>
      </dgm:t>
    </dgm:pt>
    <dgm:pt modelId="{670EB5D4-32F5-47A4-BE24-E043B6A28E08}" type="parTrans" cxnId="{953AEAB4-3E82-4888-B13B-F704F3214491}">
      <dgm:prSet/>
      <dgm:spPr/>
      <dgm:t>
        <a:bodyPr/>
        <a:lstStyle/>
        <a:p>
          <a:endParaRPr lang="en-US"/>
        </a:p>
      </dgm:t>
    </dgm:pt>
    <dgm:pt modelId="{0D84B1C5-CDCF-41DF-8AC3-4FB4047A05C5}" type="sibTrans" cxnId="{953AEAB4-3E82-4888-B13B-F704F3214491}">
      <dgm:prSet/>
      <dgm:spPr/>
      <dgm:t>
        <a:bodyPr/>
        <a:lstStyle/>
        <a:p>
          <a:endParaRPr lang="en-US"/>
        </a:p>
      </dgm:t>
    </dgm:pt>
    <dgm:pt modelId="{09E72134-B772-48D7-B30A-88DEC96694FC}">
      <dgm:prSet/>
      <dgm:spPr/>
      <dgm:t>
        <a:bodyPr/>
        <a:lstStyle/>
        <a:p>
          <a:r>
            <a:rPr lang="en-US"/>
            <a:t>Would not recommend going past 30 days to cure any alleged criminal behavior</a:t>
          </a:r>
        </a:p>
      </dgm:t>
    </dgm:pt>
    <dgm:pt modelId="{D067A1F8-4D84-434B-842E-87599CD62A50}" type="parTrans" cxnId="{648A19D6-B2B5-483A-9B8B-5EAC7020BA92}">
      <dgm:prSet/>
      <dgm:spPr/>
      <dgm:t>
        <a:bodyPr/>
        <a:lstStyle/>
        <a:p>
          <a:endParaRPr lang="en-US"/>
        </a:p>
      </dgm:t>
    </dgm:pt>
    <dgm:pt modelId="{F1EC7E95-5B8F-4663-A473-6B7E65129242}" type="sibTrans" cxnId="{648A19D6-B2B5-483A-9B8B-5EAC7020BA92}">
      <dgm:prSet/>
      <dgm:spPr/>
      <dgm:t>
        <a:bodyPr/>
        <a:lstStyle/>
        <a:p>
          <a:endParaRPr lang="en-US"/>
        </a:p>
      </dgm:t>
    </dgm:pt>
    <dgm:pt modelId="{ABE7115C-5130-42BD-B2DB-581EE01F318F}" type="pres">
      <dgm:prSet presAssocID="{F54265A5-C17E-49FC-912A-1F86B51F180F}" presName="vert0" presStyleCnt="0">
        <dgm:presLayoutVars>
          <dgm:dir/>
          <dgm:animOne val="branch"/>
          <dgm:animLvl val="lvl"/>
        </dgm:presLayoutVars>
      </dgm:prSet>
      <dgm:spPr/>
    </dgm:pt>
    <dgm:pt modelId="{75D0E631-15A6-470D-B487-5F4D29D43DF3}" type="pres">
      <dgm:prSet presAssocID="{ACBE518A-87C3-4389-875D-8C631BE011F8}" presName="thickLine" presStyleLbl="alignNode1" presStyleIdx="0" presStyleCnt="2"/>
      <dgm:spPr/>
    </dgm:pt>
    <dgm:pt modelId="{2A44C8F8-2357-4750-B14F-875C1700910B}" type="pres">
      <dgm:prSet presAssocID="{ACBE518A-87C3-4389-875D-8C631BE011F8}" presName="horz1" presStyleCnt="0"/>
      <dgm:spPr/>
    </dgm:pt>
    <dgm:pt modelId="{31739B06-9208-431E-B206-2B877CE7CF10}" type="pres">
      <dgm:prSet presAssocID="{ACBE518A-87C3-4389-875D-8C631BE011F8}" presName="tx1" presStyleLbl="revTx" presStyleIdx="0" presStyleCnt="2"/>
      <dgm:spPr/>
    </dgm:pt>
    <dgm:pt modelId="{261E7E00-FCCB-4FA5-BA9B-FCA5AD567944}" type="pres">
      <dgm:prSet presAssocID="{ACBE518A-87C3-4389-875D-8C631BE011F8}" presName="vert1" presStyleCnt="0"/>
      <dgm:spPr/>
    </dgm:pt>
    <dgm:pt modelId="{E212F5C9-A6FC-4BB8-B71D-E5BDBDE6477B}" type="pres">
      <dgm:prSet presAssocID="{09E72134-B772-48D7-B30A-88DEC96694FC}" presName="thickLine" presStyleLbl="alignNode1" presStyleIdx="1" presStyleCnt="2"/>
      <dgm:spPr/>
    </dgm:pt>
    <dgm:pt modelId="{056AD78C-3774-4E44-9295-5B03D2E5C2A0}" type="pres">
      <dgm:prSet presAssocID="{09E72134-B772-48D7-B30A-88DEC96694FC}" presName="horz1" presStyleCnt="0"/>
      <dgm:spPr/>
    </dgm:pt>
    <dgm:pt modelId="{7C4DCAD4-47CF-44ED-9976-CAEF97BF6A3A}" type="pres">
      <dgm:prSet presAssocID="{09E72134-B772-48D7-B30A-88DEC96694FC}" presName="tx1" presStyleLbl="revTx" presStyleIdx="1" presStyleCnt="2"/>
      <dgm:spPr/>
    </dgm:pt>
    <dgm:pt modelId="{C45D3009-CB55-4B3F-99A9-70532C909894}" type="pres">
      <dgm:prSet presAssocID="{09E72134-B772-48D7-B30A-88DEC96694FC}" presName="vert1" presStyleCnt="0"/>
      <dgm:spPr/>
    </dgm:pt>
  </dgm:ptLst>
  <dgm:cxnLst>
    <dgm:cxn modelId="{4C071773-378A-4B96-862F-8A0BB02EF8BE}" type="presOf" srcId="{F54265A5-C17E-49FC-912A-1F86B51F180F}" destId="{ABE7115C-5130-42BD-B2DB-581EE01F318F}" srcOrd="0" destOrd="0" presId="urn:microsoft.com/office/officeart/2008/layout/LinedList"/>
    <dgm:cxn modelId="{5678FF94-C797-44EA-A11B-FD6341F55730}" type="presOf" srcId="{ACBE518A-87C3-4389-875D-8C631BE011F8}" destId="{31739B06-9208-431E-B206-2B877CE7CF10}" srcOrd="0" destOrd="0" presId="urn:microsoft.com/office/officeart/2008/layout/LinedList"/>
    <dgm:cxn modelId="{953AEAB4-3E82-4888-B13B-F704F3214491}" srcId="{F54265A5-C17E-49FC-912A-1F86B51F180F}" destId="{ACBE518A-87C3-4389-875D-8C631BE011F8}" srcOrd="0" destOrd="0" parTransId="{670EB5D4-32F5-47A4-BE24-E043B6A28E08}" sibTransId="{0D84B1C5-CDCF-41DF-8AC3-4FB4047A05C5}"/>
    <dgm:cxn modelId="{648A19D6-B2B5-483A-9B8B-5EAC7020BA92}" srcId="{F54265A5-C17E-49FC-912A-1F86B51F180F}" destId="{09E72134-B772-48D7-B30A-88DEC96694FC}" srcOrd="1" destOrd="0" parTransId="{D067A1F8-4D84-434B-842E-87599CD62A50}" sibTransId="{F1EC7E95-5B8F-4663-A473-6B7E65129242}"/>
    <dgm:cxn modelId="{BB6603E0-CEC6-4EE1-BAD6-64182FE11D94}" type="presOf" srcId="{09E72134-B772-48D7-B30A-88DEC96694FC}" destId="{7C4DCAD4-47CF-44ED-9976-CAEF97BF6A3A}" srcOrd="0" destOrd="0" presId="urn:microsoft.com/office/officeart/2008/layout/LinedList"/>
    <dgm:cxn modelId="{D7F15C85-6778-4CA2-936B-10A5387B7C20}" type="presParOf" srcId="{ABE7115C-5130-42BD-B2DB-581EE01F318F}" destId="{75D0E631-15A6-470D-B487-5F4D29D43DF3}" srcOrd="0" destOrd="0" presId="urn:microsoft.com/office/officeart/2008/layout/LinedList"/>
    <dgm:cxn modelId="{0F8CC0DF-BD06-4217-BC47-31884D9BFCD8}" type="presParOf" srcId="{ABE7115C-5130-42BD-B2DB-581EE01F318F}" destId="{2A44C8F8-2357-4750-B14F-875C1700910B}" srcOrd="1" destOrd="0" presId="urn:microsoft.com/office/officeart/2008/layout/LinedList"/>
    <dgm:cxn modelId="{78D3C6CF-8A1A-4F95-8E40-2A44331C9C96}" type="presParOf" srcId="{2A44C8F8-2357-4750-B14F-875C1700910B}" destId="{31739B06-9208-431E-B206-2B877CE7CF10}" srcOrd="0" destOrd="0" presId="urn:microsoft.com/office/officeart/2008/layout/LinedList"/>
    <dgm:cxn modelId="{37D3B863-DB3C-4180-BDDB-5C80790B6174}" type="presParOf" srcId="{2A44C8F8-2357-4750-B14F-875C1700910B}" destId="{261E7E00-FCCB-4FA5-BA9B-FCA5AD567944}" srcOrd="1" destOrd="0" presId="urn:microsoft.com/office/officeart/2008/layout/LinedList"/>
    <dgm:cxn modelId="{CAF09467-D555-4FCE-B157-CB2FE1CBA183}" type="presParOf" srcId="{ABE7115C-5130-42BD-B2DB-581EE01F318F}" destId="{E212F5C9-A6FC-4BB8-B71D-E5BDBDE6477B}" srcOrd="2" destOrd="0" presId="urn:microsoft.com/office/officeart/2008/layout/LinedList"/>
    <dgm:cxn modelId="{6C97170B-3DA0-44B9-9E46-8B96903CCC8A}" type="presParOf" srcId="{ABE7115C-5130-42BD-B2DB-581EE01F318F}" destId="{056AD78C-3774-4E44-9295-5B03D2E5C2A0}" srcOrd="3" destOrd="0" presId="urn:microsoft.com/office/officeart/2008/layout/LinedList"/>
    <dgm:cxn modelId="{AAC20A92-B7D3-46B8-8681-A50D1742032E}" type="presParOf" srcId="{056AD78C-3774-4E44-9295-5B03D2E5C2A0}" destId="{7C4DCAD4-47CF-44ED-9976-CAEF97BF6A3A}" srcOrd="0" destOrd="0" presId="urn:microsoft.com/office/officeart/2008/layout/LinedList"/>
    <dgm:cxn modelId="{E436A550-6B34-4549-9B6F-73F2F4D0A5CC}" type="presParOf" srcId="{056AD78C-3774-4E44-9295-5B03D2E5C2A0}" destId="{C45D3009-CB55-4B3F-99A9-70532C90989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sp="http://schemas.microsoft.com/office/drawing/2008/diagram" xmlns:dgm="http://schemas.openxmlformats.org/drawingml/2006/diagram" xmlns:a="http://schemas.openxmlformats.org/drawingml/2006/main">
  <dgm:ptLst>
    <dgm:pt modelId="{12D9ACFA-EB98-451E-94FE-29E03E452DDB}" type="doc">
      <dgm:prSet loTypeId="urn:microsoft.com/office/officeart/2005/8/layout/vProcess5" loCatId="process" qsTypeId="urn:microsoft.com/office/officeart/2005/8/quickstyle/simple1" qsCatId="simple" csTypeId="urn:microsoft.com/office/officeart/2005/8/colors/colorful1" csCatId="colorful"/>
      <dgm:spPr/>
      <dgm:t>
        <a:bodyPr/>
        <a:lstStyle/>
        <a:p>
          <a:endParaRPr lang="en-US"/>
        </a:p>
      </dgm:t>
    </dgm:pt>
    <dgm:pt modelId="{D2B64153-B060-4495-9A62-23B34AA76950}">
      <dgm:prSet/>
      <dgm:spPr/>
      <dgm:t>
        <a:bodyPr/>
        <a:lstStyle/>
        <a:p>
          <a:r>
            <a:rPr lang="en-US"/>
            <a:t>What is Due Process: Due process is a set of rules that govern how legal matters are handled and how individuals are treated. It ensures that the government follows established laws and principles, and that people are treated fairly</a:t>
          </a:r>
        </a:p>
      </dgm:t>
    </dgm:pt>
    <dgm:pt modelId="{7031F3F9-48FB-4195-93FF-FC2E9239CA5A}" type="parTrans" cxnId="{A6B0E0EF-EA41-4D18-9110-5DF802115CE5}">
      <dgm:prSet/>
      <dgm:spPr/>
      <dgm:t>
        <a:bodyPr/>
        <a:lstStyle/>
        <a:p>
          <a:endParaRPr lang="en-US"/>
        </a:p>
      </dgm:t>
    </dgm:pt>
    <dgm:pt modelId="{EBF674C3-3645-4115-9ABA-77E32A1DAE5A}" type="sibTrans" cxnId="{A6B0E0EF-EA41-4D18-9110-5DF802115CE5}">
      <dgm:prSet/>
      <dgm:spPr/>
      <dgm:t>
        <a:bodyPr/>
        <a:lstStyle/>
        <a:p>
          <a:endParaRPr lang="en-US"/>
        </a:p>
      </dgm:t>
    </dgm:pt>
    <dgm:pt modelId="{06152AE4-B7A2-48F3-A854-74F0688A2DEB}">
      <dgm:prSet/>
      <dgm:spPr/>
      <dgm:t>
        <a:bodyPr/>
        <a:lstStyle/>
        <a:p>
          <a:r>
            <a:rPr lang="en-US"/>
            <a:t>Indian Civil Rights Act (ICRA)- NO- No Civil protections in ICRA; only Criminal</a:t>
          </a:r>
        </a:p>
      </dgm:t>
    </dgm:pt>
    <dgm:pt modelId="{DEB77C01-A3E2-4555-95B4-9AC14DA33016}" type="parTrans" cxnId="{154F2710-A696-4424-B825-4494ADAE07E2}">
      <dgm:prSet/>
      <dgm:spPr/>
      <dgm:t>
        <a:bodyPr/>
        <a:lstStyle/>
        <a:p>
          <a:endParaRPr lang="en-US"/>
        </a:p>
      </dgm:t>
    </dgm:pt>
    <dgm:pt modelId="{BC0CD4BD-BE24-4EF7-A01C-8FF7AB81BEEB}" type="sibTrans" cxnId="{154F2710-A696-4424-B825-4494ADAE07E2}">
      <dgm:prSet/>
      <dgm:spPr/>
      <dgm:t>
        <a:bodyPr/>
        <a:lstStyle/>
        <a:p>
          <a:endParaRPr lang="en-US"/>
        </a:p>
      </dgm:t>
    </dgm:pt>
    <dgm:pt modelId="{86767361-319B-4707-8269-6FDFE803B280}">
      <dgm:prSet/>
      <dgm:spPr/>
      <dgm:t>
        <a:bodyPr/>
        <a:lstStyle/>
        <a:p>
          <a:r>
            <a:rPr lang="en-US"/>
            <a:t>U.S. Constitution – Depends</a:t>
          </a:r>
        </a:p>
      </dgm:t>
    </dgm:pt>
    <dgm:pt modelId="{D95779F4-F850-466B-9C4A-5EF5904AD7FD}" type="parTrans" cxnId="{329BDF0C-A501-4540-8047-82CF8FF4B878}">
      <dgm:prSet/>
      <dgm:spPr/>
      <dgm:t>
        <a:bodyPr/>
        <a:lstStyle/>
        <a:p>
          <a:endParaRPr lang="en-US"/>
        </a:p>
      </dgm:t>
    </dgm:pt>
    <dgm:pt modelId="{4085DED1-2234-43AE-93C1-5C74762D59B2}" type="sibTrans" cxnId="{329BDF0C-A501-4540-8047-82CF8FF4B878}">
      <dgm:prSet/>
      <dgm:spPr/>
      <dgm:t>
        <a:bodyPr/>
        <a:lstStyle/>
        <a:p>
          <a:endParaRPr lang="en-US"/>
        </a:p>
      </dgm:t>
    </dgm:pt>
    <dgm:pt modelId="{20E48FE4-DAD6-472E-A313-E65F531DB24E}">
      <dgm:prSet/>
      <dgm:spPr/>
      <dgm:t>
        <a:bodyPr/>
        <a:lstStyle/>
        <a:p>
          <a:r>
            <a:rPr lang="en-US"/>
            <a:t>If using Federal Funding-   YES</a:t>
          </a:r>
        </a:p>
      </dgm:t>
    </dgm:pt>
    <dgm:pt modelId="{9C02AC31-B55C-4B0A-8560-3E204A9C225C}" type="parTrans" cxnId="{A2E661BF-9787-4552-9949-F2A38B90EBAC}">
      <dgm:prSet/>
      <dgm:spPr/>
      <dgm:t>
        <a:bodyPr/>
        <a:lstStyle/>
        <a:p>
          <a:endParaRPr lang="en-US"/>
        </a:p>
      </dgm:t>
    </dgm:pt>
    <dgm:pt modelId="{B5D7C9E6-356A-4268-BB4A-3847E9A1A7A6}" type="sibTrans" cxnId="{A2E661BF-9787-4552-9949-F2A38B90EBAC}">
      <dgm:prSet/>
      <dgm:spPr/>
      <dgm:t>
        <a:bodyPr/>
        <a:lstStyle/>
        <a:p>
          <a:endParaRPr lang="en-US"/>
        </a:p>
      </dgm:t>
    </dgm:pt>
    <dgm:pt modelId="{E02736BA-9D51-4138-818F-C9EA6B56591C}">
      <dgm:prSet/>
      <dgm:spPr/>
      <dgm:t>
        <a:bodyPr/>
        <a:lstStyle/>
        <a:p>
          <a:r>
            <a:rPr lang="en-US"/>
            <a:t>If using Tribal Funds       -   Depends </a:t>
          </a:r>
        </a:p>
      </dgm:t>
    </dgm:pt>
    <dgm:pt modelId="{A01458F8-A35E-42A7-B17F-7BC5708B160D}" type="parTrans" cxnId="{9C476E93-B816-4B8F-AE16-5177FC7ED6DF}">
      <dgm:prSet/>
      <dgm:spPr/>
      <dgm:t>
        <a:bodyPr/>
        <a:lstStyle/>
        <a:p>
          <a:endParaRPr lang="en-US"/>
        </a:p>
      </dgm:t>
    </dgm:pt>
    <dgm:pt modelId="{AA406AB8-DB97-4D00-9D69-8B1CB7495B14}" type="sibTrans" cxnId="{9C476E93-B816-4B8F-AE16-5177FC7ED6DF}">
      <dgm:prSet/>
      <dgm:spPr/>
      <dgm:t>
        <a:bodyPr/>
        <a:lstStyle/>
        <a:p>
          <a:endParaRPr lang="en-US"/>
        </a:p>
      </dgm:t>
    </dgm:pt>
    <dgm:pt modelId="{08E7B1EA-B8BB-4367-88EF-A42C60FC7988}" type="pres">
      <dgm:prSet presAssocID="{12D9ACFA-EB98-451E-94FE-29E03E452DDB}" presName="outerComposite" presStyleCnt="0">
        <dgm:presLayoutVars>
          <dgm:chMax val="5"/>
          <dgm:dir/>
          <dgm:resizeHandles val="exact"/>
        </dgm:presLayoutVars>
      </dgm:prSet>
      <dgm:spPr/>
    </dgm:pt>
    <dgm:pt modelId="{AC8D6DE0-813D-480B-B26B-98AD01D6EA6D}" type="pres">
      <dgm:prSet presAssocID="{12D9ACFA-EB98-451E-94FE-29E03E452DDB}" presName="dummyMaxCanvas" presStyleCnt="0">
        <dgm:presLayoutVars/>
      </dgm:prSet>
      <dgm:spPr/>
    </dgm:pt>
    <dgm:pt modelId="{0921E51F-71DF-4C73-92F2-E080A1DBD2DA}" type="pres">
      <dgm:prSet presAssocID="{12D9ACFA-EB98-451E-94FE-29E03E452DDB}" presName="ThreeNodes_1" presStyleLbl="node1" presStyleIdx="0" presStyleCnt="3">
        <dgm:presLayoutVars>
          <dgm:bulletEnabled val="1"/>
        </dgm:presLayoutVars>
      </dgm:prSet>
      <dgm:spPr/>
    </dgm:pt>
    <dgm:pt modelId="{046E65E6-9964-44AC-BA24-F882FFA04E4F}" type="pres">
      <dgm:prSet presAssocID="{12D9ACFA-EB98-451E-94FE-29E03E452DDB}" presName="ThreeNodes_2" presStyleLbl="node1" presStyleIdx="1" presStyleCnt="3">
        <dgm:presLayoutVars>
          <dgm:bulletEnabled val="1"/>
        </dgm:presLayoutVars>
      </dgm:prSet>
      <dgm:spPr/>
    </dgm:pt>
    <dgm:pt modelId="{16B5825C-E458-4238-B15E-5CA6A64AF872}" type="pres">
      <dgm:prSet presAssocID="{12D9ACFA-EB98-451E-94FE-29E03E452DDB}" presName="ThreeNodes_3" presStyleLbl="node1" presStyleIdx="2" presStyleCnt="3">
        <dgm:presLayoutVars>
          <dgm:bulletEnabled val="1"/>
        </dgm:presLayoutVars>
      </dgm:prSet>
      <dgm:spPr/>
    </dgm:pt>
    <dgm:pt modelId="{7F6642EF-7BCD-4152-A743-F03B378B4CBD}" type="pres">
      <dgm:prSet presAssocID="{12D9ACFA-EB98-451E-94FE-29E03E452DDB}" presName="ThreeConn_1-2" presStyleLbl="fgAccFollowNode1" presStyleIdx="0" presStyleCnt="2">
        <dgm:presLayoutVars>
          <dgm:bulletEnabled val="1"/>
        </dgm:presLayoutVars>
      </dgm:prSet>
      <dgm:spPr/>
    </dgm:pt>
    <dgm:pt modelId="{B3DB9BB7-FED2-446A-96B9-B4AD5FF89849}" type="pres">
      <dgm:prSet presAssocID="{12D9ACFA-EB98-451E-94FE-29E03E452DDB}" presName="ThreeConn_2-3" presStyleLbl="fgAccFollowNode1" presStyleIdx="1" presStyleCnt="2">
        <dgm:presLayoutVars>
          <dgm:bulletEnabled val="1"/>
        </dgm:presLayoutVars>
      </dgm:prSet>
      <dgm:spPr/>
    </dgm:pt>
    <dgm:pt modelId="{784AA7BB-A2DC-4482-BDD2-4ED25230C673}" type="pres">
      <dgm:prSet presAssocID="{12D9ACFA-EB98-451E-94FE-29E03E452DDB}" presName="ThreeNodes_1_text" presStyleLbl="node1" presStyleIdx="2" presStyleCnt="3">
        <dgm:presLayoutVars>
          <dgm:bulletEnabled val="1"/>
        </dgm:presLayoutVars>
      </dgm:prSet>
      <dgm:spPr/>
    </dgm:pt>
    <dgm:pt modelId="{9FB5C9E6-633A-4A16-B26C-FF8E8CA7046A}" type="pres">
      <dgm:prSet presAssocID="{12D9ACFA-EB98-451E-94FE-29E03E452DDB}" presName="ThreeNodes_2_text" presStyleLbl="node1" presStyleIdx="2" presStyleCnt="3">
        <dgm:presLayoutVars>
          <dgm:bulletEnabled val="1"/>
        </dgm:presLayoutVars>
      </dgm:prSet>
      <dgm:spPr/>
    </dgm:pt>
    <dgm:pt modelId="{4905BD43-6407-4290-9C79-0538FE8D53F2}" type="pres">
      <dgm:prSet presAssocID="{12D9ACFA-EB98-451E-94FE-29E03E452DDB}" presName="ThreeNodes_3_text" presStyleLbl="node1" presStyleIdx="2" presStyleCnt="3">
        <dgm:presLayoutVars>
          <dgm:bulletEnabled val="1"/>
        </dgm:presLayoutVars>
      </dgm:prSet>
      <dgm:spPr/>
    </dgm:pt>
  </dgm:ptLst>
  <dgm:cxnLst>
    <dgm:cxn modelId="{B56D9A09-2E23-44A7-B971-5B008728DA21}" type="presOf" srcId="{E02736BA-9D51-4138-818F-C9EA6B56591C}" destId="{16B5825C-E458-4238-B15E-5CA6A64AF872}" srcOrd="0" destOrd="2" presId="urn:microsoft.com/office/officeart/2005/8/layout/vProcess5"/>
    <dgm:cxn modelId="{329BDF0C-A501-4540-8047-82CF8FF4B878}" srcId="{12D9ACFA-EB98-451E-94FE-29E03E452DDB}" destId="{86767361-319B-4707-8269-6FDFE803B280}" srcOrd="2" destOrd="0" parTransId="{D95779F4-F850-466B-9C4A-5EF5904AD7FD}" sibTransId="{4085DED1-2234-43AE-93C1-5C74762D59B2}"/>
    <dgm:cxn modelId="{154F2710-A696-4424-B825-4494ADAE07E2}" srcId="{12D9ACFA-EB98-451E-94FE-29E03E452DDB}" destId="{06152AE4-B7A2-48F3-A854-74F0688A2DEB}" srcOrd="1" destOrd="0" parTransId="{DEB77C01-A3E2-4555-95B4-9AC14DA33016}" sibTransId="{BC0CD4BD-BE24-4EF7-A01C-8FF7AB81BEEB}"/>
    <dgm:cxn modelId="{F409DF1E-A51B-4634-95D0-D22BA19F3807}" type="presOf" srcId="{20E48FE4-DAD6-472E-A313-E65F531DB24E}" destId="{4905BD43-6407-4290-9C79-0538FE8D53F2}" srcOrd="1" destOrd="1" presId="urn:microsoft.com/office/officeart/2005/8/layout/vProcess5"/>
    <dgm:cxn modelId="{889CB327-4051-4909-9BF5-E7AD8425E634}" type="presOf" srcId="{86767361-319B-4707-8269-6FDFE803B280}" destId="{4905BD43-6407-4290-9C79-0538FE8D53F2}" srcOrd="1" destOrd="0" presId="urn:microsoft.com/office/officeart/2005/8/layout/vProcess5"/>
    <dgm:cxn modelId="{068AE62B-2EB1-4D13-83A7-04EABF4B5E6C}" type="presOf" srcId="{20E48FE4-DAD6-472E-A313-E65F531DB24E}" destId="{16B5825C-E458-4238-B15E-5CA6A64AF872}" srcOrd="0" destOrd="1" presId="urn:microsoft.com/office/officeart/2005/8/layout/vProcess5"/>
    <dgm:cxn modelId="{4D25DC2F-8D04-4D97-BB03-92B71FC05939}" type="presOf" srcId="{BC0CD4BD-BE24-4EF7-A01C-8FF7AB81BEEB}" destId="{B3DB9BB7-FED2-446A-96B9-B4AD5FF89849}" srcOrd="0" destOrd="0" presId="urn:microsoft.com/office/officeart/2005/8/layout/vProcess5"/>
    <dgm:cxn modelId="{CC62A43A-2C65-4307-8062-E384953178DE}" type="presOf" srcId="{EBF674C3-3645-4115-9ABA-77E32A1DAE5A}" destId="{7F6642EF-7BCD-4152-A743-F03B378B4CBD}" srcOrd="0" destOrd="0" presId="urn:microsoft.com/office/officeart/2005/8/layout/vProcess5"/>
    <dgm:cxn modelId="{7F00A95C-FE5C-4810-AFFE-5F232FB964E3}" type="presOf" srcId="{06152AE4-B7A2-48F3-A854-74F0688A2DEB}" destId="{046E65E6-9964-44AC-BA24-F882FFA04E4F}" srcOrd="0" destOrd="0" presId="urn:microsoft.com/office/officeart/2005/8/layout/vProcess5"/>
    <dgm:cxn modelId="{0E29B265-2DDD-4A7A-BF56-48C3624F3D4E}" type="presOf" srcId="{E02736BA-9D51-4138-818F-C9EA6B56591C}" destId="{4905BD43-6407-4290-9C79-0538FE8D53F2}" srcOrd="1" destOrd="2" presId="urn:microsoft.com/office/officeart/2005/8/layout/vProcess5"/>
    <dgm:cxn modelId="{89406647-B116-469D-BC6C-53770CD0C12D}" type="presOf" srcId="{86767361-319B-4707-8269-6FDFE803B280}" destId="{16B5825C-E458-4238-B15E-5CA6A64AF872}" srcOrd="0" destOrd="0" presId="urn:microsoft.com/office/officeart/2005/8/layout/vProcess5"/>
    <dgm:cxn modelId="{C1952979-25D4-41F1-9800-52E9071819A3}" type="presOf" srcId="{06152AE4-B7A2-48F3-A854-74F0688A2DEB}" destId="{9FB5C9E6-633A-4A16-B26C-FF8E8CA7046A}" srcOrd="1" destOrd="0" presId="urn:microsoft.com/office/officeart/2005/8/layout/vProcess5"/>
    <dgm:cxn modelId="{1633367C-D764-49EB-9244-EA7379F9BB2D}" type="presOf" srcId="{D2B64153-B060-4495-9A62-23B34AA76950}" destId="{0921E51F-71DF-4C73-92F2-E080A1DBD2DA}" srcOrd="0" destOrd="0" presId="urn:microsoft.com/office/officeart/2005/8/layout/vProcess5"/>
    <dgm:cxn modelId="{C1AEB08F-43ED-4CCE-A958-0D5915F4C516}" type="presOf" srcId="{D2B64153-B060-4495-9A62-23B34AA76950}" destId="{784AA7BB-A2DC-4482-BDD2-4ED25230C673}" srcOrd="1" destOrd="0" presId="urn:microsoft.com/office/officeart/2005/8/layout/vProcess5"/>
    <dgm:cxn modelId="{9C476E93-B816-4B8F-AE16-5177FC7ED6DF}" srcId="{86767361-319B-4707-8269-6FDFE803B280}" destId="{E02736BA-9D51-4138-818F-C9EA6B56591C}" srcOrd="1" destOrd="0" parTransId="{A01458F8-A35E-42A7-B17F-7BC5708B160D}" sibTransId="{AA406AB8-DB97-4D00-9D69-8B1CB7495B14}"/>
    <dgm:cxn modelId="{A2E661BF-9787-4552-9949-F2A38B90EBAC}" srcId="{86767361-319B-4707-8269-6FDFE803B280}" destId="{20E48FE4-DAD6-472E-A313-E65F531DB24E}" srcOrd="0" destOrd="0" parTransId="{9C02AC31-B55C-4B0A-8560-3E204A9C225C}" sibTransId="{B5D7C9E6-356A-4268-BB4A-3847E9A1A7A6}"/>
    <dgm:cxn modelId="{1554C9E5-1918-4700-B4C2-C9BD5CB4F5BD}" type="presOf" srcId="{12D9ACFA-EB98-451E-94FE-29E03E452DDB}" destId="{08E7B1EA-B8BB-4367-88EF-A42C60FC7988}" srcOrd="0" destOrd="0" presId="urn:microsoft.com/office/officeart/2005/8/layout/vProcess5"/>
    <dgm:cxn modelId="{A6B0E0EF-EA41-4D18-9110-5DF802115CE5}" srcId="{12D9ACFA-EB98-451E-94FE-29E03E452DDB}" destId="{D2B64153-B060-4495-9A62-23B34AA76950}" srcOrd="0" destOrd="0" parTransId="{7031F3F9-48FB-4195-93FF-FC2E9239CA5A}" sibTransId="{EBF674C3-3645-4115-9ABA-77E32A1DAE5A}"/>
    <dgm:cxn modelId="{027E4C36-DCA7-4375-BBEF-09306BFE1707}" type="presParOf" srcId="{08E7B1EA-B8BB-4367-88EF-A42C60FC7988}" destId="{AC8D6DE0-813D-480B-B26B-98AD01D6EA6D}" srcOrd="0" destOrd="0" presId="urn:microsoft.com/office/officeart/2005/8/layout/vProcess5"/>
    <dgm:cxn modelId="{A26399CD-06DD-44C8-8BB3-EC2BAB865112}" type="presParOf" srcId="{08E7B1EA-B8BB-4367-88EF-A42C60FC7988}" destId="{0921E51F-71DF-4C73-92F2-E080A1DBD2DA}" srcOrd="1" destOrd="0" presId="urn:microsoft.com/office/officeart/2005/8/layout/vProcess5"/>
    <dgm:cxn modelId="{EC724AC1-2553-4780-86E3-4CF5195C028B}" type="presParOf" srcId="{08E7B1EA-B8BB-4367-88EF-A42C60FC7988}" destId="{046E65E6-9964-44AC-BA24-F882FFA04E4F}" srcOrd="2" destOrd="0" presId="urn:microsoft.com/office/officeart/2005/8/layout/vProcess5"/>
    <dgm:cxn modelId="{BAFA9F72-45A2-472A-85FE-498BCAF8A909}" type="presParOf" srcId="{08E7B1EA-B8BB-4367-88EF-A42C60FC7988}" destId="{16B5825C-E458-4238-B15E-5CA6A64AF872}" srcOrd="3" destOrd="0" presId="urn:microsoft.com/office/officeart/2005/8/layout/vProcess5"/>
    <dgm:cxn modelId="{DB4182B8-2002-4557-BED7-76F4ED79EAF3}" type="presParOf" srcId="{08E7B1EA-B8BB-4367-88EF-A42C60FC7988}" destId="{7F6642EF-7BCD-4152-A743-F03B378B4CBD}" srcOrd="4" destOrd="0" presId="urn:microsoft.com/office/officeart/2005/8/layout/vProcess5"/>
    <dgm:cxn modelId="{DAF90E99-04B4-491D-A6FC-F2DF029DED68}" type="presParOf" srcId="{08E7B1EA-B8BB-4367-88EF-A42C60FC7988}" destId="{B3DB9BB7-FED2-446A-96B9-B4AD5FF89849}" srcOrd="5" destOrd="0" presId="urn:microsoft.com/office/officeart/2005/8/layout/vProcess5"/>
    <dgm:cxn modelId="{52A1FE68-BC93-4256-A90B-4E3F439C3E41}" type="presParOf" srcId="{08E7B1EA-B8BB-4367-88EF-A42C60FC7988}" destId="{784AA7BB-A2DC-4482-BDD2-4ED25230C673}" srcOrd="6" destOrd="0" presId="urn:microsoft.com/office/officeart/2005/8/layout/vProcess5"/>
    <dgm:cxn modelId="{4AF3A23C-4A02-43B1-AF7F-FDB9AD792DC4}" type="presParOf" srcId="{08E7B1EA-B8BB-4367-88EF-A42C60FC7988}" destId="{9FB5C9E6-633A-4A16-B26C-FF8E8CA7046A}" srcOrd="7" destOrd="0" presId="urn:microsoft.com/office/officeart/2005/8/layout/vProcess5"/>
    <dgm:cxn modelId="{CB409C79-F141-4200-B81F-5E82BB9AECC7}" type="presParOf" srcId="{08E7B1EA-B8BB-4367-88EF-A42C60FC7988}" destId="{4905BD43-6407-4290-9C79-0538FE8D53F2}"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sp="http://schemas.microsoft.com/office/drawing/2008/diagram" xmlns:dgm="http://schemas.openxmlformats.org/drawingml/2006/diagram" xmlns:a="http://schemas.openxmlformats.org/drawingml/2006/main">
  <dgm:ptLst>
    <dgm:pt modelId="{B382D715-7700-4160-8F02-906309E1B49A}"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9BC9FDFA-29E1-4849-8105-0649EECA27C5}">
      <dgm:prSet/>
      <dgm:spPr/>
      <dgm:t>
        <a:bodyPr/>
        <a:lstStyle/>
        <a:p>
          <a:r>
            <a:rPr lang="en-US"/>
            <a:t>Tribal nations </a:t>
          </a:r>
          <a:r>
            <a:rPr lang="en-US" b="1"/>
            <a:t>don't </a:t>
          </a:r>
          <a:r>
            <a:rPr lang="en-US"/>
            <a:t>have to provide due process rights the same way that the U.S. federal, state, or local governments have to because tribal nations have their own Constitutions.</a:t>
          </a:r>
        </a:p>
      </dgm:t>
    </dgm:pt>
    <dgm:pt modelId="{28239C0A-05A3-46E9-AA30-63CCE897FB60}" type="parTrans" cxnId="{BE76F1A7-805E-4876-9358-91CE68D85B14}">
      <dgm:prSet/>
      <dgm:spPr/>
      <dgm:t>
        <a:bodyPr/>
        <a:lstStyle/>
        <a:p>
          <a:endParaRPr lang="en-US"/>
        </a:p>
      </dgm:t>
    </dgm:pt>
    <dgm:pt modelId="{118695EC-9F44-4911-A7C3-3E9D22330C94}" type="sibTrans" cxnId="{BE76F1A7-805E-4876-9358-91CE68D85B14}">
      <dgm:prSet/>
      <dgm:spPr/>
      <dgm:t>
        <a:bodyPr/>
        <a:lstStyle/>
        <a:p>
          <a:endParaRPr lang="en-US"/>
        </a:p>
      </dgm:t>
    </dgm:pt>
    <dgm:pt modelId="{75FA8D2E-4E90-46D7-A7A4-0AA734E88E4A}">
      <dgm:prSet/>
      <dgm:spPr/>
      <dgm:t>
        <a:bodyPr/>
        <a:lstStyle/>
        <a:p>
          <a:r>
            <a:rPr lang="en-US"/>
            <a:t>You might have due process rights in your tribal nation if your nation's Constitution includes those kinds of rights. Your tribal nation also might have their own customs and priorities for how due process happens. Some tribes offer U.S. court-like due process procedures that are similar to what you see in U.S. federal or state courts. But some tribal nations will use specific customs that may be very different than a typical court process.</a:t>
          </a:r>
        </a:p>
      </dgm:t>
    </dgm:pt>
    <dgm:pt modelId="{0A88A34B-712C-4672-9865-AD2131E73F4D}" type="parTrans" cxnId="{4469061B-9B00-49CC-92DE-1AB626896E0F}">
      <dgm:prSet/>
      <dgm:spPr/>
      <dgm:t>
        <a:bodyPr/>
        <a:lstStyle/>
        <a:p>
          <a:endParaRPr lang="en-US"/>
        </a:p>
      </dgm:t>
    </dgm:pt>
    <dgm:pt modelId="{B77AB084-7D14-46CE-BAB9-A84EA536FC5F}" type="sibTrans" cxnId="{4469061B-9B00-49CC-92DE-1AB626896E0F}">
      <dgm:prSet/>
      <dgm:spPr/>
      <dgm:t>
        <a:bodyPr/>
        <a:lstStyle/>
        <a:p>
          <a:endParaRPr lang="en-US"/>
        </a:p>
      </dgm:t>
    </dgm:pt>
    <dgm:pt modelId="{8ED4C650-0B87-48C3-AB67-2FBEA2EC4E39}">
      <dgm:prSet/>
      <dgm:spPr/>
      <dgm:t>
        <a:bodyPr/>
        <a:lstStyle/>
        <a:p>
          <a:r>
            <a:rPr lang="en-US" b="1"/>
            <a:t>The two most common due process rights are</a:t>
          </a:r>
          <a:r>
            <a:rPr lang="en-US"/>
            <a:t>:</a:t>
          </a:r>
        </a:p>
      </dgm:t>
    </dgm:pt>
    <dgm:pt modelId="{1E28758D-C8E9-4E8A-872D-5033D1AF3537}" type="parTrans" cxnId="{6F9CDFC8-0B8E-4D08-A1CE-0ACFB888A981}">
      <dgm:prSet/>
      <dgm:spPr/>
      <dgm:t>
        <a:bodyPr/>
        <a:lstStyle/>
        <a:p>
          <a:endParaRPr lang="en-US"/>
        </a:p>
      </dgm:t>
    </dgm:pt>
    <dgm:pt modelId="{F1AA38F2-DA23-4F74-AC50-5482AACB0698}" type="sibTrans" cxnId="{6F9CDFC8-0B8E-4D08-A1CE-0ACFB888A981}">
      <dgm:prSet/>
      <dgm:spPr/>
      <dgm:t>
        <a:bodyPr/>
        <a:lstStyle/>
        <a:p>
          <a:endParaRPr lang="en-US"/>
        </a:p>
      </dgm:t>
    </dgm:pt>
    <dgm:pt modelId="{62F3B61E-5B3A-41FD-B49D-6F26DF676790}">
      <dgm:prSet/>
      <dgm:spPr/>
      <dgm:t>
        <a:bodyPr/>
        <a:lstStyle/>
        <a:p>
          <a:r>
            <a:rPr lang="en-US" b="1"/>
            <a:t>The right to get notice</a:t>
          </a:r>
          <a:r>
            <a:rPr lang="en-US"/>
            <a:t> of the action that is being taken.</a:t>
          </a:r>
        </a:p>
      </dgm:t>
    </dgm:pt>
    <dgm:pt modelId="{0C21BC00-8807-4ABC-A53A-658CAC6E4DCC}" type="parTrans" cxnId="{D0F28013-24EE-425B-A4A9-D2227B906C29}">
      <dgm:prSet/>
      <dgm:spPr/>
      <dgm:t>
        <a:bodyPr/>
        <a:lstStyle/>
        <a:p>
          <a:endParaRPr lang="en-US"/>
        </a:p>
      </dgm:t>
    </dgm:pt>
    <dgm:pt modelId="{042D0FDB-DE62-41B7-853D-74387A772DCE}" type="sibTrans" cxnId="{D0F28013-24EE-425B-A4A9-D2227B906C29}">
      <dgm:prSet/>
      <dgm:spPr/>
      <dgm:t>
        <a:bodyPr/>
        <a:lstStyle/>
        <a:p>
          <a:endParaRPr lang="en-US"/>
        </a:p>
      </dgm:t>
    </dgm:pt>
    <dgm:pt modelId="{D5A968F6-D37E-4A29-9DA1-4635B1EB1848}">
      <dgm:prSet/>
      <dgm:spPr/>
      <dgm:t>
        <a:bodyPr/>
        <a:lstStyle/>
        <a:p>
          <a:r>
            <a:rPr lang="en-US" b="1"/>
            <a:t>Example:</a:t>
          </a:r>
          <a:r>
            <a:rPr lang="en-US"/>
            <a:t> A permit you hold is being revoked by the tribal government. If your tribe has due process rights that include notice, you should have received some kind of notice that your permit is going to be revoked.</a:t>
          </a:r>
        </a:p>
      </dgm:t>
    </dgm:pt>
    <dgm:pt modelId="{D76CA0DB-44CF-471A-9EEE-EE447CC40F33}" type="parTrans" cxnId="{31068724-89B6-4BE8-8B36-689AF81C63EF}">
      <dgm:prSet/>
      <dgm:spPr/>
      <dgm:t>
        <a:bodyPr/>
        <a:lstStyle/>
        <a:p>
          <a:endParaRPr lang="en-US"/>
        </a:p>
      </dgm:t>
    </dgm:pt>
    <dgm:pt modelId="{36580888-01E3-49E1-AEA5-1474C77660F4}" type="sibTrans" cxnId="{31068724-89B6-4BE8-8B36-689AF81C63EF}">
      <dgm:prSet/>
      <dgm:spPr/>
      <dgm:t>
        <a:bodyPr/>
        <a:lstStyle/>
        <a:p>
          <a:endParaRPr lang="en-US"/>
        </a:p>
      </dgm:t>
    </dgm:pt>
    <dgm:pt modelId="{A2D69B3A-D752-4FB7-B0A8-31B304ED6F26}">
      <dgm:prSet/>
      <dgm:spPr/>
      <dgm:t>
        <a:bodyPr/>
        <a:lstStyle/>
        <a:p>
          <a:r>
            <a:rPr lang="en-US" b="1"/>
            <a:t>The right defend yourself</a:t>
          </a:r>
          <a:r>
            <a:rPr lang="en-US"/>
            <a:t> against the action. This is also called a "chance to be heard."</a:t>
          </a:r>
        </a:p>
      </dgm:t>
    </dgm:pt>
    <dgm:pt modelId="{A36665D2-4D37-47D9-BFAC-37CC6044936D}" type="parTrans" cxnId="{7C608930-37A6-4753-ABE4-7096E94080DF}">
      <dgm:prSet/>
      <dgm:spPr/>
      <dgm:t>
        <a:bodyPr/>
        <a:lstStyle/>
        <a:p>
          <a:endParaRPr lang="en-US"/>
        </a:p>
      </dgm:t>
    </dgm:pt>
    <dgm:pt modelId="{B2F790E4-26A2-44B8-8973-0E006584EFD1}" type="sibTrans" cxnId="{7C608930-37A6-4753-ABE4-7096E94080DF}">
      <dgm:prSet/>
      <dgm:spPr/>
      <dgm:t>
        <a:bodyPr/>
        <a:lstStyle/>
        <a:p>
          <a:endParaRPr lang="en-US"/>
        </a:p>
      </dgm:t>
    </dgm:pt>
    <dgm:pt modelId="{23CAC28C-6224-4E56-B5A2-8C4FDD6987AC}">
      <dgm:prSet/>
      <dgm:spPr/>
      <dgm:t>
        <a:bodyPr/>
        <a:lstStyle/>
        <a:p>
          <a:r>
            <a:rPr lang="en-US" b="1"/>
            <a:t>Example 1:</a:t>
          </a:r>
          <a:r>
            <a:rPr lang="en-US"/>
            <a:t> Your tribe notified that your permit is going to be revoked by the tribal government and that there will be a hearing or meeting where you can come talk to the government about the pending revocation. That meeting is your chance to be heard.</a:t>
          </a:r>
        </a:p>
      </dgm:t>
    </dgm:pt>
    <dgm:pt modelId="{1790782A-6121-4F82-AE4D-36336CB74597}" type="parTrans" cxnId="{2DD05E86-9109-4728-BEF1-058C2C866608}">
      <dgm:prSet/>
      <dgm:spPr/>
      <dgm:t>
        <a:bodyPr/>
        <a:lstStyle/>
        <a:p>
          <a:endParaRPr lang="en-US"/>
        </a:p>
      </dgm:t>
    </dgm:pt>
    <dgm:pt modelId="{1A5E3CCC-E5A0-4350-8F20-4B37AFD748AF}" type="sibTrans" cxnId="{2DD05E86-9109-4728-BEF1-058C2C866608}">
      <dgm:prSet/>
      <dgm:spPr/>
      <dgm:t>
        <a:bodyPr/>
        <a:lstStyle/>
        <a:p>
          <a:endParaRPr lang="en-US"/>
        </a:p>
      </dgm:t>
    </dgm:pt>
    <dgm:pt modelId="{F615A9B8-14A5-4AC0-89F4-52BBFA268513}">
      <dgm:prSet/>
      <dgm:spPr/>
      <dgm:t>
        <a:bodyPr/>
        <a:lstStyle/>
        <a:p>
          <a:r>
            <a:rPr lang="en-US" b="1"/>
            <a:t>Example 2:</a:t>
          </a:r>
          <a:r>
            <a:rPr lang="en-US"/>
            <a:t> You work for a casino. Its employee handbook outlines termination procedures, such as disciplinary warnings and a chance for a hearing before a review board.  This creates a procedural due process right.  The casino must conduct the stated procedures before it fires you. A warning is notice. A hearing before a review board is a chance to be heard.  If the casino does not provide these procedures, it may have violated your due process rights.</a:t>
          </a:r>
        </a:p>
      </dgm:t>
    </dgm:pt>
    <dgm:pt modelId="{A13F52D9-5932-41CA-AFB2-30A4A64150EE}" type="parTrans" cxnId="{B922C9F2-4F96-4D8F-B0B5-06C9797021EA}">
      <dgm:prSet/>
      <dgm:spPr/>
      <dgm:t>
        <a:bodyPr/>
        <a:lstStyle/>
        <a:p>
          <a:endParaRPr lang="en-US"/>
        </a:p>
      </dgm:t>
    </dgm:pt>
    <dgm:pt modelId="{0D2F8159-861B-4982-94C5-6756020F0D22}" type="sibTrans" cxnId="{B922C9F2-4F96-4D8F-B0B5-06C9797021EA}">
      <dgm:prSet/>
      <dgm:spPr/>
      <dgm:t>
        <a:bodyPr/>
        <a:lstStyle/>
        <a:p>
          <a:endParaRPr lang="en-US"/>
        </a:p>
      </dgm:t>
    </dgm:pt>
    <dgm:pt modelId="{A4094CAC-6A7D-4D1A-9CFA-59172F6D796A}" type="pres">
      <dgm:prSet presAssocID="{B382D715-7700-4160-8F02-906309E1B49A}" presName="Name0" presStyleCnt="0">
        <dgm:presLayoutVars>
          <dgm:dir/>
          <dgm:resizeHandles val="exact"/>
        </dgm:presLayoutVars>
      </dgm:prSet>
      <dgm:spPr/>
    </dgm:pt>
    <dgm:pt modelId="{53EE1F0C-077D-42E8-8CE0-FB3D11121465}" type="pres">
      <dgm:prSet presAssocID="{9BC9FDFA-29E1-4849-8105-0649EECA27C5}" presName="node" presStyleLbl="node1" presStyleIdx="0" presStyleCnt="8">
        <dgm:presLayoutVars>
          <dgm:bulletEnabled val="1"/>
        </dgm:presLayoutVars>
      </dgm:prSet>
      <dgm:spPr/>
    </dgm:pt>
    <dgm:pt modelId="{7C2F1240-5CF5-4161-BF54-1F5D4CFB453F}" type="pres">
      <dgm:prSet presAssocID="{118695EC-9F44-4911-A7C3-3E9D22330C94}" presName="sibTrans" presStyleLbl="sibTrans1D1" presStyleIdx="0" presStyleCnt="7"/>
      <dgm:spPr/>
    </dgm:pt>
    <dgm:pt modelId="{45E8C79D-9862-4488-99D7-AF52E6C7D90D}" type="pres">
      <dgm:prSet presAssocID="{118695EC-9F44-4911-A7C3-3E9D22330C94}" presName="connectorText" presStyleLbl="sibTrans1D1" presStyleIdx="0" presStyleCnt="7"/>
      <dgm:spPr/>
    </dgm:pt>
    <dgm:pt modelId="{77A7D6B3-4535-4D97-928D-A18CFB364C13}" type="pres">
      <dgm:prSet presAssocID="{75FA8D2E-4E90-46D7-A7A4-0AA734E88E4A}" presName="node" presStyleLbl="node1" presStyleIdx="1" presStyleCnt="8">
        <dgm:presLayoutVars>
          <dgm:bulletEnabled val="1"/>
        </dgm:presLayoutVars>
      </dgm:prSet>
      <dgm:spPr/>
    </dgm:pt>
    <dgm:pt modelId="{9BFDEC98-E406-4450-919E-24F14DF29325}" type="pres">
      <dgm:prSet presAssocID="{B77AB084-7D14-46CE-BAB9-A84EA536FC5F}" presName="sibTrans" presStyleLbl="sibTrans1D1" presStyleIdx="1" presStyleCnt="7"/>
      <dgm:spPr/>
    </dgm:pt>
    <dgm:pt modelId="{B82B0F43-3B04-4E73-9031-FD5A7FB5CBC9}" type="pres">
      <dgm:prSet presAssocID="{B77AB084-7D14-46CE-BAB9-A84EA536FC5F}" presName="connectorText" presStyleLbl="sibTrans1D1" presStyleIdx="1" presStyleCnt="7"/>
      <dgm:spPr/>
    </dgm:pt>
    <dgm:pt modelId="{B52072F5-7716-407B-91B5-E5DBF136F9D9}" type="pres">
      <dgm:prSet presAssocID="{8ED4C650-0B87-48C3-AB67-2FBEA2EC4E39}" presName="node" presStyleLbl="node1" presStyleIdx="2" presStyleCnt="8">
        <dgm:presLayoutVars>
          <dgm:bulletEnabled val="1"/>
        </dgm:presLayoutVars>
      </dgm:prSet>
      <dgm:spPr/>
    </dgm:pt>
    <dgm:pt modelId="{E90A964E-D9C1-40E7-B3DF-9A734ED8A125}" type="pres">
      <dgm:prSet presAssocID="{F1AA38F2-DA23-4F74-AC50-5482AACB0698}" presName="sibTrans" presStyleLbl="sibTrans1D1" presStyleIdx="2" presStyleCnt="7"/>
      <dgm:spPr/>
    </dgm:pt>
    <dgm:pt modelId="{F17D81F5-6D5C-4AF6-BCAD-04DB5CF5FD9C}" type="pres">
      <dgm:prSet presAssocID="{F1AA38F2-DA23-4F74-AC50-5482AACB0698}" presName="connectorText" presStyleLbl="sibTrans1D1" presStyleIdx="2" presStyleCnt="7"/>
      <dgm:spPr/>
    </dgm:pt>
    <dgm:pt modelId="{39BAFBE2-92CC-444E-81A5-EF2FA0489677}" type="pres">
      <dgm:prSet presAssocID="{62F3B61E-5B3A-41FD-B49D-6F26DF676790}" presName="node" presStyleLbl="node1" presStyleIdx="3" presStyleCnt="8">
        <dgm:presLayoutVars>
          <dgm:bulletEnabled val="1"/>
        </dgm:presLayoutVars>
      </dgm:prSet>
      <dgm:spPr/>
    </dgm:pt>
    <dgm:pt modelId="{57C3657B-DB20-4F46-AFF8-A12658169EFD}" type="pres">
      <dgm:prSet presAssocID="{042D0FDB-DE62-41B7-853D-74387A772DCE}" presName="sibTrans" presStyleLbl="sibTrans1D1" presStyleIdx="3" presStyleCnt="7"/>
      <dgm:spPr/>
    </dgm:pt>
    <dgm:pt modelId="{6B2E7701-8D90-48D8-86E1-8553B9FB8493}" type="pres">
      <dgm:prSet presAssocID="{042D0FDB-DE62-41B7-853D-74387A772DCE}" presName="connectorText" presStyleLbl="sibTrans1D1" presStyleIdx="3" presStyleCnt="7"/>
      <dgm:spPr/>
    </dgm:pt>
    <dgm:pt modelId="{2E3D8C0D-1F27-4CD5-A629-613E96663A04}" type="pres">
      <dgm:prSet presAssocID="{D5A968F6-D37E-4A29-9DA1-4635B1EB1848}" presName="node" presStyleLbl="node1" presStyleIdx="4" presStyleCnt="8">
        <dgm:presLayoutVars>
          <dgm:bulletEnabled val="1"/>
        </dgm:presLayoutVars>
      </dgm:prSet>
      <dgm:spPr/>
    </dgm:pt>
    <dgm:pt modelId="{01EC9D6A-E4E3-47C2-8C76-2DD78F81D73C}" type="pres">
      <dgm:prSet presAssocID="{36580888-01E3-49E1-AEA5-1474C77660F4}" presName="sibTrans" presStyleLbl="sibTrans1D1" presStyleIdx="4" presStyleCnt="7"/>
      <dgm:spPr/>
    </dgm:pt>
    <dgm:pt modelId="{859C1677-FEAC-4C10-A035-E6B16E4DE266}" type="pres">
      <dgm:prSet presAssocID="{36580888-01E3-49E1-AEA5-1474C77660F4}" presName="connectorText" presStyleLbl="sibTrans1D1" presStyleIdx="4" presStyleCnt="7"/>
      <dgm:spPr/>
    </dgm:pt>
    <dgm:pt modelId="{40DF8B5A-32F7-49D1-AB69-5D8EB3E03882}" type="pres">
      <dgm:prSet presAssocID="{A2D69B3A-D752-4FB7-B0A8-31B304ED6F26}" presName="node" presStyleLbl="node1" presStyleIdx="5" presStyleCnt="8">
        <dgm:presLayoutVars>
          <dgm:bulletEnabled val="1"/>
        </dgm:presLayoutVars>
      </dgm:prSet>
      <dgm:spPr/>
    </dgm:pt>
    <dgm:pt modelId="{265CFCA6-71B7-4778-BECE-D1B2A2825DE5}" type="pres">
      <dgm:prSet presAssocID="{B2F790E4-26A2-44B8-8973-0E006584EFD1}" presName="sibTrans" presStyleLbl="sibTrans1D1" presStyleIdx="5" presStyleCnt="7"/>
      <dgm:spPr/>
    </dgm:pt>
    <dgm:pt modelId="{BBD7F195-C00C-411B-823E-9821F15F6DD4}" type="pres">
      <dgm:prSet presAssocID="{B2F790E4-26A2-44B8-8973-0E006584EFD1}" presName="connectorText" presStyleLbl="sibTrans1D1" presStyleIdx="5" presStyleCnt="7"/>
      <dgm:spPr/>
    </dgm:pt>
    <dgm:pt modelId="{B1394C96-860A-4832-BA77-954AD38138C6}" type="pres">
      <dgm:prSet presAssocID="{23CAC28C-6224-4E56-B5A2-8C4FDD6987AC}" presName="node" presStyleLbl="node1" presStyleIdx="6" presStyleCnt="8">
        <dgm:presLayoutVars>
          <dgm:bulletEnabled val="1"/>
        </dgm:presLayoutVars>
      </dgm:prSet>
      <dgm:spPr/>
    </dgm:pt>
    <dgm:pt modelId="{17E5A5A8-C66B-45DC-877D-22811BED6B6B}" type="pres">
      <dgm:prSet presAssocID="{1A5E3CCC-E5A0-4350-8F20-4B37AFD748AF}" presName="sibTrans" presStyleLbl="sibTrans1D1" presStyleIdx="6" presStyleCnt="7"/>
      <dgm:spPr/>
    </dgm:pt>
    <dgm:pt modelId="{97746CCF-0F67-4808-AB73-5C713CB143A6}" type="pres">
      <dgm:prSet presAssocID="{1A5E3CCC-E5A0-4350-8F20-4B37AFD748AF}" presName="connectorText" presStyleLbl="sibTrans1D1" presStyleIdx="6" presStyleCnt="7"/>
      <dgm:spPr/>
    </dgm:pt>
    <dgm:pt modelId="{3AC7D04B-CA30-4CED-8AAD-CA89504C8880}" type="pres">
      <dgm:prSet presAssocID="{F615A9B8-14A5-4AC0-89F4-52BBFA268513}" presName="node" presStyleLbl="node1" presStyleIdx="7" presStyleCnt="8">
        <dgm:presLayoutVars>
          <dgm:bulletEnabled val="1"/>
        </dgm:presLayoutVars>
      </dgm:prSet>
      <dgm:spPr/>
    </dgm:pt>
  </dgm:ptLst>
  <dgm:cxnLst>
    <dgm:cxn modelId="{E362480E-B196-4463-A9DB-2C2B373DC5A4}" type="presOf" srcId="{36580888-01E3-49E1-AEA5-1474C77660F4}" destId="{859C1677-FEAC-4C10-A035-E6B16E4DE266}" srcOrd="1" destOrd="0" presId="urn:microsoft.com/office/officeart/2016/7/layout/RepeatingBendingProcessNew"/>
    <dgm:cxn modelId="{D0F28013-24EE-425B-A4A9-D2227B906C29}" srcId="{B382D715-7700-4160-8F02-906309E1B49A}" destId="{62F3B61E-5B3A-41FD-B49D-6F26DF676790}" srcOrd="3" destOrd="0" parTransId="{0C21BC00-8807-4ABC-A53A-658CAC6E4DCC}" sibTransId="{042D0FDB-DE62-41B7-853D-74387A772DCE}"/>
    <dgm:cxn modelId="{2E076815-DE29-4919-A018-8E6B1FE3FB8C}" type="presOf" srcId="{62F3B61E-5B3A-41FD-B49D-6F26DF676790}" destId="{39BAFBE2-92CC-444E-81A5-EF2FA0489677}" srcOrd="0" destOrd="0" presId="urn:microsoft.com/office/officeart/2016/7/layout/RepeatingBendingProcessNew"/>
    <dgm:cxn modelId="{D2E9B416-892A-4E43-ADFB-1E091F33AEF7}" type="presOf" srcId="{A2D69B3A-D752-4FB7-B0A8-31B304ED6F26}" destId="{40DF8B5A-32F7-49D1-AB69-5D8EB3E03882}" srcOrd="0" destOrd="0" presId="urn:microsoft.com/office/officeart/2016/7/layout/RepeatingBendingProcessNew"/>
    <dgm:cxn modelId="{2A891217-056D-4CEA-AE75-D754C78EAEBA}" type="presOf" srcId="{118695EC-9F44-4911-A7C3-3E9D22330C94}" destId="{7C2F1240-5CF5-4161-BF54-1F5D4CFB453F}" srcOrd="0" destOrd="0" presId="urn:microsoft.com/office/officeart/2016/7/layout/RepeatingBendingProcessNew"/>
    <dgm:cxn modelId="{4469061B-9B00-49CC-92DE-1AB626896E0F}" srcId="{B382D715-7700-4160-8F02-906309E1B49A}" destId="{75FA8D2E-4E90-46D7-A7A4-0AA734E88E4A}" srcOrd="1" destOrd="0" parTransId="{0A88A34B-712C-4672-9865-AD2131E73F4D}" sibTransId="{B77AB084-7D14-46CE-BAB9-A84EA536FC5F}"/>
    <dgm:cxn modelId="{4A17CA23-93AD-4FC6-90BF-298F64AB7ABF}" type="presOf" srcId="{36580888-01E3-49E1-AEA5-1474C77660F4}" destId="{01EC9D6A-E4E3-47C2-8C76-2DD78F81D73C}" srcOrd="0" destOrd="0" presId="urn:microsoft.com/office/officeart/2016/7/layout/RepeatingBendingProcessNew"/>
    <dgm:cxn modelId="{31068724-89B6-4BE8-8B36-689AF81C63EF}" srcId="{B382D715-7700-4160-8F02-906309E1B49A}" destId="{D5A968F6-D37E-4A29-9DA1-4635B1EB1848}" srcOrd="4" destOrd="0" parTransId="{D76CA0DB-44CF-471A-9EEE-EE447CC40F33}" sibTransId="{36580888-01E3-49E1-AEA5-1474C77660F4}"/>
    <dgm:cxn modelId="{8DF63929-07FF-4110-BD26-37517593CDD9}" type="presOf" srcId="{B2F790E4-26A2-44B8-8973-0E006584EFD1}" destId="{BBD7F195-C00C-411B-823E-9821F15F6DD4}" srcOrd="1" destOrd="0" presId="urn:microsoft.com/office/officeart/2016/7/layout/RepeatingBendingProcessNew"/>
    <dgm:cxn modelId="{7C608930-37A6-4753-ABE4-7096E94080DF}" srcId="{B382D715-7700-4160-8F02-906309E1B49A}" destId="{A2D69B3A-D752-4FB7-B0A8-31B304ED6F26}" srcOrd="5" destOrd="0" parTransId="{A36665D2-4D37-47D9-BFAC-37CC6044936D}" sibTransId="{B2F790E4-26A2-44B8-8973-0E006584EFD1}"/>
    <dgm:cxn modelId="{C707B438-67BB-4820-BF4E-E3E2963A9678}" type="presOf" srcId="{042D0FDB-DE62-41B7-853D-74387A772DCE}" destId="{6B2E7701-8D90-48D8-86E1-8553B9FB8493}" srcOrd="1" destOrd="0" presId="urn:microsoft.com/office/officeart/2016/7/layout/RepeatingBendingProcessNew"/>
    <dgm:cxn modelId="{77783239-BE43-4EF5-8114-584D6F4674DF}" type="presOf" srcId="{F1AA38F2-DA23-4F74-AC50-5482AACB0698}" destId="{F17D81F5-6D5C-4AF6-BCAD-04DB5CF5FD9C}" srcOrd="1" destOrd="0" presId="urn:microsoft.com/office/officeart/2016/7/layout/RepeatingBendingProcessNew"/>
    <dgm:cxn modelId="{8C05A65C-BCBC-4EF0-B7F0-1DF17EC19515}" type="presOf" srcId="{042D0FDB-DE62-41B7-853D-74387A772DCE}" destId="{57C3657B-DB20-4F46-AFF8-A12658169EFD}" srcOrd="0" destOrd="0" presId="urn:microsoft.com/office/officeart/2016/7/layout/RepeatingBendingProcessNew"/>
    <dgm:cxn modelId="{F6191D41-EBDA-4361-A56F-80FCB1F04292}" type="presOf" srcId="{9BC9FDFA-29E1-4849-8105-0649EECA27C5}" destId="{53EE1F0C-077D-42E8-8CE0-FB3D11121465}" srcOrd="0" destOrd="0" presId="urn:microsoft.com/office/officeart/2016/7/layout/RepeatingBendingProcessNew"/>
    <dgm:cxn modelId="{FC1A4A41-00CD-41B6-ACE8-6F71F3914B5C}" type="presOf" srcId="{75FA8D2E-4E90-46D7-A7A4-0AA734E88E4A}" destId="{77A7D6B3-4535-4D97-928D-A18CFB364C13}" srcOrd="0" destOrd="0" presId="urn:microsoft.com/office/officeart/2016/7/layout/RepeatingBendingProcessNew"/>
    <dgm:cxn modelId="{BEFD2075-64A7-40D8-B367-7D18C7D88F13}" type="presOf" srcId="{F615A9B8-14A5-4AC0-89F4-52BBFA268513}" destId="{3AC7D04B-CA30-4CED-8AAD-CA89504C8880}" srcOrd="0" destOrd="0" presId="urn:microsoft.com/office/officeart/2016/7/layout/RepeatingBendingProcessNew"/>
    <dgm:cxn modelId="{0EC05075-175B-4B8B-918D-8F49C4D3BC9C}" type="presOf" srcId="{F1AA38F2-DA23-4F74-AC50-5482AACB0698}" destId="{E90A964E-D9C1-40E7-B3DF-9A734ED8A125}" srcOrd="0" destOrd="0" presId="urn:microsoft.com/office/officeart/2016/7/layout/RepeatingBendingProcessNew"/>
    <dgm:cxn modelId="{1479D277-B23A-4BAC-8808-953D021C4A1E}" type="presOf" srcId="{1A5E3CCC-E5A0-4350-8F20-4B37AFD748AF}" destId="{17E5A5A8-C66B-45DC-877D-22811BED6B6B}" srcOrd="0" destOrd="0" presId="urn:microsoft.com/office/officeart/2016/7/layout/RepeatingBendingProcessNew"/>
    <dgm:cxn modelId="{1AAAB959-F581-4F30-BD37-F800A4BD0DA2}" type="presOf" srcId="{23CAC28C-6224-4E56-B5A2-8C4FDD6987AC}" destId="{B1394C96-860A-4832-BA77-954AD38138C6}" srcOrd="0" destOrd="0" presId="urn:microsoft.com/office/officeart/2016/7/layout/RepeatingBendingProcessNew"/>
    <dgm:cxn modelId="{570ECF7E-E7B5-4198-9E2B-B81B121D592E}" type="presOf" srcId="{B2F790E4-26A2-44B8-8973-0E006584EFD1}" destId="{265CFCA6-71B7-4778-BECE-D1B2A2825DE5}" srcOrd="0" destOrd="0" presId="urn:microsoft.com/office/officeart/2016/7/layout/RepeatingBendingProcessNew"/>
    <dgm:cxn modelId="{09DE1D86-511A-4FE0-9EA8-DA01AE59F56A}" type="presOf" srcId="{118695EC-9F44-4911-A7C3-3E9D22330C94}" destId="{45E8C79D-9862-4488-99D7-AF52E6C7D90D}" srcOrd="1" destOrd="0" presId="urn:microsoft.com/office/officeart/2016/7/layout/RepeatingBendingProcessNew"/>
    <dgm:cxn modelId="{2DD05E86-9109-4728-BEF1-058C2C866608}" srcId="{B382D715-7700-4160-8F02-906309E1B49A}" destId="{23CAC28C-6224-4E56-B5A2-8C4FDD6987AC}" srcOrd="6" destOrd="0" parTransId="{1790782A-6121-4F82-AE4D-36336CB74597}" sibTransId="{1A5E3CCC-E5A0-4350-8F20-4B37AFD748AF}"/>
    <dgm:cxn modelId="{BE243387-0D14-4504-8B81-9E061F6DE442}" type="presOf" srcId="{B382D715-7700-4160-8F02-906309E1B49A}" destId="{A4094CAC-6A7D-4D1A-9CFA-59172F6D796A}" srcOrd="0" destOrd="0" presId="urn:microsoft.com/office/officeart/2016/7/layout/RepeatingBendingProcessNew"/>
    <dgm:cxn modelId="{774A2D8F-21A6-4EF4-ACD1-9A27851BB70E}" type="presOf" srcId="{8ED4C650-0B87-48C3-AB67-2FBEA2EC4E39}" destId="{B52072F5-7716-407B-91B5-E5DBF136F9D9}" srcOrd="0" destOrd="0" presId="urn:microsoft.com/office/officeart/2016/7/layout/RepeatingBendingProcessNew"/>
    <dgm:cxn modelId="{0763F997-0D7D-4203-A1B9-DCC1CF675832}" type="presOf" srcId="{B77AB084-7D14-46CE-BAB9-A84EA536FC5F}" destId="{B82B0F43-3B04-4E73-9031-FD5A7FB5CBC9}" srcOrd="1" destOrd="0" presId="urn:microsoft.com/office/officeart/2016/7/layout/RepeatingBendingProcessNew"/>
    <dgm:cxn modelId="{BE76F1A7-805E-4876-9358-91CE68D85B14}" srcId="{B382D715-7700-4160-8F02-906309E1B49A}" destId="{9BC9FDFA-29E1-4849-8105-0649EECA27C5}" srcOrd="0" destOrd="0" parTransId="{28239C0A-05A3-46E9-AA30-63CCE897FB60}" sibTransId="{118695EC-9F44-4911-A7C3-3E9D22330C94}"/>
    <dgm:cxn modelId="{6F9CDFC8-0B8E-4D08-A1CE-0ACFB888A981}" srcId="{B382D715-7700-4160-8F02-906309E1B49A}" destId="{8ED4C650-0B87-48C3-AB67-2FBEA2EC4E39}" srcOrd="2" destOrd="0" parTransId="{1E28758D-C8E9-4E8A-872D-5033D1AF3537}" sibTransId="{F1AA38F2-DA23-4F74-AC50-5482AACB0698}"/>
    <dgm:cxn modelId="{49A3AFCD-3E77-42A3-8725-33A79250162E}" type="presOf" srcId="{D5A968F6-D37E-4A29-9DA1-4635B1EB1848}" destId="{2E3D8C0D-1F27-4CD5-A629-613E96663A04}" srcOrd="0" destOrd="0" presId="urn:microsoft.com/office/officeart/2016/7/layout/RepeatingBendingProcessNew"/>
    <dgm:cxn modelId="{2612E7DD-01BD-47F2-9D4C-D2F7AD69F13B}" type="presOf" srcId="{1A5E3CCC-E5A0-4350-8F20-4B37AFD748AF}" destId="{97746CCF-0F67-4808-AB73-5C713CB143A6}" srcOrd="1" destOrd="0" presId="urn:microsoft.com/office/officeart/2016/7/layout/RepeatingBendingProcessNew"/>
    <dgm:cxn modelId="{E6298BE4-20B4-4BA3-B0B6-9B3A15B41F54}" type="presOf" srcId="{B77AB084-7D14-46CE-BAB9-A84EA536FC5F}" destId="{9BFDEC98-E406-4450-919E-24F14DF29325}" srcOrd="0" destOrd="0" presId="urn:microsoft.com/office/officeart/2016/7/layout/RepeatingBendingProcessNew"/>
    <dgm:cxn modelId="{B922C9F2-4F96-4D8F-B0B5-06C9797021EA}" srcId="{B382D715-7700-4160-8F02-906309E1B49A}" destId="{F615A9B8-14A5-4AC0-89F4-52BBFA268513}" srcOrd="7" destOrd="0" parTransId="{A13F52D9-5932-41CA-AFB2-30A4A64150EE}" sibTransId="{0D2F8159-861B-4982-94C5-6756020F0D22}"/>
    <dgm:cxn modelId="{EE7D8867-D517-4C60-919A-456035C59954}" type="presParOf" srcId="{A4094CAC-6A7D-4D1A-9CFA-59172F6D796A}" destId="{53EE1F0C-077D-42E8-8CE0-FB3D11121465}" srcOrd="0" destOrd="0" presId="urn:microsoft.com/office/officeart/2016/7/layout/RepeatingBendingProcessNew"/>
    <dgm:cxn modelId="{3E21F331-3C32-4FD6-B533-0D74755DB7BA}" type="presParOf" srcId="{A4094CAC-6A7D-4D1A-9CFA-59172F6D796A}" destId="{7C2F1240-5CF5-4161-BF54-1F5D4CFB453F}" srcOrd="1" destOrd="0" presId="urn:microsoft.com/office/officeart/2016/7/layout/RepeatingBendingProcessNew"/>
    <dgm:cxn modelId="{9D54C54F-B92E-46B3-9534-20D0B1D30B7F}" type="presParOf" srcId="{7C2F1240-5CF5-4161-BF54-1F5D4CFB453F}" destId="{45E8C79D-9862-4488-99D7-AF52E6C7D90D}" srcOrd="0" destOrd="0" presId="urn:microsoft.com/office/officeart/2016/7/layout/RepeatingBendingProcessNew"/>
    <dgm:cxn modelId="{C0F69A95-2843-43AF-9077-25ADADF157B9}" type="presParOf" srcId="{A4094CAC-6A7D-4D1A-9CFA-59172F6D796A}" destId="{77A7D6B3-4535-4D97-928D-A18CFB364C13}" srcOrd="2" destOrd="0" presId="urn:microsoft.com/office/officeart/2016/7/layout/RepeatingBendingProcessNew"/>
    <dgm:cxn modelId="{BAC1B919-E677-4F49-A52D-8FC3C4427124}" type="presParOf" srcId="{A4094CAC-6A7D-4D1A-9CFA-59172F6D796A}" destId="{9BFDEC98-E406-4450-919E-24F14DF29325}" srcOrd="3" destOrd="0" presId="urn:microsoft.com/office/officeart/2016/7/layout/RepeatingBendingProcessNew"/>
    <dgm:cxn modelId="{B6ACAEEC-4F49-4189-9135-0DC64EF20FAC}" type="presParOf" srcId="{9BFDEC98-E406-4450-919E-24F14DF29325}" destId="{B82B0F43-3B04-4E73-9031-FD5A7FB5CBC9}" srcOrd="0" destOrd="0" presId="urn:microsoft.com/office/officeart/2016/7/layout/RepeatingBendingProcessNew"/>
    <dgm:cxn modelId="{01C15B49-1F0A-4475-85A3-6FB5F71D44E2}" type="presParOf" srcId="{A4094CAC-6A7D-4D1A-9CFA-59172F6D796A}" destId="{B52072F5-7716-407B-91B5-E5DBF136F9D9}" srcOrd="4" destOrd="0" presId="urn:microsoft.com/office/officeart/2016/7/layout/RepeatingBendingProcessNew"/>
    <dgm:cxn modelId="{6757C056-BE89-4629-BF07-0B5B25CF8035}" type="presParOf" srcId="{A4094CAC-6A7D-4D1A-9CFA-59172F6D796A}" destId="{E90A964E-D9C1-40E7-B3DF-9A734ED8A125}" srcOrd="5" destOrd="0" presId="urn:microsoft.com/office/officeart/2016/7/layout/RepeatingBendingProcessNew"/>
    <dgm:cxn modelId="{8917066F-6DC7-4BEE-81EE-C4B3C579BC5F}" type="presParOf" srcId="{E90A964E-D9C1-40E7-B3DF-9A734ED8A125}" destId="{F17D81F5-6D5C-4AF6-BCAD-04DB5CF5FD9C}" srcOrd="0" destOrd="0" presId="urn:microsoft.com/office/officeart/2016/7/layout/RepeatingBendingProcessNew"/>
    <dgm:cxn modelId="{38D5D513-B5CF-4532-9818-BC788049A39A}" type="presParOf" srcId="{A4094CAC-6A7D-4D1A-9CFA-59172F6D796A}" destId="{39BAFBE2-92CC-444E-81A5-EF2FA0489677}" srcOrd="6" destOrd="0" presId="urn:microsoft.com/office/officeart/2016/7/layout/RepeatingBendingProcessNew"/>
    <dgm:cxn modelId="{91EC6724-7B18-482F-8662-320F91A44C23}" type="presParOf" srcId="{A4094CAC-6A7D-4D1A-9CFA-59172F6D796A}" destId="{57C3657B-DB20-4F46-AFF8-A12658169EFD}" srcOrd="7" destOrd="0" presId="urn:microsoft.com/office/officeart/2016/7/layout/RepeatingBendingProcessNew"/>
    <dgm:cxn modelId="{AB7DB85F-72BC-4C78-B9F2-04579EB55EF2}" type="presParOf" srcId="{57C3657B-DB20-4F46-AFF8-A12658169EFD}" destId="{6B2E7701-8D90-48D8-86E1-8553B9FB8493}" srcOrd="0" destOrd="0" presId="urn:microsoft.com/office/officeart/2016/7/layout/RepeatingBendingProcessNew"/>
    <dgm:cxn modelId="{8E082EE6-6EA2-4A0B-AF4C-2EE3F2F5EFC7}" type="presParOf" srcId="{A4094CAC-6A7D-4D1A-9CFA-59172F6D796A}" destId="{2E3D8C0D-1F27-4CD5-A629-613E96663A04}" srcOrd="8" destOrd="0" presId="urn:microsoft.com/office/officeart/2016/7/layout/RepeatingBendingProcessNew"/>
    <dgm:cxn modelId="{A2FDB0F2-F7BB-4267-8D69-525B7F70A0FF}" type="presParOf" srcId="{A4094CAC-6A7D-4D1A-9CFA-59172F6D796A}" destId="{01EC9D6A-E4E3-47C2-8C76-2DD78F81D73C}" srcOrd="9" destOrd="0" presId="urn:microsoft.com/office/officeart/2016/7/layout/RepeatingBendingProcessNew"/>
    <dgm:cxn modelId="{D025319B-93B1-4537-9FD5-66EE9CE86069}" type="presParOf" srcId="{01EC9D6A-E4E3-47C2-8C76-2DD78F81D73C}" destId="{859C1677-FEAC-4C10-A035-E6B16E4DE266}" srcOrd="0" destOrd="0" presId="urn:microsoft.com/office/officeart/2016/7/layout/RepeatingBendingProcessNew"/>
    <dgm:cxn modelId="{B19F1135-9A57-41B8-932C-3E44D3CD44EB}" type="presParOf" srcId="{A4094CAC-6A7D-4D1A-9CFA-59172F6D796A}" destId="{40DF8B5A-32F7-49D1-AB69-5D8EB3E03882}" srcOrd="10" destOrd="0" presId="urn:microsoft.com/office/officeart/2016/7/layout/RepeatingBendingProcessNew"/>
    <dgm:cxn modelId="{EA90DB7C-8C69-4728-8340-E6E76A4E2AFF}" type="presParOf" srcId="{A4094CAC-6A7D-4D1A-9CFA-59172F6D796A}" destId="{265CFCA6-71B7-4778-BECE-D1B2A2825DE5}" srcOrd="11" destOrd="0" presId="urn:microsoft.com/office/officeart/2016/7/layout/RepeatingBendingProcessNew"/>
    <dgm:cxn modelId="{6B6AA67D-600F-4CFC-94BD-FDA681992A7D}" type="presParOf" srcId="{265CFCA6-71B7-4778-BECE-D1B2A2825DE5}" destId="{BBD7F195-C00C-411B-823E-9821F15F6DD4}" srcOrd="0" destOrd="0" presId="urn:microsoft.com/office/officeart/2016/7/layout/RepeatingBendingProcessNew"/>
    <dgm:cxn modelId="{BE12A657-0C30-4D5F-B106-82B53F54D9DE}" type="presParOf" srcId="{A4094CAC-6A7D-4D1A-9CFA-59172F6D796A}" destId="{B1394C96-860A-4832-BA77-954AD38138C6}" srcOrd="12" destOrd="0" presId="urn:microsoft.com/office/officeart/2016/7/layout/RepeatingBendingProcessNew"/>
    <dgm:cxn modelId="{2C53DB0A-8506-43C9-AA03-BF0AE0594B7C}" type="presParOf" srcId="{A4094CAC-6A7D-4D1A-9CFA-59172F6D796A}" destId="{17E5A5A8-C66B-45DC-877D-22811BED6B6B}" srcOrd="13" destOrd="0" presId="urn:microsoft.com/office/officeart/2016/7/layout/RepeatingBendingProcessNew"/>
    <dgm:cxn modelId="{B63E8C74-1B61-4136-BBAA-A4F4D219AE43}" type="presParOf" srcId="{17E5A5A8-C66B-45DC-877D-22811BED6B6B}" destId="{97746CCF-0F67-4808-AB73-5C713CB143A6}" srcOrd="0" destOrd="0" presId="urn:microsoft.com/office/officeart/2016/7/layout/RepeatingBendingProcessNew"/>
    <dgm:cxn modelId="{140AC002-AF43-48DA-A7EC-3BF0A038C9C4}" type="presParOf" srcId="{A4094CAC-6A7D-4D1A-9CFA-59172F6D796A}" destId="{3AC7D04B-CA30-4CED-8AAD-CA89504C8880}" srcOrd="14"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r="http://schemas.openxmlformats.org/officeDocument/2006/relationships" xmlns:a14="http://schemas.microsoft.com/office/drawing/2010/main" xmlns:asvg="http://schemas.microsoft.com/office/drawing/2016/SVG/main" xmlns:dgm14="http://schemas.microsoft.com/office/drawing/2010/diagram" xmlns:dsp="http://schemas.microsoft.com/office/drawing/2008/diagram" xmlns:dgm="http://schemas.openxmlformats.org/drawingml/2006/diagram" xmlns:a="http://schemas.openxmlformats.org/drawingml/2006/main">
  <dgm:ptLst>
    <dgm:pt modelId="{FA54DB5E-6197-45C6-B7A0-04E41953A1D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EF37E46-0FF2-4B6D-B5D1-63E422684AE7}">
      <dgm:prSet/>
      <dgm:spPr/>
      <dgm:t>
        <a:bodyPr/>
        <a:lstStyle/>
        <a:p>
          <a:r>
            <a:rPr lang="en-US"/>
            <a:t>You have </a:t>
          </a:r>
          <a:r>
            <a:rPr lang="en-US" b="1"/>
            <a:t>a right to look at</a:t>
          </a:r>
          <a:r>
            <a:rPr lang="en-US"/>
            <a:t> any documents, records, or regulations related to the eviction </a:t>
          </a:r>
          <a:r>
            <a:rPr lang="en-US" b="1"/>
            <a:t>before</a:t>
          </a:r>
          <a:r>
            <a:rPr lang="en-US"/>
            <a:t> going to a hearing or trial.</a:t>
          </a:r>
        </a:p>
      </dgm:t>
    </dgm:pt>
    <dgm:pt modelId="{0E91D5C7-E59B-441F-9877-E85B76891FB3}" type="parTrans" cxnId="{B5D86E29-10A3-46AB-B365-4E984E35D18C}">
      <dgm:prSet/>
      <dgm:spPr/>
      <dgm:t>
        <a:bodyPr/>
        <a:lstStyle/>
        <a:p>
          <a:endParaRPr lang="en-US"/>
        </a:p>
      </dgm:t>
    </dgm:pt>
    <dgm:pt modelId="{FDBA22D8-520E-41A3-B1F8-5D9CF360FE04}" type="sibTrans" cxnId="{B5D86E29-10A3-46AB-B365-4E984E35D18C}">
      <dgm:prSet/>
      <dgm:spPr/>
      <dgm:t>
        <a:bodyPr/>
        <a:lstStyle/>
        <a:p>
          <a:endParaRPr lang="en-US"/>
        </a:p>
      </dgm:t>
    </dgm:pt>
    <dgm:pt modelId="{5C9E0115-9913-4E0A-82DD-67A547BE4E57}">
      <dgm:prSet/>
      <dgm:spPr/>
      <dgm:t>
        <a:bodyPr/>
        <a:lstStyle/>
        <a:p>
          <a:r>
            <a:rPr lang="en-US"/>
            <a:t>The housing authority </a:t>
          </a:r>
          <a:r>
            <a:rPr lang="en-US" b="1"/>
            <a:t>must</a:t>
          </a:r>
          <a:r>
            <a:rPr lang="en-US"/>
            <a:t> give you proper written notice if they want to evict you.</a:t>
          </a:r>
        </a:p>
      </dgm:t>
    </dgm:pt>
    <dgm:pt modelId="{7743C8E2-3BBD-4DC0-89AA-769412290351}" type="parTrans" cxnId="{38DDA0DD-30AF-4B57-8488-FCC19B313A96}">
      <dgm:prSet/>
      <dgm:spPr/>
      <dgm:t>
        <a:bodyPr/>
        <a:lstStyle/>
        <a:p>
          <a:endParaRPr lang="en-US"/>
        </a:p>
      </dgm:t>
    </dgm:pt>
    <dgm:pt modelId="{69151C5C-4C60-4B0B-900C-F0F69871BFEC}" type="sibTrans" cxnId="{38DDA0DD-30AF-4B57-8488-FCC19B313A96}">
      <dgm:prSet/>
      <dgm:spPr/>
      <dgm:t>
        <a:bodyPr/>
        <a:lstStyle/>
        <a:p>
          <a:endParaRPr lang="en-US"/>
        </a:p>
      </dgm:t>
    </dgm:pt>
    <dgm:pt modelId="{BFA3A007-DDFD-47CD-9BC7-4B7EABBFF854}">
      <dgm:prSet/>
      <dgm:spPr/>
      <dgm:t>
        <a:bodyPr/>
        <a:lstStyle/>
        <a:p>
          <a:r>
            <a:rPr lang="en-US"/>
            <a:t>If they are evicting you, they </a:t>
          </a:r>
          <a:r>
            <a:rPr lang="en-US" b="1"/>
            <a:t>must</a:t>
          </a:r>
          <a:r>
            <a:rPr lang="en-US"/>
            <a:t> give you time to move.</a:t>
          </a:r>
        </a:p>
      </dgm:t>
    </dgm:pt>
    <dgm:pt modelId="{6321D38E-78BE-4BBA-8F3C-A782F1E6503F}" type="parTrans" cxnId="{0B635001-7DD1-4F08-9A04-5AB58403E3E0}">
      <dgm:prSet/>
      <dgm:spPr/>
      <dgm:t>
        <a:bodyPr/>
        <a:lstStyle/>
        <a:p>
          <a:endParaRPr lang="en-US"/>
        </a:p>
      </dgm:t>
    </dgm:pt>
    <dgm:pt modelId="{2FADD147-78AD-4C93-A42C-575054A4C21B}" type="sibTrans" cxnId="{0B635001-7DD1-4F08-9A04-5AB58403E3E0}">
      <dgm:prSet/>
      <dgm:spPr/>
      <dgm:t>
        <a:bodyPr/>
        <a:lstStyle/>
        <a:p>
          <a:endParaRPr lang="en-US"/>
        </a:p>
      </dgm:t>
    </dgm:pt>
    <dgm:pt modelId="{982A6D46-6B12-4BE8-BF8A-30EA9A4A53F9}">
      <dgm:prSet/>
      <dgm:spPr/>
      <dgm:t>
        <a:bodyPr/>
        <a:lstStyle/>
        <a:p>
          <a:r>
            <a:rPr lang="en-US"/>
            <a:t>You might have more rights under the local tribal code.</a:t>
          </a:r>
        </a:p>
      </dgm:t>
    </dgm:pt>
    <dgm:pt modelId="{103FA719-185A-44E4-9008-D014A9FA0D50}" type="parTrans" cxnId="{53DB8862-1480-4153-8180-1CEA93A5C95B}">
      <dgm:prSet/>
      <dgm:spPr/>
      <dgm:t>
        <a:bodyPr/>
        <a:lstStyle/>
        <a:p>
          <a:endParaRPr lang="en-US"/>
        </a:p>
      </dgm:t>
    </dgm:pt>
    <dgm:pt modelId="{BFB23F55-1552-4D3B-A41D-7A66C1F3BC15}" type="sibTrans" cxnId="{53DB8862-1480-4153-8180-1CEA93A5C95B}">
      <dgm:prSet/>
      <dgm:spPr/>
      <dgm:t>
        <a:bodyPr/>
        <a:lstStyle/>
        <a:p>
          <a:endParaRPr lang="en-US"/>
        </a:p>
      </dgm:t>
    </dgm:pt>
    <dgm:pt modelId="{57CF72B2-8C79-41B6-A223-D90B6ABFA73A}" type="pres">
      <dgm:prSet presAssocID="{FA54DB5E-6197-45C6-B7A0-04E41953A1D5}" presName="root" presStyleCnt="0">
        <dgm:presLayoutVars>
          <dgm:dir/>
          <dgm:resizeHandles val="exact"/>
        </dgm:presLayoutVars>
      </dgm:prSet>
      <dgm:spPr/>
    </dgm:pt>
    <dgm:pt modelId="{AF396FEC-AB07-49BA-9236-A3ED684B5CDB}" type="pres">
      <dgm:prSet presAssocID="{FEF37E46-0FF2-4B6D-B5D1-63E422684AE7}" presName="compNode" presStyleCnt="0"/>
      <dgm:spPr/>
    </dgm:pt>
    <dgm:pt modelId="{286DC486-B0F8-42F1-916B-B8DB15876C03}" type="pres">
      <dgm:prSet presAssocID="{FEF37E46-0FF2-4B6D-B5D1-63E422684AE7}" presName="bgRect" presStyleLbl="bgShp" presStyleIdx="0" presStyleCnt="4"/>
      <dgm:spPr/>
    </dgm:pt>
    <dgm:pt modelId="{C078342A-34B2-4DA8-8C60-602B7AD93554}" type="pres">
      <dgm:prSet presAssocID="{FEF37E46-0FF2-4B6D-B5D1-63E422684AE7}"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 title=""/>
        </a:ext>
      </dgm:extLst>
    </dgm:pt>
    <dgm:pt modelId="{2E21A84E-F3E6-45E8-871F-AE152A85D193}" type="pres">
      <dgm:prSet presAssocID="{FEF37E46-0FF2-4B6D-B5D1-63E422684AE7}" presName="spaceRect" presStyleCnt="0"/>
      <dgm:spPr/>
    </dgm:pt>
    <dgm:pt modelId="{74DAC887-9FA0-4D26-9353-96337BD46D9A}" type="pres">
      <dgm:prSet presAssocID="{FEF37E46-0FF2-4B6D-B5D1-63E422684AE7}" presName="parTx" presStyleLbl="revTx" presStyleIdx="0" presStyleCnt="4">
        <dgm:presLayoutVars>
          <dgm:chMax val="0"/>
          <dgm:chPref val="0"/>
        </dgm:presLayoutVars>
      </dgm:prSet>
      <dgm:spPr/>
    </dgm:pt>
    <dgm:pt modelId="{B6617979-41AD-4184-AA5F-0DE73E174979}" type="pres">
      <dgm:prSet presAssocID="{FDBA22D8-520E-41A3-B1F8-5D9CF360FE04}" presName="sibTrans" presStyleCnt="0"/>
      <dgm:spPr/>
    </dgm:pt>
    <dgm:pt modelId="{83F5AC70-D9BD-4A53-A7BA-6190122F26A7}" type="pres">
      <dgm:prSet presAssocID="{5C9E0115-9913-4E0A-82DD-67A547BE4E57}" presName="compNode" presStyleCnt="0"/>
      <dgm:spPr/>
    </dgm:pt>
    <dgm:pt modelId="{6559263B-CE71-463B-8451-B5550F426F88}" type="pres">
      <dgm:prSet presAssocID="{5C9E0115-9913-4E0A-82DD-67A547BE4E57}" presName="bgRect" presStyleLbl="bgShp" presStyleIdx="1" presStyleCnt="4"/>
      <dgm:spPr/>
    </dgm:pt>
    <dgm:pt modelId="{571AECF6-0B0A-426B-AD8C-4F51874D7CB9}" type="pres">
      <dgm:prSet presAssocID="{5C9E0115-9913-4E0A-82DD-67A547BE4E5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 title=""/>
        </a:ext>
      </dgm:extLst>
    </dgm:pt>
    <dgm:pt modelId="{7879B17A-9E12-4961-92AD-8D4218DC2604}" type="pres">
      <dgm:prSet presAssocID="{5C9E0115-9913-4E0A-82DD-67A547BE4E57}" presName="spaceRect" presStyleCnt="0"/>
      <dgm:spPr/>
    </dgm:pt>
    <dgm:pt modelId="{0988EDB9-BC9F-4B3B-9E6F-4E4AB417A7EC}" type="pres">
      <dgm:prSet presAssocID="{5C9E0115-9913-4E0A-82DD-67A547BE4E57}" presName="parTx" presStyleLbl="revTx" presStyleIdx="1" presStyleCnt="4">
        <dgm:presLayoutVars>
          <dgm:chMax val="0"/>
          <dgm:chPref val="0"/>
        </dgm:presLayoutVars>
      </dgm:prSet>
      <dgm:spPr/>
    </dgm:pt>
    <dgm:pt modelId="{5E9194F5-DFFF-470C-AA98-6A5760F0CE50}" type="pres">
      <dgm:prSet presAssocID="{69151C5C-4C60-4B0B-900C-F0F69871BFEC}" presName="sibTrans" presStyleCnt="0"/>
      <dgm:spPr/>
    </dgm:pt>
    <dgm:pt modelId="{FA510980-0B38-4C77-BCCD-29EA8E86506E}" type="pres">
      <dgm:prSet presAssocID="{BFA3A007-DDFD-47CD-9BC7-4B7EABBFF854}" presName="compNode" presStyleCnt="0"/>
      <dgm:spPr/>
    </dgm:pt>
    <dgm:pt modelId="{39385D8F-3A84-47DE-BC69-749333835ACC}" type="pres">
      <dgm:prSet presAssocID="{BFA3A007-DDFD-47CD-9BC7-4B7EABBFF854}" presName="bgRect" presStyleLbl="bgShp" presStyleIdx="2" presStyleCnt="4"/>
      <dgm:spPr/>
    </dgm:pt>
    <dgm:pt modelId="{05A372AC-7BD3-4CA3-A3FB-FCD9E3426A4D}" type="pres">
      <dgm:prSet presAssocID="{BFA3A007-DDFD-47CD-9BC7-4B7EABBFF85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 title=""/>
        </a:ext>
      </dgm:extLst>
    </dgm:pt>
    <dgm:pt modelId="{A2C24805-D322-4AE4-ABD3-A1DB2F0168CF}" type="pres">
      <dgm:prSet presAssocID="{BFA3A007-DDFD-47CD-9BC7-4B7EABBFF854}" presName="spaceRect" presStyleCnt="0"/>
      <dgm:spPr/>
    </dgm:pt>
    <dgm:pt modelId="{B6B34867-5265-45C9-94D3-255ADB44F572}" type="pres">
      <dgm:prSet presAssocID="{BFA3A007-DDFD-47CD-9BC7-4B7EABBFF854}" presName="parTx" presStyleLbl="revTx" presStyleIdx="2" presStyleCnt="4">
        <dgm:presLayoutVars>
          <dgm:chMax val="0"/>
          <dgm:chPref val="0"/>
        </dgm:presLayoutVars>
      </dgm:prSet>
      <dgm:spPr/>
    </dgm:pt>
    <dgm:pt modelId="{F2533BF0-8295-4D07-B40F-D6D02830531A}" type="pres">
      <dgm:prSet presAssocID="{2FADD147-78AD-4C93-A42C-575054A4C21B}" presName="sibTrans" presStyleCnt="0"/>
      <dgm:spPr/>
    </dgm:pt>
    <dgm:pt modelId="{237F6756-B777-4CDA-AFD1-551789E62219}" type="pres">
      <dgm:prSet presAssocID="{982A6D46-6B12-4BE8-BF8A-30EA9A4A53F9}" presName="compNode" presStyleCnt="0"/>
      <dgm:spPr/>
    </dgm:pt>
    <dgm:pt modelId="{EC2DDA6B-445B-47A3-9C22-3609BA37AC1E}" type="pres">
      <dgm:prSet presAssocID="{982A6D46-6B12-4BE8-BF8A-30EA9A4A53F9}" presName="bgRect" presStyleLbl="bgShp" presStyleIdx="3" presStyleCnt="4"/>
      <dgm:spPr/>
    </dgm:pt>
    <dgm:pt modelId="{BB5B9A8B-BB2D-4FE7-8D73-FE61CB66157F}" type="pres">
      <dgm:prSet presAssocID="{982A6D46-6B12-4BE8-BF8A-30EA9A4A53F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 title=""/>
        </a:ext>
      </dgm:extLst>
    </dgm:pt>
    <dgm:pt modelId="{BC619CEC-30C0-4DF1-9E2C-D87D14E82D87}" type="pres">
      <dgm:prSet presAssocID="{982A6D46-6B12-4BE8-BF8A-30EA9A4A53F9}" presName="spaceRect" presStyleCnt="0"/>
      <dgm:spPr/>
    </dgm:pt>
    <dgm:pt modelId="{F8DF8EE9-92FE-4B15-8F66-6A2104C74D6C}" type="pres">
      <dgm:prSet presAssocID="{982A6D46-6B12-4BE8-BF8A-30EA9A4A53F9}" presName="parTx" presStyleLbl="revTx" presStyleIdx="3" presStyleCnt="4">
        <dgm:presLayoutVars>
          <dgm:chMax val="0"/>
          <dgm:chPref val="0"/>
        </dgm:presLayoutVars>
      </dgm:prSet>
      <dgm:spPr/>
    </dgm:pt>
  </dgm:ptLst>
  <dgm:cxnLst>
    <dgm:cxn modelId="{0B635001-7DD1-4F08-9A04-5AB58403E3E0}" srcId="{FA54DB5E-6197-45C6-B7A0-04E41953A1D5}" destId="{BFA3A007-DDFD-47CD-9BC7-4B7EABBFF854}" srcOrd="2" destOrd="0" parTransId="{6321D38E-78BE-4BBA-8F3C-A782F1E6503F}" sibTransId="{2FADD147-78AD-4C93-A42C-575054A4C21B}"/>
    <dgm:cxn modelId="{1A0E761B-0CEF-4940-94EB-F304C1AD98F9}" type="presOf" srcId="{FEF37E46-0FF2-4B6D-B5D1-63E422684AE7}" destId="{74DAC887-9FA0-4D26-9353-96337BD46D9A}" srcOrd="0" destOrd="0" presId="urn:microsoft.com/office/officeart/2018/2/layout/IconVerticalSolidList"/>
    <dgm:cxn modelId="{B5D86E29-10A3-46AB-B365-4E984E35D18C}" srcId="{FA54DB5E-6197-45C6-B7A0-04E41953A1D5}" destId="{FEF37E46-0FF2-4B6D-B5D1-63E422684AE7}" srcOrd="0" destOrd="0" parTransId="{0E91D5C7-E59B-441F-9877-E85B76891FB3}" sibTransId="{FDBA22D8-520E-41A3-B1F8-5D9CF360FE04}"/>
    <dgm:cxn modelId="{53DB8862-1480-4153-8180-1CEA93A5C95B}" srcId="{FA54DB5E-6197-45C6-B7A0-04E41953A1D5}" destId="{982A6D46-6B12-4BE8-BF8A-30EA9A4A53F9}" srcOrd="3" destOrd="0" parTransId="{103FA719-185A-44E4-9008-D014A9FA0D50}" sibTransId="{BFB23F55-1552-4D3B-A41D-7A66C1F3BC15}"/>
    <dgm:cxn modelId="{6D8AC572-2013-4F7B-BF23-6AAD1A6DA4E1}" type="presOf" srcId="{BFA3A007-DDFD-47CD-9BC7-4B7EABBFF854}" destId="{B6B34867-5265-45C9-94D3-255ADB44F572}" srcOrd="0" destOrd="0" presId="urn:microsoft.com/office/officeart/2018/2/layout/IconVerticalSolidList"/>
    <dgm:cxn modelId="{D7C44B81-3CA1-4D28-B601-5FF5A3612A6C}" type="presOf" srcId="{FA54DB5E-6197-45C6-B7A0-04E41953A1D5}" destId="{57CF72B2-8C79-41B6-A223-D90B6ABFA73A}" srcOrd="0" destOrd="0" presId="urn:microsoft.com/office/officeart/2018/2/layout/IconVerticalSolidList"/>
    <dgm:cxn modelId="{C3653FA0-017C-42E7-92BE-2A585853D52E}" type="presOf" srcId="{5C9E0115-9913-4E0A-82DD-67A547BE4E57}" destId="{0988EDB9-BC9F-4B3B-9E6F-4E4AB417A7EC}" srcOrd="0" destOrd="0" presId="urn:microsoft.com/office/officeart/2018/2/layout/IconVerticalSolidList"/>
    <dgm:cxn modelId="{38DDA0DD-30AF-4B57-8488-FCC19B313A96}" srcId="{FA54DB5E-6197-45C6-B7A0-04E41953A1D5}" destId="{5C9E0115-9913-4E0A-82DD-67A547BE4E57}" srcOrd="1" destOrd="0" parTransId="{7743C8E2-3BBD-4DC0-89AA-769412290351}" sibTransId="{69151C5C-4C60-4B0B-900C-F0F69871BFEC}"/>
    <dgm:cxn modelId="{3FFBE2E3-998F-4475-882B-A23D39E52BBE}" type="presOf" srcId="{982A6D46-6B12-4BE8-BF8A-30EA9A4A53F9}" destId="{F8DF8EE9-92FE-4B15-8F66-6A2104C74D6C}" srcOrd="0" destOrd="0" presId="urn:microsoft.com/office/officeart/2018/2/layout/IconVerticalSolidList"/>
    <dgm:cxn modelId="{91302AC2-E420-41E9-A521-53540E133950}" type="presParOf" srcId="{57CF72B2-8C79-41B6-A223-D90B6ABFA73A}" destId="{AF396FEC-AB07-49BA-9236-A3ED684B5CDB}" srcOrd="0" destOrd="0" presId="urn:microsoft.com/office/officeart/2018/2/layout/IconVerticalSolidList"/>
    <dgm:cxn modelId="{C6D8EE18-A286-448E-9B4D-F4D86CAD21F5}" type="presParOf" srcId="{AF396FEC-AB07-49BA-9236-A3ED684B5CDB}" destId="{286DC486-B0F8-42F1-916B-B8DB15876C03}" srcOrd="0" destOrd="0" presId="urn:microsoft.com/office/officeart/2018/2/layout/IconVerticalSolidList"/>
    <dgm:cxn modelId="{56A523F5-4D39-4C11-96BF-46467FA34106}" type="presParOf" srcId="{AF396FEC-AB07-49BA-9236-A3ED684B5CDB}" destId="{C078342A-34B2-4DA8-8C60-602B7AD93554}" srcOrd="1" destOrd="0" presId="urn:microsoft.com/office/officeart/2018/2/layout/IconVerticalSolidList"/>
    <dgm:cxn modelId="{978BB744-F04A-4F04-A560-15007FB976DE}" type="presParOf" srcId="{AF396FEC-AB07-49BA-9236-A3ED684B5CDB}" destId="{2E21A84E-F3E6-45E8-871F-AE152A85D193}" srcOrd="2" destOrd="0" presId="urn:microsoft.com/office/officeart/2018/2/layout/IconVerticalSolidList"/>
    <dgm:cxn modelId="{6BAE9DE0-55D2-46EB-BC65-9D6D8D62A150}" type="presParOf" srcId="{AF396FEC-AB07-49BA-9236-A3ED684B5CDB}" destId="{74DAC887-9FA0-4D26-9353-96337BD46D9A}" srcOrd="3" destOrd="0" presId="urn:microsoft.com/office/officeart/2018/2/layout/IconVerticalSolidList"/>
    <dgm:cxn modelId="{FD470843-2F30-41C5-8368-5FFC18F772C4}" type="presParOf" srcId="{57CF72B2-8C79-41B6-A223-D90B6ABFA73A}" destId="{B6617979-41AD-4184-AA5F-0DE73E174979}" srcOrd="1" destOrd="0" presId="urn:microsoft.com/office/officeart/2018/2/layout/IconVerticalSolidList"/>
    <dgm:cxn modelId="{626EFA12-4079-4472-AF28-811D8C6B0AB6}" type="presParOf" srcId="{57CF72B2-8C79-41B6-A223-D90B6ABFA73A}" destId="{83F5AC70-D9BD-4A53-A7BA-6190122F26A7}" srcOrd="2" destOrd="0" presId="urn:microsoft.com/office/officeart/2018/2/layout/IconVerticalSolidList"/>
    <dgm:cxn modelId="{36A3CBC1-6BAB-4450-B031-CDD99092E02A}" type="presParOf" srcId="{83F5AC70-D9BD-4A53-A7BA-6190122F26A7}" destId="{6559263B-CE71-463B-8451-B5550F426F88}" srcOrd="0" destOrd="0" presId="urn:microsoft.com/office/officeart/2018/2/layout/IconVerticalSolidList"/>
    <dgm:cxn modelId="{D776902B-FF34-44A3-9583-579C369E37FA}" type="presParOf" srcId="{83F5AC70-D9BD-4A53-A7BA-6190122F26A7}" destId="{571AECF6-0B0A-426B-AD8C-4F51874D7CB9}" srcOrd="1" destOrd="0" presId="urn:microsoft.com/office/officeart/2018/2/layout/IconVerticalSolidList"/>
    <dgm:cxn modelId="{52A88AFD-2662-4BFC-B5FC-4E53B16FE38A}" type="presParOf" srcId="{83F5AC70-D9BD-4A53-A7BA-6190122F26A7}" destId="{7879B17A-9E12-4961-92AD-8D4218DC2604}" srcOrd="2" destOrd="0" presId="urn:microsoft.com/office/officeart/2018/2/layout/IconVerticalSolidList"/>
    <dgm:cxn modelId="{BC7C097A-C45E-4DB4-B6FD-2B1D4425EED8}" type="presParOf" srcId="{83F5AC70-D9BD-4A53-A7BA-6190122F26A7}" destId="{0988EDB9-BC9F-4B3B-9E6F-4E4AB417A7EC}" srcOrd="3" destOrd="0" presId="urn:microsoft.com/office/officeart/2018/2/layout/IconVerticalSolidList"/>
    <dgm:cxn modelId="{08C5E22D-B30A-4D1E-BE00-33030B6D1998}" type="presParOf" srcId="{57CF72B2-8C79-41B6-A223-D90B6ABFA73A}" destId="{5E9194F5-DFFF-470C-AA98-6A5760F0CE50}" srcOrd="3" destOrd="0" presId="urn:microsoft.com/office/officeart/2018/2/layout/IconVerticalSolidList"/>
    <dgm:cxn modelId="{B6E501A0-4110-43BB-AC4D-5891F9DA7869}" type="presParOf" srcId="{57CF72B2-8C79-41B6-A223-D90B6ABFA73A}" destId="{FA510980-0B38-4C77-BCCD-29EA8E86506E}" srcOrd="4" destOrd="0" presId="urn:microsoft.com/office/officeart/2018/2/layout/IconVerticalSolidList"/>
    <dgm:cxn modelId="{B3BB6393-E1F1-4B10-906B-9CC33831E1A3}" type="presParOf" srcId="{FA510980-0B38-4C77-BCCD-29EA8E86506E}" destId="{39385D8F-3A84-47DE-BC69-749333835ACC}" srcOrd="0" destOrd="0" presId="urn:microsoft.com/office/officeart/2018/2/layout/IconVerticalSolidList"/>
    <dgm:cxn modelId="{50667302-576D-4996-9805-3E518734CE47}" type="presParOf" srcId="{FA510980-0B38-4C77-BCCD-29EA8E86506E}" destId="{05A372AC-7BD3-4CA3-A3FB-FCD9E3426A4D}" srcOrd="1" destOrd="0" presId="urn:microsoft.com/office/officeart/2018/2/layout/IconVerticalSolidList"/>
    <dgm:cxn modelId="{2746EC7D-A462-4B09-8850-4B3453B65EB3}" type="presParOf" srcId="{FA510980-0B38-4C77-BCCD-29EA8E86506E}" destId="{A2C24805-D322-4AE4-ABD3-A1DB2F0168CF}" srcOrd="2" destOrd="0" presId="urn:microsoft.com/office/officeart/2018/2/layout/IconVerticalSolidList"/>
    <dgm:cxn modelId="{0876A4D1-3C8A-4832-9916-83B0B09021BF}" type="presParOf" srcId="{FA510980-0B38-4C77-BCCD-29EA8E86506E}" destId="{B6B34867-5265-45C9-94D3-255ADB44F572}" srcOrd="3" destOrd="0" presId="urn:microsoft.com/office/officeart/2018/2/layout/IconVerticalSolidList"/>
    <dgm:cxn modelId="{E97E7E7C-57D8-4390-A3AD-CDD96C538AB8}" type="presParOf" srcId="{57CF72B2-8C79-41B6-A223-D90B6ABFA73A}" destId="{F2533BF0-8295-4D07-B40F-D6D02830531A}" srcOrd="5" destOrd="0" presId="urn:microsoft.com/office/officeart/2018/2/layout/IconVerticalSolidList"/>
    <dgm:cxn modelId="{AB017800-EDCC-4AA6-B63D-812F77864C74}" type="presParOf" srcId="{57CF72B2-8C79-41B6-A223-D90B6ABFA73A}" destId="{237F6756-B777-4CDA-AFD1-551789E62219}" srcOrd="6" destOrd="0" presId="urn:microsoft.com/office/officeart/2018/2/layout/IconVerticalSolidList"/>
    <dgm:cxn modelId="{CB724A22-7EA1-4B4B-A66C-EB6C9B004A79}" type="presParOf" srcId="{237F6756-B777-4CDA-AFD1-551789E62219}" destId="{EC2DDA6B-445B-47A3-9C22-3609BA37AC1E}" srcOrd="0" destOrd="0" presId="urn:microsoft.com/office/officeart/2018/2/layout/IconVerticalSolidList"/>
    <dgm:cxn modelId="{CC1051A6-A4F0-4C5A-9EE0-A41689690772}" type="presParOf" srcId="{237F6756-B777-4CDA-AFD1-551789E62219}" destId="{BB5B9A8B-BB2D-4FE7-8D73-FE61CB66157F}" srcOrd="1" destOrd="0" presId="urn:microsoft.com/office/officeart/2018/2/layout/IconVerticalSolidList"/>
    <dgm:cxn modelId="{6F672E43-83B6-4744-A597-BD3AA9BEF769}" type="presParOf" srcId="{237F6756-B777-4CDA-AFD1-551789E62219}" destId="{BC619CEC-30C0-4DF1-9E2C-D87D14E82D87}" srcOrd="2" destOrd="0" presId="urn:microsoft.com/office/officeart/2018/2/layout/IconVerticalSolidList"/>
    <dgm:cxn modelId="{49E3419B-1B82-4EF8-B788-8D7A5C4D2ADF}" type="presParOf" srcId="{237F6756-B777-4CDA-AFD1-551789E62219}" destId="{F8DF8EE9-92FE-4B15-8F66-6A2104C74D6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09EAFF-A194-43E7-9A3F-45345A322A9E}">
      <dsp:nvSpPr>
        <dsp:cNvPr id="0" name=""/>
        <dsp:cNvSpPr/>
      </dsp:nvSpPr>
      <dsp:spPr>
        <a:xfrm>
          <a:off x="1860164" y="799664"/>
          <a:ext cx="396274" cy="91440"/>
        </a:xfrm>
        <a:custGeom>
          <a:avLst/>
          <a:gdLst/>
          <a:ahLst/>
          <a:cxnLst/>
          <a:rect l="0" t="0" r="0" b="0"/>
          <a:pathLst>
            <a:path>
              <a:moveTo>
                <a:pt x="0" y="45720"/>
              </a:moveTo>
              <a:lnTo>
                <a:pt x="396274"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47629" y="843248"/>
        <a:ext cx="21343" cy="4272"/>
      </dsp:txXfrm>
    </dsp:sp>
    <dsp:sp modelId="{FC3BF57E-2DA9-42F8-B17E-6655AA751D14}">
      <dsp:nvSpPr>
        <dsp:cNvPr id="0" name=""/>
        <dsp:cNvSpPr/>
      </dsp:nvSpPr>
      <dsp:spPr>
        <a:xfrm>
          <a:off x="5988" y="288591"/>
          <a:ext cx="1855975" cy="111358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t" anchorCtr="0">
          <a:noAutofit/>
        </a:bodyPr>
        <a:lstStyle/>
        <a:p>
          <a:pPr marL="0" lvl="0" indent="0" algn="l" defTabSz="533400">
            <a:lnSpc>
              <a:spcPct val="90000"/>
            </a:lnSpc>
            <a:spcBef>
              <a:spcPct val="0"/>
            </a:spcBef>
            <a:spcAft>
              <a:spcPct val="35000"/>
            </a:spcAft>
            <a:buNone/>
          </a:pPr>
          <a:r>
            <a:rPr lang="en-US" sz="1200" kern="1200"/>
            <a:t>Drugs and other activity reported in Tribal an Public Housing Authorities</a:t>
          </a:r>
        </a:p>
        <a:p>
          <a:pPr marL="57150" lvl="1" indent="-57150" algn="l" defTabSz="400050">
            <a:lnSpc>
              <a:spcPct val="90000"/>
            </a:lnSpc>
            <a:spcBef>
              <a:spcPct val="0"/>
            </a:spcBef>
            <a:spcAft>
              <a:spcPct val="15000"/>
            </a:spcAft>
            <a:buChar char="•"/>
          </a:pPr>
          <a:r>
            <a:rPr lang="en-US" sz="900" kern="1200"/>
            <a:t>Selling and Using </a:t>
          </a:r>
        </a:p>
        <a:p>
          <a:pPr marL="57150" lvl="1" indent="-57150" algn="l" defTabSz="400050">
            <a:lnSpc>
              <a:spcPct val="90000"/>
            </a:lnSpc>
            <a:spcBef>
              <a:spcPct val="0"/>
            </a:spcBef>
            <a:spcAft>
              <a:spcPct val="15000"/>
            </a:spcAft>
            <a:buChar char="•"/>
          </a:pPr>
          <a:r>
            <a:rPr lang="en-US" sz="900" kern="1200"/>
            <a:t>Fentanyl </a:t>
          </a:r>
        </a:p>
        <a:p>
          <a:pPr marL="57150" lvl="1" indent="-57150" algn="l" defTabSz="400050">
            <a:lnSpc>
              <a:spcPct val="90000"/>
            </a:lnSpc>
            <a:spcBef>
              <a:spcPct val="0"/>
            </a:spcBef>
            <a:spcAft>
              <a:spcPct val="15000"/>
            </a:spcAft>
            <a:buChar char="•"/>
          </a:pPr>
          <a:r>
            <a:rPr lang="en-US" sz="900" kern="1200"/>
            <a:t>Methamphetamines </a:t>
          </a:r>
        </a:p>
        <a:p>
          <a:pPr marL="57150" lvl="1" indent="-57150" algn="l" defTabSz="400050">
            <a:lnSpc>
              <a:spcPct val="90000"/>
            </a:lnSpc>
            <a:spcBef>
              <a:spcPct val="0"/>
            </a:spcBef>
            <a:spcAft>
              <a:spcPct val="15000"/>
            </a:spcAft>
            <a:buChar char="•"/>
          </a:pPr>
          <a:r>
            <a:rPr lang="en-US" sz="900" kern="1200"/>
            <a:t>Marijuana </a:t>
          </a:r>
        </a:p>
        <a:p>
          <a:pPr marL="57150" lvl="1" indent="-57150" algn="l" defTabSz="400050">
            <a:lnSpc>
              <a:spcPct val="90000"/>
            </a:lnSpc>
            <a:spcBef>
              <a:spcPct val="0"/>
            </a:spcBef>
            <a:spcAft>
              <a:spcPct val="15000"/>
            </a:spcAft>
            <a:buChar char="•"/>
          </a:pPr>
          <a:r>
            <a:rPr lang="en-US" sz="900" kern="1200"/>
            <a:t>Heroin</a:t>
          </a:r>
        </a:p>
        <a:p>
          <a:pPr marL="57150" lvl="1" indent="-57150" algn="l" defTabSz="400050">
            <a:lnSpc>
              <a:spcPct val="90000"/>
            </a:lnSpc>
            <a:spcBef>
              <a:spcPct val="0"/>
            </a:spcBef>
            <a:spcAft>
              <a:spcPct val="15000"/>
            </a:spcAft>
            <a:buChar char="•"/>
          </a:pPr>
          <a:r>
            <a:rPr lang="en-US" sz="900" kern="1200"/>
            <a:t>Pain Killers</a:t>
          </a:r>
        </a:p>
      </dsp:txBody>
      <dsp:txXfrm>
        <a:off x="5988" y="288591"/>
        <a:ext cx="1855975" cy="1113585"/>
      </dsp:txXfrm>
    </dsp:sp>
    <dsp:sp modelId="{869A29C7-5319-4091-85A6-B039CFF77870}">
      <dsp:nvSpPr>
        <dsp:cNvPr id="0" name=""/>
        <dsp:cNvSpPr/>
      </dsp:nvSpPr>
      <dsp:spPr>
        <a:xfrm>
          <a:off x="4143014" y="799664"/>
          <a:ext cx="396274" cy="91440"/>
        </a:xfrm>
        <a:custGeom>
          <a:avLst/>
          <a:gdLst/>
          <a:ahLst/>
          <a:cxnLst/>
          <a:rect l="0" t="0" r="0" b="0"/>
          <a:pathLst>
            <a:path>
              <a:moveTo>
                <a:pt x="0" y="45720"/>
              </a:moveTo>
              <a:lnTo>
                <a:pt x="396274" y="45720"/>
              </a:lnTo>
            </a:path>
          </a:pathLst>
        </a:custGeom>
        <a:noFill/>
        <a:ln w="6350" cap="flat" cmpd="sng" algn="ctr">
          <a:solidFill>
            <a:schemeClr val="accent5">
              <a:hueOff val="-376542"/>
              <a:satOff val="-5001"/>
              <a:lumOff val="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30480" y="843248"/>
        <a:ext cx="21343" cy="4272"/>
      </dsp:txXfrm>
    </dsp:sp>
    <dsp:sp modelId="{2D887820-8C32-44F8-9D15-DD08EE6EE8CF}">
      <dsp:nvSpPr>
        <dsp:cNvPr id="0" name=""/>
        <dsp:cNvSpPr/>
      </dsp:nvSpPr>
      <dsp:spPr>
        <a:xfrm>
          <a:off x="2288838" y="288591"/>
          <a:ext cx="1855975" cy="1113585"/>
        </a:xfrm>
        <a:prstGeom prst="rect">
          <a:avLst/>
        </a:prstGeom>
        <a:solidFill>
          <a:schemeClr val="accent5">
            <a:hueOff val="-313785"/>
            <a:satOff val="-4168"/>
            <a:lumOff val="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kern="1200"/>
            <a:t>Prostitution </a:t>
          </a:r>
        </a:p>
      </dsp:txBody>
      <dsp:txXfrm>
        <a:off x="2288838" y="288591"/>
        <a:ext cx="1855975" cy="1113585"/>
      </dsp:txXfrm>
    </dsp:sp>
    <dsp:sp modelId="{9BC4E381-DF49-4621-9315-1D71A22CCC92}">
      <dsp:nvSpPr>
        <dsp:cNvPr id="0" name=""/>
        <dsp:cNvSpPr/>
      </dsp:nvSpPr>
      <dsp:spPr>
        <a:xfrm>
          <a:off x="6425865" y="799664"/>
          <a:ext cx="396274" cy="91440"/>
        </a:xfrm>
        <a:custGeom>
          <a:avLst/>
          <a:gdLst/>
          <a:ahLst/>
          <a:cxnLst/>
          <a:rect l="0" t="0" r="0" b="0"/>
          <a:pathLst>
            <a:path>
              <a:moveTo>
                <a:pt x="0" y="45720"/>
              </a:moveTo>
              <a:lnTo>
                <a:pt x="396274" y="45720"/>
              </a:lnTo>
            </a:path>
          </a:pathLst>
        </a:custGeom>
        <a:noFill/>
        <a:ln w="6350" cap="flat" cmpd="sng" algn="ctr">
          <a:solidFill>
            <a:schemeClr val="accent5">
              <a:hueOff val="-753085"/>
              <a:satOff val="-10003"/>
              <a:lumOff val="157"/>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13330" y="843248"/>
        <a:ext cx="21343" cy="4272"/>
      </dsp:txXfrm>
    </dsp:sp>
    <dsp:sp modelId="{38D0271E-3795-48F2-8867-5B83CF4630F4}">
      <dsp:nvSpPr>
        <dsp:cNvPr id="0" name=""/>
        <dsp:cNvSpPr/>
      </dsp:nvSpPr>
      <dsp:spPr>
        <a:xfrm>
          <a:off x="4571689" y="288591"/>
          <a:ext cx="1855975" cy="1113585"/>
        </a:xfrm>
        <a:prstGeom prst="rect">
          <a:avLst/>
        </a:prstGeom>
        <a:solidFill>
          <a:schemeClr val="accent5">
            <a:hueOff val="-627571"/>
            <a:satOff val="-8336"/>
            <a:lumOff val="1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kern="1200"/>
            <a:t>Gambling </a:t>
          </a:r>
        </a:p>
      </dsp:txBody>
      <dsp:txXfrm>
        <a:off x="4571689" y="288591"/>
        <a:ext cx="1855975" cy="1113585"/>
      </dsp:txXfrm>
    </dsp:sp>
    <dsp:sp modelId="{5849E033-1639-4785-B3F9-235BB8B53C06}">
      <dsp:nvSpPr>
        <dsp:cNvPr id="0" name=""/>
        <dsp:cNvSpPr/>
      </dsp:nvSpPr>
      <dsp:spPr>
        <a:xfrm>
          <a:off x="933976" y="1400377"/>
          <a:ext cx="6848550" cy="396274"/>
        </a:xfrm>
        <a:custGeom>
          <a:avLst/>
          <a:gdLst/>
          <a:ahLst/>
          <a:cxnLst/>
          <a:rect l="0" t="0" r="0" b="0"/>
          <a:pathLst>
            <a:path>
              <a:moveTo>
                <a:pt x="6848550" y="0"/>
              </a:moveTo>
              <a:lnTo>
                <a:pt x="6848550" y="215237"/>
              </a:lnTo>
              <a:lnTo>
                <a:pt x="0" y="215237"/>
              </a:lnTo>
              <a:lnTo>
                <a:pt x="0" y="396274"/>
              </a:lnTo>
            </a:path>
          </a:pathLst>
        </a:custGeom>
        <a:noFill/>
        <a:ln w="6350" cap="flat" cmpd="sng" algn="ctr">
          <a:solidFill>
            <a:schemeClr val="accent5">
              <a:hueOff val="-1129627"/>
              <a:satOff val="-15004"/>
              <a:lumOff val="23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86705" y="1596378"/>
        <a:ext cx="343092" cy="4272"/>
      </dsp:txXfrm>
    </dsp:sp>
    <dsp:sp modelId="{F726A87C-A96F-4FA6-8489-D0DD5F7D98A0}">
      <dsp:nvSpPr>
        <dsp:cNvPr id="0" name=""/>
        <dsp:cNvSpPr/>
      </dsp:nvSpPr>
      <dsp:spPr>
        <a:xfrm>
          <a:off x="6854539" y="288591"/>
          <a:ext cx="1855975" cy="1113585"/>
        </a:xfrm>
        <a:prstGeom prst="rect">
          <a:avLst/>
        </a:prstGeom>
        <a:solidFill>
          <a:schemeClr val="accent5">
            <a:hueOff val="-941356"/>
            <a:satOff val="-12503"/>
            <a:lumOff val="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kern="1200"/>
            <a:t>Shooting weapons </a:t>
          </a:r>
        </a:p>
      </dsp:txBody>
      <dsp:txXfrm>
        <a:off x="6854539" y="288591"/>
        <a:ext cx="1855975" cy="1113585"/>
      </dsp:txXfrm>
    </dsp:sp>
    <dsp:sp modelId="{B1211908-EB1D-4FC4-AF45-4EA0BB9D308D}">
      <dsp:nvSpPr>
        <dsp:cNvPr id="0" name=""/>
        <dsp:cNvSpPr/>
      </dsp:nvSpPr>
      <dsp:spPr>
        <a:xfrm>
          <a:off x="1860164" y="2340124"/>
          <a:ext cx="396274" cy="91440"/>
        </a:xfrm>
        <a:custGeom>
          <a:avLst/>
          <a:gdLst/>
          <a:ahLst/>
          <a:cxnLst/>
          <a:rect l="0" t="0" r="0" b="0"/>
          <a:pathLst>
            <a:path>
              <a:moveTo>
                <a:pt x="0" y="45720"/>
              </a:moveTo>
              <a:lnTo>
                <a:pt x="396274" y="45720"/>
              </a:lnTo>
            </a:path>
          </a:pathLst>
        </a:custGeom>
        <a:noFill/>
        <a:ln w="6350" cap="flat" cmpd="sng" algn="ctr">
          <a:solidFill>
            <a:schemeClr val="accent5">
              <a:hueOff val="-1506170"/>
              <a:satOff val="-20006"/>
              <a:lumOff val="31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47629" y="2383707"/>
        <a:ext cx="21343" cy="4272"/>
      </dsp:txXfrm>
    </dsp:sp>
    <dsp:sp modelId="{3239264A-73D3-4316-A955-2A6FBDC62B6E}">
      <dsp:nvSpPr>
        <dsp:cNvPr id="0" name=""/>
        <dsp:cNvSpPr/>
      </dsp:nvSpPr>
      <dsp:spPr>
        <a:xfrm>
          <a:off x="5988" y="1829051"/>
          <a:ext cx="1855975" cy="1113585"/>
        </a:xfrm>
        <a:prstGeom prst="rect">
          <a:avLst/>
        </a:prstGeom>
        <a:solidFill>
          <a:schemeClr val="accent5">
            <a:hueOff val="-1255141"/>
            <a:satOff val="-16671"/>
            <a:lumOff val="26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kern="1200"/>
            <a:t>Domestic Violence </a:t>
          </a:r>
        </a:p>
      </dsp:txBody>
      <dsp:txXfrm>
        <a:off x="5988" y="1829051"/>
        <a:ext cx="1855975" cy="1113585"/>
      </dsp:txXfrm>
    </dsp:sp>
    <dsp:sp modelId="{C9315DD8-6C02-4973-9210-A54DADA6A892}">
      <dsp:nvSpPr>
        <dsp:cNvPr id="0" name=""/>
        <dsp:cNvSpPr/>
      </dsp:nvSpPr>
      <dsp:spPr>
        <a:xfrm>
          <a:off x="4143014" y="2340124"/>
          <a:ext cx="396274" cy="91440"/>
        </a:xfrm>
        <a:custGeom>
          <a:avLst/>
          <a:gdLst/>
          <a:ahLst/>
          <a:cxnLst/>
          <a:rect l="0" t="0" r="0" b="0"/>
          <a:pathLst>
            <a:path>
              <a:moveTo>
                <a:pt x="0" y="45720"/>
              </a:moveTo>
              <a:lnTo>
                <a:pt x="396274" y="45720"/>
              </a:lnTo>
            </a:path>
          </a:pathLst>
        </a:custGeom>
        <a:noFill/>
        <a:ln w="6350" cap="flat" cmpd="sng" algn="ctr">
          <a:solidFill>
            <a:schemeClr val="accent5">
              <a:hueOff val="-1882712"/>
              <a:satOff val="-25007"/>
              <a:lumOff val="39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30480" y="2383707"/>
        <a:ext cx="21343" cy="4272"/>
      </dsp:txXfrm>
    </dsp:sp>
    <dsp:sp modelId="{82701E1C-1073-4F77-AE7E-8B67335AD2CE}">
      <dsp:nvSpPr>
        <dsp:cNvPr id="0" name=""/>
        <dsp:cNvSpPr/>
      </dsp:nvSpPr>
      <dsp:spPr>
        <a:xfrm>
          <a:off x="2288838" y="1829051"/>
          <a:ext cx="1855975" cy="1113585"/>
        </a:xfrm>
        <a:prstGeom prst="rect">
          <a:avLst/>
        </a:prstGeom>
        <a:solidFill>
          <a:schemeClr val="accent5">
            <a:hueOff val="-1568927"/>
            <a:satOff val="-20839"/>
            <a:lumOff val="3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kern="1200"/>
            <a:t>Disorderly Conduct </a:t>
          </a:r>
        </a:p>
      </dsp:txBody>
      <dsp:txXfrm>
        <a:off x="2288838" y="1829051"/>
        <a:ext cx="1855975" cy="1113585"/>
      </dsp:txXfrm>
    </dsp:sp>
    <dsp:sp modelId="{D44D4F28-FDF2-4B63-B4BB-7B69334948DA}">
      <dsp:nvSpPr>
        <dsp:cNvPr id="0" name=""/>
        <dsp:cNvSpPr/>
      </dsp:nvSpPr>
      <dsp:spPr>
        <a:xfrm>
          <a:off x="4571689" y="1829051"/>
          <a:ext cx="1855975" cy="1113585"/>
        </a:xfrm>
        <a:prstGeom prst="rect">
          <a:avLst/>
        </a:prstGeom>
        <a:solidFill>
          <a:schemeClr val="accent5">
            <a:hueOff val="-1882712"/>
            <a:satOff val="-25007"/>
            <a:lumOff val="3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kern="1200"/>
            <a:t>Destruction of Property </a:t>
          </a:r>
        </a:p>
      </dsp:txBody>
      <dsp:txXfrm>
        <a:off x="4571689" y="1829051"/>
        <a:ext cx="1855975" cy="1113585"/>
      </dsp:txXfrm>
    </dsp:sp>
  </dsp:spTree>
</dsp:drawing>
</file>

<file path=ppt/diagrams/drawing10.xml><?xml version="1.0" encoding="utf-8"?>
<dsp:drawing xmlns:r="http://schemas.openxmlformats.org/officeDocument/2006/relationships" xmlns:a14="http://schemas.microsoft.com/office/drawing/2010/main" xmlns:asvg="http://schemas.microsoft.com/office/drawing/2016/SVG/main" xmlns:dgm="http://schemas.openxmlformats.org/drawingml/2006/diagram" xmlns:dsp="http://schemas.microsoft.com/office/drawing/2008/diagram" xmlns:a="http://schemas.openxmlformats.org/drawingml/2006/main">
  <dsp:spTree>
    <dsp:nvGrpSpPr>
      <dsp:cNvPr id="0" name=""/>
      <dsp:cNvGrpSpPr/>
    </dsp:nvGrpSpPr>
    <dsp:grpSpPr/>
    <dsp:sp modelId="{CFD9AF37-4C58-462D-8E34-1B75A751D023}">
      <dsp:nvSpPr>
        <dsp:cNvPr id="0" name=""/>
        <dsp:cNvSpPr/>
      </dsp:nvSpPr>
      <dsp:spPr>
        <a:xfrm>
          <a:off x="4343" y="173402"/>
          <a:ext cx="1401257" cy="14012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550589-1EE4-4147-8C4D-92E3B7957E81}">
      <dsp:nvSpPr>
        <dsp:cNvPr id="0" name=""/>
        <dsp:cNvSpPr/>
      </dsp:nvSpPr>
      <dsp:spPr>
        <a:xfrm>
          <a:off x="4343" y="1698690"/>
          <a:ext cx="4003593" cy="600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defRPr b="1"/>
          </a:pPr>
          <a:r>
            <a:rPr lang="en-US" sz="1700" kern="1200"/>
            <a:t>It means it allows the tenet to present his case on why they should not be removed or evicted. </a:t>
          </a:r>
        </a:p>
      </dsp:txBody>
      <dsp:txXfrm>
        <a:off x="4343" y="1698690"/>
        <a:ext cx="4003593" cy="600539"/>
      </dsp:txXfrm>
    </dsp:sp>
    <dsp:sp modelId="{7A34A6F7-231E-42E5-81CE-E5FBBDC58C9D}">
      <dsp:nvSpPr>
        <dsp:cNvPr id="0" name=""/>
        <dsp:cNvSpPr/>
      </dsp:nvSpPr>
      <dsp:spPr>
        <a:xfrm>
          <a:off x="4343" y="2356918"/>
          <a:ext cx="4003593" cy="700908"/>
        </a:xfrm>
        <a:prstGeom prst="rect">
          <a:avLst/>
        </a:prstGeom>
        <a:noFill/>
        <a:ln>
          <a:noFill/>
        </a:ln>
        <a:effectLst/>
      </dsp:spPr>
      <dsp:style>
        <a:lnRef idx="0">
          <a:scrgbClr r="0" g="0" b="0"/>
        </a:lnRef>
        <a:fillRef idx="0">
          <a:scrgbClr r="0" g="0" b="0"/>
        </a:fillRef>
        <a:effectRef idx="0">
          <a:scrgbClr r="0" g="0" b="0"/>
        </a:effectRef>
        <a:fontRef idx="minor"/>
      </dsp:style>
    </dsp:sp>
    <dsp:sp modelId="{77DA0D2E-E884-4E6A-84DB-87AE29829F46}">
      <dsp:nvSpPr>
        <dsp:cNvPr id="0" name=""/>
        <dsp:cNvSpPr/>
      </dsp:nvSpPr>
      <dsp:spPr>
        <a:xfrm>
          <a:off x="4708566" y="173402"/>
          <a:ext cx="1401257" cy="14012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4958631-4E16-476D-8F46-9269AB6BCBE0}">
      <dsp:nvSpPr>
        <dsp:cNvPr id="0" name=""/>
        <dsp:cNvSpPr/>
      </dsp:nvSpPr>
      <dsp:spPr>
        <a:xfrm>
          <a:off x="4708566" y="1698690"/>
          <a:ext cx="4003593" cy="600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a:lnSpc>
              <a:spcPct val="90000"/>
            </a:lnSpc>
            <a:spcBef>
              <a:spcPct val="0"/>
            </a:spcBef>
            <a:spcAft>
              <a:spcPct val="35000"/>
            </a:spcAft>
            <a:buNone/>
            <a:defRPr b="1"/>
          </a:pPr>
          <a:r>
            <a:rPr lang="en-US" sz="1700" kern="1200"/>
            <a:t>Who makes the final decision on eviction or removal – depends </a:t>
          </a:r>
        </a:p>
      </dsp:txBody>
      <dsp:txXfrm>
        <a:off x="4708566" y="1698690"/>
        <a:ext cx="4003593" cy="600539"/>
      </dsp:txXfrm>
    </dsp:sp>
    <dsp:sp modelId="{2FC84BA2-F3CD-42A5-A586-469B078EA446}">
      <dsp:nvSpPr>
        <dsp:cNvPr id="0" name=""/>
        <dsp:cNvSpPr/>
      </dsp:nvSpPr>
      <dsp:spPr>
        <a:xfrm>
          <a:off x="4708566" y="2356918"/>
          <a:ext cx="4003593" cy="7009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577850">
            <a:lnSpc>
              <a:spcPct val="90000"/>
            </a:lnSpc>
            <a:spcBef>
              <a:spcPct val="0"/>
            </a:spcBef>
            <a:spcAft>
              <a:spcPct val="35000"/>
            </a:spcAft>
            <a:buNone/>
          </a:pPr>
          <a:r>
            <a:rPr lang="en-US" sz="1300" kern="1200"/>
            <a:t>Could be the tribal court ( depending on your housing code)</a:t>
          </a:r>
        </a:p>
        <a:p>
          <a:pPr marL="0" lvl="0" indent="0" algn="l" defTabSz="577850">
            <a:lnSpc>
              <a:spcPct val="90000"/>
            </a:lnSpc>
            <a:spcBef>
              <a:spcPct val="0"/>
            </a:spcBef>
            <a:spcAft>
              <a:spcPct val="35000"/>
            </a:spcAft>
            <a:buNone/>
          </a:pPr>
          <a:r>
            <a:rPr lang="en-US" sz="1300" kern="1200"/>
            <a:t>Could be the Director of the Tribal Council </a:t>
          </a:r>
        </a:p>
        <a:p>
          <a:pPr marL="0" lvl="0" indent="0" algn="l" defTabSz="577850">
            <a:lnSpc>
              <a:spcPct val="90000"/>
            </a:lnSpc>
            <a:spcBef>
              <a:spcPct val="0"/>
            </a:spcBef>
            <a:spcAft>
              <a:spcPct val="35000"/>
            </a:spcAft>
            <a:buNone/>
          </a:pPr>
          <a:r>
            <a:rPr lang="en-US" sz="1300" kern="1200"/>
            <a:t>Or a designee ( 3</a:t>
          </a:r>
          <a:r>
            <a:rPr lang="en-US" sz="1300" kern="1200" baseline="30000"/>
            <a:t>rd</a:t>
          </a:r>
          <a:r>
            <a:rPr lang="en-US" sz="1300" kern="1200"/>
            <a:t> party independent) </a:t>
          </a:r>
        </a:p>
      </dsp:txBody>
      <dsp:txXfrm>
        <a:off x="4708566" y="2356918"/>
        <a:ext cx="4003593" cy="70090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84D51F-2733-41A1-885D-24554B6D3F67}">
      <dsp:nvSpPr>
        <dsp:cNvPr id="0" name=""/>
        <dsp:cNvSpPr/>
      </dsp:nvSpPr>
      <dsp:spPr>
        <a:xfrm>
          <a:off x="1560455" y="385875"/>
          <a:ext cx="297501" cy="91440"/>
        </a:xfrm>
        <a:custGeom>
          <a:avLst/>
          <a:gdLst/>
          <a:ahLst/>
          <a:cxnLst/>
          <a:rect l="0" t="0" r="0" b="0"/>
          <a:pathLst>
            <a:path>
              <a:moveTo>
                <a:pt x="0" y="45720"/>
              </a:moveTo>
              <a:lnTo>
                <a:pt x="297501"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01003" y="429953"/>
        <a:ext cx="16405" cy="3284"/>
      </dsp:txXfrm>
    </dsp:sp>
    <dsp:sp modelId="{05C61D86-BF33-4BDF-A9F3-147BED49B4CB}">
      <dsp:nvSpPr>
        <dsp:cNvPr id="0" name=""/>
        <dsp:cNvSpPr/>
      </dsp:nvSpPr>
      <dsp:spPr>
        <a:xfrm>
          <a:off x="135726" y="3636"/>
          <a:ext cx="1426528" cy="8559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SUBCHAPTER V: EVICTION PROCESS</a:t>
          </a:r>
        </a:p>
      </dsp:txBody>
      <dsp:txXfrm>
        <a:off x="135726" y="3636"/>
        <a:ext cx="1426528" cy="855917"/>
      </dsp:txXfrm>
    </dsp:sp>
    <dsp:sp modelId="{8E93AB7F-27CB-4BE0-B140-BFD2042BAD40}">
      <dsp:nvSpPr>
        <dsp:cNvPr id="0" name=""/>
        <dsp:cNvSpPr/>
      </dsp:nvSpPr>
      <dsp:spPr>
        <a:xfrm>
          <a:off x="3315085" y="385875"/>
          <a:ext cx="297501" cy="91440"/>
        </a:xfrm>
        <a:custGeom>
          <a:avLst/>
          <a:gdLst/>
          <a:ahLst/>
          <a:cxnLst/>
          <a:rect l="0" t="0" r="0" b="0"/>
          <a:pathLst>
            <a:path>
              <a:moveTo>
                <a:pt x="0" y="45720"/>
              </a:moveTo>
              <a:lnTo>
                <a:pt x="297501"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55634" y="429953"/>
        <a:ext cx="16405" cy="3284"/>
      </dsp:txXfrm>
    </dsp:sp>
    <dsp:sp modelId="{5E8AE079-B7A1-4C6A-AB9D-48745291D8A6}">
      <dsp:nvSpPr>
        <dsp:cNvPr id="0" name=""/>
        <dsp:cNvSpPr/>
      </dsp:nvSpPr>
      <dsp:spPr>
        <a:xfrm>
          <a:off x="1890356" y="3636"/>
          <a:ext cx="1426528" cy="85591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Grounds for Eviction.</a:t>
          </a:r>
        </a:p>
      </dsp:txBody>
      <dsp:txXfrm>
        <a:off x="1890356" y="3636"/>
        <a:ext cx="1426528" cy="855917"/>
      </dsp:txXfrm>
    </dsp:sp>
    <dsp:sp modelId="{999803F2-931E-4F5D-9B3C-2AFD7C637A36}">
      <dsp:nvSpPr>
        <dsp:cNvPr id="0" name=""/>
        <dsp:cNvSpPr/>
      </dsp:nvSpPr>
      <dsp:spPr>
        <a:xfrm>
          <a:off x="5069716" y="385875"/>
          <a:ext cx="297501" cy="91440"/>
        </a:xfrm>
        <a:custGeom>
          <a:avLst/>
          <a:gdLst/>
          <a:ahLst/>
          <a:cxnLst/>
          <a:rect l="0" t="0" r="0" b="0"/>
          <a:pathLst>
            <a:path>
              <a:moveTo>
                <a:pt x="0" y="45720"/>
              </a:moveTo>
              <a:lnTo>
                <a:pt x="297501"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10264" y="429953"/>
        <a:ext cx="16405" cy="3284"/>
      </dsp:txXfrm>
    </dsp:sp>
    <dsp:sp modelId="{17B89856-EC9D-4A35-9D55-616537FA8FE0}">
      <dsp:nvSpPr>
        <dsp:cNvPr id="0" name=""/>
        <dsp:cNvSpPr/>
      </dsp:nvSpPr>
      <dsp:spPr>
        <a:xfrm>
          <a:off x="3644987" y="3636"/>
          <a:ext cx="1426528" cy="85591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After proper notice terminating a tenant's tenancy a tenant may be evicted from any premises,</a:t>
          </a:r>
        </a:p>
      </dsp:txBody>
      <dsp:txXfrm>
        <a:off x="3644987" y="3636"/>
        <a:ext cx="1426528" cy="855917"/>
      </dsp:txXfrm>
    </dsp:sp>
    <dsp:sp modelId="{CE6EA188-AFC1-474E-806F-EA8DC016947E}">
      <dsp:nvSpPr>
        <dsp:cNvPr id="0" name=""/>
        <dsp:cNvSpPr/>
      </dsp:nvSpPr>
      <dsp:spPr>
        <a:xfrm>
          <a:off x="6824347" y="385875"/>
          <a:ext cx="297501" cy="91440"/>
        </a:xfrm>
        <a:custGeom>
          <a:avLst/>
          <a:gdLst/>
          <a:ahLst/>
          <a:cxnLst/>
          <a:rect l="0" t="0" r="0" b="0"/>
          <a:pathLst>
            <a:path>
              <a:moveTo>
                <a:pt x="0" y="45720"/>
              </a:moveTo>
              <a:lnTo>
                <a:pt x="297501"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64895" y="429953"/>
        <a:ext cx="16405" cy="3284"/>
      </dsp:txXfrm>
    </dsp:sp>
    <dsp:sp modelId="{F2A0F592-64FB-4620-B226-BF8B5B66859A}">
      <dsp:nvSpPr>
        <dsp:cNvPr id="0" name=""/>
        <dsp:cNvSpPr/>
      </dsp:nvSpPr>
      <dsp:spPr>
        <a:xfrm>
          <a:off x="5399618" y="3636"/>
          <a:ext cx="1426528" cy="85591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ordered to pay damages and costs, or otherwise be subjected to the order or judgment of the Tribal</a:t>
          </a:r>
        </a:p>
      </dsp:txBody>
      <dsp:txXfrm>
        <a:off x="5399618" y="3636"/>
        <a:ext cx="1426528" cy="855917"/>
      </dsp:txXfrm>
    </dsp:sp>
    <dsp:sp modelId="{4359A2F8-B830-4B6A-BB5C-4186ED31C737}">
      <dsp:nvSpPr>
        <dsp:cNvPr id="0" name=""/>
        <dsp:cNvSpPr/>
      </dsp:nvSpPr>
      <dsp:spPr>
        <a:xfrm>
          <a:off x="848990" y="857754"/>
          <a:ext cx="7018522" cy="297501"/>
        </a:xfrm>
        <a:custGeom>
          <a:avLst/>
          <a:gdLst/>
          <a:ahLst/>
          <a:cxnLst/>
          <a:rect l="0" t="0" r="0" b="0"/>
          <a:pathLst>
            <a:path>
              <a:moveTo>
                <a:pt x="7018522" y="0"/>
              </a:moveTo>
              <a:lnTo>
                <a:pt x="7018522" y="165850"/>
              </a:lnTo>
              <a:lnTo>
                <a:pt x="0" y="165850"/>
              </a:lnTo>
              <a:lnTo>
                <a:pt x="0" y="297501"/>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82597" y="1004862"/>
        <a:ext cx="351309" cy="3284"/>
      </dsp:txXfrm>
    </dsp:sp>
    <dsp:sp modelId="{F17164A8-8B26-4066-8E77-75B500A97EDE}">
      <dsp:nvSpPr>
        <dsp:cNvPr id="0" name=""/>
        <dsp:cNvSpPr/>
      </dsp:nvSpPr>
      <dsp:spPr>
        <a:xfrm>
          <a:off x="7154248" y="3636"/>
          <a:ext cx="1426528" cy="85591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court for the breach of any obligation under this Chapter, any agreement, including an agreement to</a:t>
          </a:r>
        </a:p>
      </dsp:txBody>
      <dsp:txXfrm>
        <a:off x="7154248" y="3636"/>
        <a:ext cx="1426528" cy="855917"/>
      </dsp:txXfrm>
    </dsp:sp>
    <dsp:sp modelId="{0D251559-5F3F-49A8-9068-6D0ECCE913CB}">
      <dsp:nvSpPr>
        <dsp:cNvPr id="0" name=""/>
        <dsp:cNvSpPr/>
      </dsp:nvSpPr>
      <dsp:spPr>
        <a:xfrm>
          <a:off x="1560455" y="1569894"/>
          <a:ext cx="297501" cy="91440"/>
        </a:xfrm>
        <a:custGeom>
          <a:avLst/>
          <a:gdLst/>
          <a:ahLst/>
          <a:cxnLst/>
          <a:rect l="0" t="0" r="0" b="0"/>
          <a:pathLst>
            <a:path>
              <a:moveTo>
                <a:pt x="0" y="45720"/>
              </a:moveTo>
              <a:lnTo>
                <a:pt x="297501"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701003" y="1613972"/>
        <a:ext cx="16405" cy="3284"/>
      </dsp:txXfrm>
    </dsp:sp>
    <dsp:sp modelId="{3DAEE81E-CE8E-4CBB-A42D-4C6DA7966F54}">
      <dsp:nvSpPr>
        <dsp:cNvPr id="0" name=""/>
        <dsp:cNvSpPr/>
      </dsp:nvSpPr>
      <dsp:spPr>
        <a:xfrm>
          <a:off x="135726" y="1187655"/>
          <a:ext cx="1426528" cy="8559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purchase or rent any dwelling, or for any other obligation provided by law. A tenant may be evicted</a:t>
          </a:r>
        </a:p>
      </dsp:txBody>
      <dsp:txXfrm>
        <a:off x="135726" y="1187655"/>
        <a:ext cx="1426528" cy="855917"/>
      </dsp:txXfrm>
    </dsp:sp>
    <dsp:sp modelId="{29859B13-FC54-4AEF-8C4F-967020FB870A}">
      <dsp:nvSpPr>
        <dsp:cNvPr id="0" name=""/>
        <dsp:cNvSpPr/>
      </dsp:nvSpPr>
      <dsp:spPr>
        <a:xfrm>
          <a:off x="3315085" y="1569894"/>
          <a:ext cx="297501" cy="91440"/>
        </a:xfrm>
        <a:custGeom>
          <a:avLst/>
          <a:gdLst/>
          <a:ahLst/>
          <a:cxnLst/>
          <a:rect l="0" t="0" r="0" b="0"/>
          <a:pathLst>
            <a:path>
              <a:moveTo>
                <a:pt x="0" y="45720"/>
              </a:moveTo>
              <a:lnTo>
                <a:pt x="297501"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55634" y="1613972"/>
        <a:ext cx="16405" cy="3284"/>
      </dsp:txXfrm>
    </dsp:sp>
    <dsp:sp modelId="{DAE08CD7-FEC5-4F45-A83F-6A720215C421}">
      <dsp:nvSpPr>
        <dsp:cNvPr id="0" name=""/>
        <dsp:cNvSpPr/>
      </dsp:nvSpPr>
      <dsp:spPr>
        <a:xfrm>
          <a:off x="1890356" y="1187655"/>
          <a:ext cx="1426528" cy="85591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for:</a:t>
          </a:r>
        </a:p>
      </dsp:txBody>
      <dsp:txXfrm>
        <a:off x="1890356" y="1187655"/>
        <a:ext cx="1426528" cy="855917"/>
      </dsp:txXfrm>
    </dsp:sp>
    <dsp:sp modelId="{3BF08473-C242-45D6-A940-FAA37EB6E735}">
      <dsp:nvSpPr>
        <dsp:cNvPr id="0" name=""/>
        <dsp:cNvSpPr/>
      </dsp:nvSpPr>
      <dsp:spPr>
        <a:xfrm>
          <a:off x="5069716" y="1569894"/>
          <a:ext cx="297501" cy="91440"/>
        </a:xfrm>
        <a:custGeom>
          <a:avLst/>
          <a:gdLst/>
          <a:ahLst/>
          <a:cxnLst/>
          <a:rect l="0" t="0" r="0" b="0"/>
          <a:pathLst>
            <a:path>
              <a:moveTo>
                <a:pt x="0" y="45720"/>
              </a:moveTo>
              <a:lnTo>
                <a:pt x="297501"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210264" y="1613972"/>
        <a:ext cx="16405" cy="3284"/>
      </dsp:txXfrm>
    </dsp:sp>
    <dsp:sp modelId="{3B3C4A24-E147-4B53-9DED-EE45230835CA}">
      <dsp:nvSpPr>
        <dsp:cNvPr id="0" name=""/>
        <dsp:cNvSpPr/>
      </dsp:nvSpPr>
      <dsp:spPr>
        <a:xfrm>
          <a:off x="3644987" y="1187655"/>
          <a:ext cx="1426528" cy="85591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(1) Nonpayment of rent under an agreement for the lease purchase or occupation of a</a:t>
          </a:r>
        </a:p>
      </dsp:txBody>
      <dsp:txXfrm>
        <a:off x="3644987" y="1187655"/>
        <a:ext cx="1426528" cy="855917"/>
      </dsp:txXfrm>
    </dsp:sp>
    <dsp:sp modelId="{6E5762D0-7694-4442-BF46-0960B3BF4AF3}">
      <dsp:nvSpPr>
        <dsp:cNvPr id="0" name=""/>
        <dsp:cNvSpPr/>
      </dsp:nvSpPr>
      <dsp:spPr>
        <a:xfrm>
          <a:off x="6824347" y="1569894"/>
          <a:ext cx="297501" cy="91440"/>
        </a:xfrm>
        <a:custGeom>
          <a:avLst/>
          <a:gdLst/>
          <a:ahLst/>
          <a:cxnLst/>
          <a:rect l="0" t="0" r="0" b="0"/>
          <a:pathLst>
            <a:path>
              <a:moveTo>
                <a:pt x="0" y="45720"/>
              </a:moveTo>
              <a:lnTo>
                <a:pt x="297501"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964895" y="1613972"/>
        <a:ext cx="16405" cy="3284"/>
      </dsp:txXfrm>
    </dsp:sp>
    <dsp:sp modelId="{84BF0D80-F9A3-4791-BDBC-2159939647E3}">
      <dsp:nvSpPr>
        <dsp:cNvPr id="0" name=""/>
        <dsp:cNvSpPr/>
      </dsp:nvSpPr>
      <dsp:spPr>
        <a:xfrm>
          <a:off x="5399618" y="1187655"/>
          <a:ext cx="1426528" cy="85591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dwelling when such payments are not made after five calendar days of the agreement date of</a:t>
          </a:r>
        </a:p>
      </dsp:txBody>
      <dsp:txXfrm>
        <a:off x="5399618" y="1187655"/>
        <a:ext cx="1426528" cy="855917"/>
      </dsp:txXfrm>
    </dsp:sp>
    <dsp:sp modelId="{A62A386C-9400-489F-AEC7-B8F1C871CF56}">
      <dsp:nvSpPr>
        <dsp:cNvPr id="0" name=""/>
        <dsp:cNvSpPr/>
      </dsp:nvSpPr>
      <dsp:spPr>
        <a:xfrm>
          <a:off x="848990" y="2041773"/>
          <a:ext cx="7018522" cy="297501"/>
        </a:xfrm>
        <a:custGeom>
          <a:avLst/>
          <a:gdLst/>
          <a:ahLst/>
          <a:cxnLst/>
          <a:rect l="0" t="0" r="0" b="0"/>
          <a:pathLst>
            <a:path>
              <a:moveTo>
                <a:pt x="7018522" y="0"/>
              </a:moveTo>
              <a:lnTo>
                <a:pt x="7018522" y="165850"/>
              </a:lnTo>
              <a:lnTo>
                <a:pt x="0" y="165850"/>
              </a:lnTo>
              <a:lnTo>
                <a:pt x="0" y="297501"/>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82597" y="2188881"/>
        <a:ext cx="351309" cy="3284"/>
      </dsp:txXfrm>
    </dsp:sp>
    <dsp:sp modelId="{355CDD4D-70C8-4DD8-AB37-B25D20C0FB82}">
      <dsp:nvSpPr>
        <dsp:cNvPr id="0" name=""/>
        <dsp:cNvSpPr/>
      </dsp:nvSpPr>
      <dsp:spPr>
        <a:xfrm>
          <a:off x="7154248" y="1187655"/>
          <a:ext cx="1426528" cy="85591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payment, or five (5) calendar days following the first day of the month in a month-to-month</a:t>
          </a:r>
        </a:p>
      </dsp:txBody>
      <dsp:txXfrm>
        <a:off x="7154248" y="1187655"/>
        <a:ext cx="1426528" cy="855917"/>
      </dsp:txXfrm>
    </dsp:sp>
    <dsp:sp modelId="{8CC5566E-7DB7-44FC-9CA7-65F8FB754752}">
      <dsp:nvSpPr>
        <dsp:cNvPr id="0" name=""/>
        <dsp:cNvSpPr/>
      </dsp:nvSpPr>
      <dsp:spPr>
        <a:xfrm>
          <a:off x="135726" y="2371674"/>
          <a:ext cx="1426528" cy="8559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901" tIns="73374" rIns="69901" bIns="73374" numCol="1" spcCol="1270" anchor="ctr" anchorCtr="0">
          <a:noAutofit/>
        </a:bodyPr>
        <a:lstStyle/>
        <a:p>
          <a:pPr marL="0" lvl="0" indent="0" algn="ctr" defTabSz="533400">
            <a:lnSpc>
              <a:spcPct val="90000"/>
            </a:lnSpc>
            <a:spcBef>
              <a:spcPct val="0"/>
            </a:spcBef>
            <a:spcAft>
              <a:spcPct val="35000"/>
            </a:spcAft>
            <a:buNone/>
          </a:pPr>
          <a:r>
            <a:rPr lang="en-US" sz="1200" kern="1200"/>
            <a:t>tenancy.</a:t>
          </a:r>
        </a:p>
      </dsp:txBody>
      <dsp:txXfrm>
        <a:off x="135726" y="2371674"/>
        <a:ext cx="1426528" cy="855917"/>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8F1482-4B49-4BB9-A520-DCB202F209C7}">
      <dsp:nvSpPr>
        <dsp:cNvPr id="0" name=""/>
        <dsp:cNvSpPr/>
      </dsp:nvSpPr>
      <dsp:spPr>
        <a:xfrm>
          <a:off x="1919416" y="1057254"/>
          <a:ext cx="409365" cy="91440"/>
        </a:xfrm>
        <a:custGeom>
          <a:avLst/>
          <a:gdLst/>
          <a:ahLst/>
          <a:cxnLst/>
          <a:rect l="0" t="0" r="0" b="0"/>
          <a:pathLst>
            <a:path>
              <a:moveTo>
                <a:pt x="0" y="45720"/>
              </a:moveTo>
              <a:lnTo>
                <a:pt x="40936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13100" y="1100772"/>
        <a:ext cx="21998" cy="4403"/>
      </dsp:txXfrm>
    </dsp:sp>
    <dsp:sp modelId="{438673ED-22A1-4874-81EA-55F9EA39D043}">
      <dsp:nvSpPr>
        <dsp:cNvPr id="0" name=""/>
        <dsp:cNvSpPr/>
      </dsp:nvSpPr>
      <dsp:spPr>
        <a:xfrm>
          <a:off x="8321" y="529106"/>
          <a:ext cx="1912895" cy="11477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(2) Any arrearage in rent, costs or damages which have been due and owing for thirty (30)</a:t>
          </a:r>
        </a:p>
      </dsp:txBody>
      <dsp:txXfrm>
        <a:off x="8321" y="529106"/>
        <a:ext cx="1912895" cy="1147737"/>
      </dsp:txXfrm>
    </dsp:sp>
    <dsp:sp modelId="{D5CAC64E-6AD0-4A26-84FE-26A458DE9437}">
      <dsp:nvSpPr>
        <dsp:cNvPr id="0" name=""/>
        <dsp:cNvSpPr/>
      </dsp:nvSpPr>
      <dsp:spPr>
        <a:xfrm>
          <a:off x="4272277" y="1057254"/>
          <a:ext cx="409365" cy="91440"/>
        </a:xfrm>
        <a:custGeom>
          <a:avLst/>
          <a:gdLst/>
          <a:ahLst/>
          <a:cxnLst/>
          <a:rect l="0" t="0" r="0" b="0"/>
          <a:pathLst>
            <a:path>
              <a:moveTo>
                <a:pt x="0" y="45720"/>
              </a:moveTo>
              <a:lnTo>
                <a:pt x="40936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65961" y="1100772"/>
        <a:ext cx="21998" cy="4403"/>
      </dsp:txXfrm>
    </dsp:sp>
    <dsp:sp modelId="{9CBE33FC-46A5-4A93-9739-3A2916F75259}">
      <dsp:nvSpPr>
        <dsp:cNvPr id="0" name=""/>
        <dsp:cNvSpPr/>
      </dsp:nvSpPr>
      <dsp:spPr>
        <a:xfrm>
          <a:off x="2361182" y="529106"/>
          <a:ext cx="1912895" cy="11477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calendar days or more. The receipt by a landlord or partial payments under an arrangement shall not excuse the payment of any balance due upon demand.</a:t>
          </a:r>
        </a:p>
      </dsp:txBody>
      <dsp:txXfrm>
        <a:off x="2361182" y="529106"/>
        <a:ext cx="1912895" cy="1147737"/>
      </dsp:txXfrm>
    </dsp:sp>
    <dsp:sp modelId="{608E315B-6785-424B-B172-C9A643BB6952}">
      <dsp:nvSpPr>
        <dsp:cNvPr id="0" name=""/>
        <dsp:cNvSpPr/>
      </dsp:nvSpPr>
      <dsp:spPr>
        <a:xfrm>
          <a:off x="964769" y="1675043"/>
          <a:ext cx="4705721" cy="409365"/>
        </a:xfrm>
        <a:custGeom>
          <a:avLst/>
          <a:gdLst/>
          <a:ahLst/>
          <a:cxnLst/>
          <a:rect l="0" t="0" r="0" b="0"/>
          <a:pathLst>
            <a:path>
              <a:moveTo>
                <a:pt x="4705721" y="0"/>
              </a:moveTo>
              <a:lnTo>
                <a:pt x="4705721" y="221782"/>
              </a:lnTo>
              <a:lnTo>
                <a:pt x="0" y="221782"/>
              </a:lnTo>
              <a:lnTo>
                <a:pt x="0" y="409365"/>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9473" y="1877524"/>
        <a:ext cx="236312" cy="4403"/>
      </dsp:txXfrm>
    </dsp:sp>
    <dsp:sp modelId="{CDCF527D-C2D9-49AC-B451-79214BDACA34}">
      <dsp:nvSpPr>
        <dsp:cNvPr id="0" name=""/>
        <dsp:cNvSpPr/>
      </dsp:nvSpPr>
      <dsp:spPr>
        <a:xfrm>
          <a:off x="4714043" y="529106"/>
          <a:ext cx="1912895" cy="11477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(3) Nuisance, property damage, or destruction, injuries to the property, person, or peace of</a:t>
          </a:r>
        </a:p>
      </dsp:txBody>
      <dsp:txXfrm>
        <a:off x="4714043" y="529106"/>
        <a:ext cx="1912895" cy="1147737"/>
      </dsp:txXfrm>
    </dsp:sp>
    <dsp:sp modelId="{43E6528B-7CA6-4FF1-B192-D2C12ECA27DD}">
      <dsp:nvSpPr>
        <dsp:cNvPr id="0" name=""/>
        <dsp:cNvSpPr/>
      </dsp:nvSpPr>
      <dsp:spPr>
        <a:xfrm>
          <a:off x="1919416" y="2644957"/>
          <a:ext cx="409365" cy="91440"/>
        </a:xfrm>
        <a:custGeom>
          <a:avLst/>
          <a:gdLst/>
          <a:ahLst/>
          <a:cxnLst/>
          <a:rect l="0" t="0" r="0" b="0"/>
          <a:pathLst>
            <a:path>
              <a:moveTo>
                <a:pt x="0" y="45720"/>
              </a:moveTo>
              <a:lnTo>
                <a:pt x="40936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13100" y="2688475"/>
        <a:ext cx="21998" cy="4403"/>
      </dsp:txXfrm>
    </dsp:sp>
    <dsp:sp modelId="{77DF5072-A0CC-45FF-B828-F68AC68975A5}">
      <dsp:nvSpPr>
        <dsp:cNvPr id="0" name=""/>
        <dsp:cNvSpPr/>
      </dsp:nvSpPr>
      <dsp:spPr>
        <a:xfrm>
          <a:off x="8321" y="2116808"/>
          <a:ext cx="1912895" cy="11477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other tenants, or injuries or damage to common areas and property.</a:t>
          </a:r>
        </a:p>
      </dsp:txBody>
      <dsp:txXfrm>
        <a:off x="8321" y="2116808"/>
        <a:ext cx="1912895" cy="1147737"/>
      </dsp:txXfrm>
    </dsp:sp>
    <dsp:sp modelId="{342F44BC-4CC3-4CCA-93EF-EBEE0BF04143}">
      <dsp:nvSpPr>
        <dsp:cNvPr id="0" name=""/>
        <dsp:cNvSpPr/>
      </dsp:nvSpPr>
      <dsp:spPr>
        <a:xfrm>
          <a:off x="4272277" y="2644957"/>
          <a:ext cx="409365" cy="91440"/>
        </a:xfrm>
        <a:custGeom>
          <a:avLst/>
          <a:gdLst/>
          <a:ahLst/>
          <a:cxnLst/>
          <a:rect l="0" t="0" r="0" b="0"/>
          <a:pathLst>
            <a:path>
              <a:moveTo>
                <a:pt x="0" y="45720"/>
              </a:moveTo>
              <a:lnTo>
                <a:pt x="40936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65961" y="2688475"/>
        <a:ext cx="21998" cy="4403"/>
      </dsp:txXfrm>
    </dsp:sp>
    <dsp:sp modelId="{89B5E1CE-41FE-4A4E-AE34-46F0CE04A438}">
      <dsp:nvSpPr>
        <dsp:cNvPr id="0" name=""/>
        <dsp:cNvSpPr/>
      </dsp:nvSpPr>
      <dsp:spPr>
        <a:xfrm>
          <a:off x="2361182" y="2116808"/>
          <a:ext cx="1912895" cy="11477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(4) Noncompliance with this Chapter, building or housing codes, or the reasonable rules and</a:t>
          </a:r>
        </a:p>
      </dsp:txBody>
      <dsp:txXfrm>
        <a:off x="2361182" y="2116808"/>
        <a:ext cx="1912895" cy="1147737"/>
      </dsp:txXfrm>
    </dsp:sp>
    <dsp:sp modelId="{73CD40EC-28C7-4720-9B00-FD28EE9E7D90}">
      <dsp:nvSpPr>
        <dsp:cNvPr id="0" name=""/>
        <dsp:cNvSpPr/>
      </dsp:nvSpPr>
      <dsp:spPr>
        <a:xfrm>
          <a:off x="964769" y="3262746"/>
          <a:ext cx="4705721" cy="409365"/>
        </a:xfrm>
        <a:custGeom>
          <a:avLst/>
          <a:gdLst/>
          <a:ahLst/>
          <a:cxnLst/>
          <a:rect l="0" t="0" r="0" b="0"/>
          <a:pathLst>
            <a:path>
              <a:moveTo>
                <a:pt x="4705721" y="0"/>
              </a:moveTo>
              <a:lnTo>
                <a:pt x="4705721" y="221782"/>
              </a:lnTo>
              <a:lnTo>
                <a:pt x="0" y="221782"/>
              </a:lnTo>
              <a:lnTo>
                <a:pt x="0" y="409365"/>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9473" y="3465226"/>
        <a:ext cx="236312" cy="4403"/>
      </dsp:txXfrm>
    </dsp:sp>
    <dsp:sp modelId="{7A0AA1BE-1FDF-4D03-86AE-870F2D10EBEC}">
      <dsp:nvSpPr>
        <dsp:cNvPr id="0" name=""/>
        <dsp:cNvSpPr/>
      </dsp:nvSpPr>
      <dsp:spPr>
        <a:xfrm>
          <a:off x="4714043" y="2116808"/>
          <a:ext cx="1912895" cy="11477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regulations of the landlord.</a:t>
          </a:r>
        </a:p>
      </dsp:txBody>
      <dsp:txXfrm>
        <a:off x="4714043" y="2116808"/>
        <a:ext cx="1912895" cy="1147737"/>
      </dsp:txXfrm>
    </dsp:sp>
    <dsp:sp modelId="{C623A7C5-3BBC-436F-BFB0-6180F31684BD}">
      <dsp:nvSpPr>
        <dsp:cNvPr id="0" name=""/>
        <dsp:cNvSpPr/>
      </dsp:nvSpPr>
      <dsp:spPr>
        <a:xfrm>
          <a:off x="1919416" y="4232660"/>
          <a:ext cx="409365" cy="91440"/>
        </a:xfrm>
        <a:custGeom>
          <a:avLst/>
          <a:gdLst/>
          <a:ahLst/>
          <a:cxnLst/>
          <a:rect l="0" t="0" r="0" b="0"/>
          <a:pathLst>
            <a:path>
              <a:moveTo>
                <a:pt x="0" y="45720"/>
              </a:moveTo>
              <a:lnTo>
                <a:pt x="409365"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13100" y="4276178"/>
        <a:ext cx="21998" cy="4403"/>
      </dsp:txXfrm>
    </dsp:sp>
    <dsp:sp modelId="{C378D271-0283-488E-AE1F-42395D5B5E86}">
      <dsp:nvSpPr>
        <dsp:cNvPr id="0" name=""/>
        <dsp:cNvSpPr/>
      </dsp:nvSpPr>
      <dsp:spPr>
        <a:xfrm>
          <a:off x="8321" y="3704511"/>
          <a:ext cx="1912895" cy="11477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(5) Occupation of any premises without permission or agreement, following any reasonable</a:t>
          </a:r>
        </a:p>
      </dsp:txBody>
      <dsp:txXfrm>
        <a:off x="8321" y="3704511"/>
        <a:ext cx="1912895" cy="1147737"/>
      </dsp:txXfrm>
    </dsp:sp>
    <dsp:sp modelId="{13F8048A-43A6-4B7D-9563-6716DE772676}">
      <dsp:nvSpPr>
        <dsp:cNvPr id="0" name=""/>
        <dsp:cNvSpPr/>
      </dsp:nvSpPr>
      <dsp:spPr>
        <a:xfrm>
          <a:off x="2361182" y="3704511"/>
          <a:ext cx="1912895" cy="11477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demand by a person in authority over the premises to leave.</a:t>
          </a:r>
        </a:p>
      </dsp:txBody>
      <dsp:txXfrm>
        <a:off x="2361182" y="3704511"/>
        <a:ext cx="1912895" cy="114773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1B021-2951-4985-9F4E-161208378852}">
      <dsp:nvSpPr>
        <dsp:cNvPr id="0" name=""/>
        <dsp:cNvSpPr/>
      </dsp:nvSpPr>
      <dsp:spPr>
        <a:xfrm>
          <a:off x="1514068" y="668361"/>
          <a:ext cx="316539" cy="91440"/>
        </a:xfrm>
        <a:custGeom>
          <a:avLst/>
          <a:gdLst/>
          <a:ahLst/>
          <a:cxnLst/>
          <a:rect l="0" t="0" r="0" b="0"/>
          <a:pathLst>
            <a:path>
              <a:moveTo>
                <a:pt x="0" y="45720"/>
              </a:moveTo>
              <a:lnTo>
                <a:pt x="31653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63659" y="712344"/>
        <a:ext cx="17356" cy="3474"/>
      </dsp:txXfrm>
    </dsp:sp>
    <dsp:sp modelId="{F40AF087-7EDE-41B9-BE82-7E229E603A87}">
      <dsp:nvSpPr>
        <dsp:cNvPr id="0" name=""/>
        <dsp:cNvSpPr/>
      </dsp:nvSpPr>
      <dsp:spPr>
        <a:xfrm>
          <a:off x="6565" y="261290"/>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Forcible Eviction.</a:t>
          </a:r>
        </a:p>
      </dsp:txBody>
      <dsp:txXfrm>
        <a:off x="6565" y="261290"/>
        <a:ext cx="1509302" cy="905581"/>
      </dsp:txXfrm>
    </dsp:sp>
    <dsp:sp modelId="{BA3BB58A-121E-4CE8-9F34-9AD6DF99278F}">
      <dsp:nvSpPr>
        <dsp:cNvPr id="0" name=""/>
        <dsp:cNvSpPr/>
      </dsp:nvSpPr>
      <dsp:spPr>
        <a:xfrm>
          <a:off x="3370510" y="668361"/>
          <a:ext cx="316539" cy="91440"/>
        </a:xfrm>
        <a:custGeom>
          <a:avLst/>
          <a:gdLst/>
          <a:ahLst/>
          <a:cxnLst/>
          <a:rect l="0" t="0" r="0" b="0"/>
          <a:pathLst>
            <a:path>
              <a:moveTo>
                <a:pt x="0" y="45720"/>
              </a:moveTo>
              <a:lnTo>
                <a:pt x="31653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20101" y="712344"/>
        <a:ext cx="17356" cy="3474"/>
      </dsp:txXfrm>
    </dsp:sp>
    <dsp:sp modelId="{52518015-0AFE-42ED-AC68-DDD0AB6B18EA}">
      <dsp:nvSpPr>
        <dsp:cNvPr id="0" name=""/>
        <dsp:cNvSpPr/>
      </dsp:nvSpPr>
      <dsp:spPr>
        <a:xfrm>
          <a:off x="1863007" y="261290"/>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(1) Where the Tribal Court orders an eviction, and the defendant or any other occupant of</a:t>
          </a:r>
        </a:p>
      </dsp:txBody>
      <dsp:txXfrm>
        <a:off x="1863007" y="261290"/>
        <a:ext cx="1509302" cy="905581"/>
      </dsp:txXfrm>
    </dsp:sp>
    <dsp:sp modelId="{5246DA45-EF20-4FA8-A186-9FC8B8B82E70}">
      <dsp:nvSpPr>
        <dsp:cNvPr id="0" name=""/>
        <dsp:cNvSpPr/>
      </dsp:nvSpPr>
      <dsp:spPr>
        <a:xfrm>
          <a:off x="761217" y="1165072"/>
          <a:ext cx="3712883" cy="316539"/>
        </a:xfrm>
        <a:custGeom>
          <a:avLst/>
          <a:gdLst/>
          <a:ahLst/>
          <a:cxnLst/>
          <a:rect l="0" t="0" r="0" b="0"/>
          <a:pathLst>
            <a:path>
              <a:moveTo>
                <a:pt x="3712883" y="0"/>
              </a:moveTo>
              <a:lnTo>
                <a:pt x="3712883" y="175369"/>
              </a:lnTo>
              <a:lnTo>
                <a:pt x="0" y="175369"/>
              </a:lnTo>
              <a:lnTo>
                <a:pt x="0" y="31653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24432" y="1321604"/>
        <a:ext cx="186453" cy="3474"/>
      </dsp:txXfrm>
    </dsp:sp>
    <dsp:sp modelId="{D4EC34D5-15FA-4450-BA44-6C42846F0D04}">
      <dsp:nvSpPr>
        <dsp:cNvPr id="0" name=""/>
        <dsp:cNvSpPr/>
      </dsp:nvSpPr>
      <dsp:spPr>
        <a:xfrm>
          <a:off x="3719449" y="261290"/>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the premises refuses to vacate voluntarily by the effective date of that order, the defendant or other</a:t>
          </a:r>
        </a:p>
      </dsp:txBody>
      <dsp:txXfrm>
        <a:off x="3719449" y="261290"/>
        <a:ext cx="1509302" cy="905581"/>
      </dsp:txXfrm>
    </dsp:sp>
    <dsp:sp modelId="{25960733-1F91-490B-A4EC-B2D98B4E0763}">
      <dsp:nvSpPr>
        <dsp:cNvPr id="0" name=""/>
        <dsp:cNvSpPr/>
      </dsp:nvSpPr>
      <dsp:spPr>
        <a:xfrm>
          <a:off x="1514068" y="1921082"/>
          <a:ext cx="316539" cy="91440"/>
        </a:xfrm>
        <a:custGeom>
          <a:avLst/>
          <a:gdLst/>
          <a:ahLst/>
          <a:cxnLst/>
          <a:rect l="0" t="0" r="0" b="0"/>
          <a:pathLst>
            <a:path>
              <a:moveTo>
                <a:pt x="0" y="45720"/>
              </a:moveTo>
              <a:lnTo>
                <a:pt x="31653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63659" y="1965065"/>
        <a:ext cx="17356" cy="3474"/>
      </dsp:txXfrm>
    </dsp:sp>
    <dsp:sp modelId="{33347C03-02ED-4F4C-8901-37BE69FEFC9E}">
      <dsp:nvSpPr>
        <dsp:cNvPr id="0" name=""/>
        <dsp:cNvSpPr/>
      </dsp:nvSpPr>
      <dsp:spPr>
        <a:xfrm>
          <a:off x="6565" y="1514011"/>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occupants may be forcibly removed from the premises by a tribal law enforcement officer. At the</a:t>
          </a:r>
        </a:p>
      </dsp:txBody>
      <dsp:txXfrm>
        <a:off x="6565" y="1514011"/>
        <a:ext cx="1509302" cy="905581"/>
      </dsp:txXfrm>
    </dsp:sp>
    <dsp:sp modelId="{D89888A8-6C63-4D23-A62D-29B297579A5A}">
      <dsp:nvSpPr>
        <dsp:cNvPr id="0" name=""/>
        <dsp:cNvSpPr/>
      </dsp:nvSpPr>
      <dsp:spPr>
        <a:xfrm>
          <a:off x="3370510" y="1921082"/>
          <a:ext cx="316539" cy="91440"/>
        </a:xfrm>
        <a:custGeom>
          <a:avLst/>
          <a:gdLst/>
          <a:ahLst/>
          <a:cxnLst/>
          <a:rect l="0" t="0" r="0" b="0"/>
          <a:pathLst>
            <a:path>
              <a:moveTo>
                <a:pt x="0" y="45720"/>
              </a:moveTo>
              <a:lnTo>
                <a:pt x="31653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20101" y="1965065"/>
        <a:ext cx="17356" cy="3474"/>
      </dsp:txXfrm>
    </dsp:sp>
    <dsp:sp modelId="{056DD65C-98D6-48CE-979D-1FB94A4978EC}">
      <dsp:nvSpPr>
        <dsp:cNvPr id="0" name=""/>
        <dsp:cNvSpPr/>
      </dsp:nvSpPr>
      <dsp:spPr>
        <a:xfrm>
          <a:off x="1863007" y="1514011"/>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hearing where the eviction is ordered, the Tribal Court shall inform the defendant that if he does not</a:t>
          </a:r>
        </a:p>
      </dsp:txBody>
      <dsp:txXfrm>
        <a:off x="1863007" y="1514011"/>
        <a:ext cx="1509302" cy="905581"/>
      </dsp:txXfrm>
    </dsp:sp>
    <dsp:sp modelId="{BBB0ACAC-C234-4E6E-9C9C-340C9809DDBA}">
      <dsp:nvSpPr>
        <dsp:cNvPr id="0" name=""/>
        <dsp:cNvSpPr/>
      </dsp:nvSpPr>
      <dsp:spPr>
        <a:xfrm>
          <a:off x="761217" y="2417793"/>
          <a:ext cx="3712883" cy="316539"/>
        </a:xfrm>
        <a:custGeom>
          <a:avLst/>
          <a:gdLst/>
          <a:ahLst/>
          <a:cxnLst/>
          <a:rect l="0" t="0" r="0" b="0"/>
          <a:pathLst>
            <a:path>
              <a:moveTo>
                <a:pt x="3712883" y="0"/>
              </a:moveTo>
              <a:lnTo>
                <a:pt x="3712883" y="175369"/>
              </a:lnTo>
              <a:lnTo>
                <a:pt x="0" y="175369"/>
              </a:lnTo>
              <a:lnTo>
                <a:pt x="0" y="31653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24432" y="2574325"/>
        <a:ext cx="186453" cy="3474"/>
      </dsp:txXfrm>
    </dsp:sp>
    <dsp:sp modelId="{BB91FF70-2EF4-4466-A95D-27CC58CA77A6}">
      <dsp:nvSpPr>
        <dsp:cNvPr id="0" name=""/>
        <dsp:cNvSpPr/>
      </dsp:nvSpPr>
      <dsp:spPr>
        <a:xfrm>
          <a:off x="3719449" y="1514011"/>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vacate the premises voluntarily by the effective date, he and the other occupants will be subject to</a:t>
          </a:r>
        </a:p>
      </dsp:txBody>
      <dsp:txXfrm>
        <a:off x="3719449" y="1514011"/>
        <a:ext cx="1509302" cy="905581"/>
      </dsp:txXfrm>
    </dsp:sp>
    <dsp:sp modelId="{9C0DBD8E-B78D-4C8C-8015-064BE9D59BB6}">
      <dsp:nvSpPr>
        <dsp:cNvPr id="0" name=""/>
        <dsp:cNvSpPr/>
      </dsp:nvSpPr>
      <dsp:spPr>
        <a:xfrm>
          <a:off x="1514068" y="3173803"/>
          <a:ext cx="316539" cy="91440"/>
        </a:xfrm>
        <a:custGeom>
          <a:avLst/>
          <a:gdLst/>
          <a:ahLst/>
          <a:cxnLst/>
          <a:rect l="0" t="0" r="0" b="0"/>
          <a:pathLst>
            <a:path>
              <a:moveTo>
                <a:pt x="0" y="45720"/>
              </a:moveTo>
              <a:lnTo>
                <a:pt x="31653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663659" y="3217786"/>
        <a:ext cx="17356" cy="3474"/>
      </dsp:txXfrm>
    </dsp:sp>
    <dsp:sp modelId="{0159CBE9-57CB-4802-871A-5DE2D4A767BF}">
      <dsp:nvSpPr>
        <dsp:cNvPr id="0" name=""/>
        <dsp:cNvSpPr/>
      </dsp:nvSpPr>
      <dsp:spPr>
        <a:xfrm>
          <a:off x="6565" y="2766732"/>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forcible eviction, and their property will be subject to storage, sale and disposal as set forth in</a:t>
          </a:r>
        </a:p>
      </dsp:txBody>
      <dsp:txXfrm>
        <a:off x="6565" y="2766732"/>
        <a:ext cx="1509302" cy="905581"/>
      </dsp:txXfrm>
    </dsp:sp>
    <dsp:sp modelId="{D045FAC5-BCC4-435B-A969-67ABBFC09F3A}">
      <dsp:nvSpPr>
        <dsp:cNvPr id="0" name=""/>
        <dsp:cNvSpPr/>
      </dsp:nvSpPr>
      <dsp:spPr>
        <a:xfrm>
          <a:off x="3370510" y="3173803"/>
          <a:ext cx="316539" cy="91440"/>
        </a:xfrm>
        <a:custGeom>
          <a:avLst/>
          <a:gdLst/>
          <a:ahLst/>
          <a:cxnLst/>
          <a:rect l="0" t="0" r="0" b="0"/>
          <a:pathLst>
            <a:path>
              <a:moveTo>
                <a:pt x="0" y="45720"/>
              </a:moveTo>
              <a:lnTo>
                <a:pt x="316539"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520101" y="3217786"/>
        <a:ext cx="17356" cy="3474"/>
      </dsp:txXfrm>
    </dsp:sp>
    <dsp:sp modelId="{40325DBC-D757-4D71-89BE-0820CBA3E007}">
      <dsp:nvSpPr>
        <dsp:cNvPr id="0" name=""/>
        <dsp:cNvSpPr/>
      </dsp:nvSpPr>
      <dsp:spPr>
        <a:xfrm>
          <a:off x="1863007" y="2766732"/>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(2) Following eviction, the Court may allow the landlord, the Housing Authority or the</a:t>
          </a:r>
        </a:p>
      </dsp:txBody>
      <dsp:txXfrm>
        <a:off x="1863007" y="2766732"/>
        <a:ext cx="1509302" cy="905581"/>
      </dsp:txXfrm>
    </dsp:sp>
    <dsp:sp modelId="{103AE0D2-03A5-494E-B0E7-73B7325FA703}">
      <dsp:nvSpPr>
        <dsp:cNvPr id="0" name=""/>
        <dsp:cNvSpPr/>
      </dsp:nvSpPr>
      <dsp:spPr>
        <a:xfrm>
          <a:off x="761217" y="3670514"/>
          <a:ext cx="3712883" cy="316539"/>
        </a:xfrm>
        <a:custGeom>
          <a:avLst/>
          <a:gdLst/>
          <a:ahLst/>
          <a:cxnLst/>
          <a:rect l="0" t="0" r="0" b="0"/>
          <a:pathLst>
            <a:path>
              <a:moveTo>
                <a:pt x="3712883" y="0"/>
              </a:moveTo>
              <a:lnTo>
                <a:pt x="3712883" y="175369"/>
              </a:lnTo>
              <a:lnTo>
                <a:pt x="0" y="175369"/>
              </a:lnTo>
              <a:lnTo>
                <a:pt x="0" y="316539"/>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24432" y="3827046"/>
        <a:ext cx="186453" cy="3474"/>
      </dsp:txXfrm>
    </dsp:sp>
    <dsp:sp modelId="{D7E20DB3-6A14-4A76-B596-4F56C9468EDF}">
      <dsp:nvSpPr>
        <dsp:cNvPr id="0" name=""/>
        <dsp:cNvSpPr/>
      </dsp:nvSpPr>
      <dsp:spPr>
        <a:xfrm>
          <a:off x="3719449" y="2766732"/>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United States Government access to any property leased by either of them for purposes of preserving</a:t>
          </a:r>
        </a:p>
      </dsp:txBody>
      <dsp:txXfrm>
        <a:off x="3719449" y="2766732"/>
        <a:ext cx="1509302" cy="905581"/>
      </dsp:txXfrm>
    </dsp:sp>
    <dsp:sp modelId="{253954E1-1267-4A7F-ACF3-AEB913B78CAB}">
      <dsp:nvSpPr>
        <dsp:cNvPr id="0" name=""/>
        <dsp:cNvSpPr/>
      </dsp:nvSpPr>
      <dsp:spPr>
        <a:xfrm>
          <a:off x="6565" y="4019453"/>
          <a:ext cx="1509302" cy="90558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3957" tIns="77631" rIns="73957" bIns="77631" numCol="1" spcCol="1270" anchor="ctr" anchorCtr="0">
          <a:noAutofit/>
        </a:bodyPr>
        <a:lstStyle/>
        <a:p>
          <a:pPr marL="0" lvl="0" indent="0" algn="ctr" defTabSz="533400">
            <a:lnSpc>
              <a:spcPct val="90000"/>
            </a:lnSpc>
            <a:spcBef>
              <a:spcPct val="0"/>
            </a:spcBef>
            <a:spcAft>
              <a:spcPct val="35000"/>
            </a:spcAft>
            <a:buNone/>
          </a:pPr>
          <a:r>
            <a:rPr lang="en-US" sz="1200" kern="1200"/>
            <a:t>and securing it.</a:t>
          </a:r>
        </a:p>
      </dsp:txBody>
      <dsp:txXfrm>
        <a:off x="6565" y="4019453"/>
        <a:ext cx="1509302" cy="90558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0F46D0-923B-432E-AA74-D152BD59F7C8}">
      <dsp:nvSpPr>
        <dsp:cNvPr id="0" name=""/>
        <dsp:cNvSpPr/>
      </dsp:nvSpPr>
      <dsp:spPr>
        <a:xfrm>
          <a:off x="0" y="3130222"/>
          <a:ext cx="5235318" cy="205376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Another words- you simply cannot just show up and take matters into your hands. You must follow the procedures from your housing tribal codes. </a:t>
          </a:r>
        </a:p>
      </dsp:txBody>
      <dsp:txXfrm>
        <a:off x="0" y="3130222"/>
        <a:ext cx="5235318" cy="2053764"/>
      </dsp:txXfrm>
    </dsp:sp>
    <dsp:sp modelId="{F9B5AA00-CA84-4C34-9FD3-B86E93305EE0}">
      <dsp:nvSpPr>
        <dsp:cNvPr id="0" name=""/>
        <dsp:cNvSpPr/>
      </dsp:nvSpPr>
      <dsp:spPr>
        <a:xfrm rot="10800000">
          <a:off x="0" y="2338"/>
          <a:ext cx="5235318" cy="3158690"/>
        </a:xfrm>
        <a:prstGeom prst="upArrowCallout">
          <a:avLst/>
        </a:prstGeom>
        <a:solidFill>
          <a:schemeClr val="accent5">
            <a:hueOff val="-1882712"/>
            <a:satOff val="-25007"/>
            <a:lumOff val="3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Except by mutual consent of the parties, no landlord may compel a tenant to vacate any premises in a forceful fashion or way which causes a breach of the peace without giving a notice to quit, and obtaining an order by the Tribal Court as provided in this Ordinance.</a:t>
          </a:r>
        </a:p>
      </dsp:txBody>
      <dsp:txXfrm rot="10800000">
        <a:off x="0" y="2338"/>
        <a:ext cx="5235318" cy="205242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4BAE5C-D783-4897-95CA-FA7B9D28D9A0}">
      <dsp:nvSpPr>
        <dsp:cNvPr id="0" name=""/>
        <dsp:cNvSpPr/>
      </dsp:nvSpPr>
      <dsp:spPr>
        <a:xfrm>
          <a:off x="0" y="3130222"/>
          <a:ext cx="5235318" cy="2053764"/>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a:t>And the landlord must provide written notice to the tenant that the property will be disposed of within 24 hours of the termination of the rental agreement.</a:t>
          </a:r>
        </a:p>
      </dsp:txBody>
      <dsp:txXfrm>
        <a:off x="0" y="3130222"/>
        <a:ext cx="5235318" cy="2053764"/>
      </dsp:txXfrm>
    </dsp:sp>
    <dsp:sp modelId="{F844F1B8-53D3-46B5-A8FD-F44DCDCC7161}">
      <dsp:nvSpPr>
        <dsp:cNvPr id="0" name=""/>
        <dsp:cNvSpPr/>
      </dsp:nvSpPr>
      <dsp:spPr>
        <a:xfrm rot="10800000">
          <a:off x="0" y="2338"/>
          <a:ext cx="5235318" cy="3158690"/>
        </a:xfrm>
        <a:prstGeom prst="upArrowCallout">
          <a:avLst/>
        </a:prstGeom>
        <a:solidFill>
          <a:schemeClr val="accent2">
            <a:hueOff val="-1888395"/>
            <a:satOff val="35136"/>
            <a:lumOff val="47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US" sz="2100" kern="1200"/>
            <a:t>Generally- The landlord can store the property in a designated area, such as the dwelling unit, at the tenant's request. The tenant can remove the property from the storage area at reasonable times during the 24-hour period.</a:t>
          </a:r>
        </a:p>
      </dsp:txBody>
      <dsp:txXfrm rot="10800000">
        <a:off x="0" y="2338"/>
        <a:ext cx="5235318" cy="20524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5123DB-D978-4CD1-8C29-8213E701FB59}">
      <dsp:nvSpPr>
        <dsp:cNvPr id="0" name=""/>
        <dsp:cNvSpPr/>
      </dsp:nvSpPr>
      <dsp:spPr>
        <a:xfrm>
          <a:off x="0" y="4500036"/>
          <a:ext cx="6240668" cy="98449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cocaine; </a:t>
          </a:r>
        </a:p>
      </dsp:txBody>
      <dsp:txXfrm>
        <a:off x="0" y="4500036"/>
        <a:ext cx="6240668" cy="531628"/>
      </dsp:txXfrm>
    </dsp:sp>
    <dsp:sp modelId="{ADBF92C3-5BD3-4A34-8924-5ADE2B2F7DB2}">
      <dsp:nvSpPr>
        <dsp:cNvPr id="0" name=""/>
        <dsp:cNvSpPr/>
      </dsp:nvSpPr>
      <dsp:spPr>
        <a:xfrm>
          <a:off x="0" y="5011975"/>
          <a:ext cx="3120334" cy="452869"/>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Methamphetamine;</a:t>
          </a:r>
        </a:p>
      </dsp:txBody>
      <dsp:txXfrm>
        <a:off x="0" y="5011975"/>
        <a:ext cx="3120334" cy="452869"/>
      </dsp:txXfrm>
    </dsp:sp>
    <dsp:sp modelId="{BDF625A7-A838-4D9B-B639-FC371583760D}">
      <dsp:nvSpPr>
        <dsp:cNvPr id="0" name=""/>
        <dsp:cNvSpPr/>
      </dsp:nvSpPr>
      <dsp:spPr>
        <a:xfrm>
          <a:off x="3120334" y="5011975"/>
          <a:ext cx="3120334" cy="452869"/>
        </a:xfrm>
        <a:prstGeom prst="rect">
          <a:avLst/>
        </a:prstGeom>
        <a:solidFill>
          <a:schemeClr val="accent2">
            <a:tint val="40000"/>
            <a:alpha val="90000"/>
            <a:hueOff val="-1018175"/>
            <a:satOff val="17968"/>
            <a:lumOff val="1338"/>
            <a:alphaOff val="0"/>
          </a:schemeClr>
        </a:solidFill>
        <a:ln w="12700" cap="flat" cmpd="sng" algn="ctr">
          <a:solidFill>
            <a:schemeClr val="accent2">
              <a:tint val="40000"/>
              <a:alpha val="90000"/>
              <a:hueOff val="-1018175"/>
              <a:satOff val="17968"/>
              <a:lumOff val="133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Alcohol. </a:t>
          </a:r>
        </a:p>
      </dsp:txBody>
      <dsp:txXfrm>
        <a:off x="3120334" y="5011975"/>
        <a:ext cx="3120334" cy="452869"/>
      </dsp:txXfrm>
    </dsp:sp>
    <dsp:sp modelId="{4C482916-5707-4762-8673-3EF3D3464261}">
      <dsp:nvSpPr>
        <dsp:cNvPr id="0" name=""/>
        <dsp:cNvSpPr/>
      </dsp:nvSpPr>
      <dsp:spPr>
        <a:xfrm rot="10800000">
          <a:off x="0" y="3000646"/>
          <a:ext cx="6240668" cy="1514157"/>
        </a:xfrm>
        <a:prstGeom prst="upArrowCallout">
          <a:avLst/>
        </a:prstGeom>
        <a:solidFill>
          <a:schemeClr val="accent2">
            <a:hueOff val="-629465"/>
            <a:satOff val="11712"/>
            <a:lumOff val="15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heroin;</a:t>
          </a:r>
        </a:p>
      </dsp:txBody>
      <dsp:txXfrm rot="10800000">
        <a:off x="0" y="3000646"/>
        <a:ext cx="6240668" cy="983854"/>
      </dsp:txXfrm>
    </dsp:sp>
    <dsp:sp modelId="{A451EFDC-F4CD-4787-99BA-10437CEA0903}">
      <dsp:nvSpPr>
        <dsp:cNvPr id="0" name=""/>
        <dsp:cNvSpPr/>
      </dsp:nvSpPr>
      <dsp:spPr>
        <a:xfrm rot="10800000">
          <a:off x="0" y="1501255"/>
          <a:ext cx="6240668" cy="1514157"/>
        </a:xfrm>
        <a:prstGeom prst="upArrowCallout">
          <a:avLst/>
        </a:prstGeom>
        <a:solidFill>
          <a:schemeClr val="accent2">
            <a:hueOff val="-1258930"/>
            <a:satOff val="23424"/>
            <a:lumOff val="31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Drug Abuse causes of evictions </a:t>
          </a:r>
        </a:p>
      </dsp:txBody>
      <dsp:txXfrm rot="-10800000">
        <a:off x="0" y="1501255"/>
        <a:ext cx="6240668" cy="531469"/>
      </dsp:txXfrm>
    </dsp:sp>
    <dsp:sp modelId="{1EF6D9FA-1CBA-475E-89BB-2703211C01FE}">
      <dsp:nvSpPr>
        <dsp:cNvPr id="0" name=""/>
        <dsp:cNvSpPr/>
      </dsp:nvSpPr>
      <dsp:spPr>
        <a:xfrm>
          <a:off x="0" y="2032725"/>
          <a:ext cx="3120334" cy="452733"/>
        </a:xfrm>
        <a:prstGeom prst="rect">
          <a:avLst/>
        </a:prstGeom>
        <a:solidFill>
          <a:schemeClr val="accent2">
            <a:tint val="40000"/>
            <a:alpha val="90000"/>
            <a:hueOff val="-2036351"/>
            <a:satOff val="35937"/>
            <a:lumOff val="2676"/>
            <a:alphaOff val="0"/>
          </a:schemeClr>
        </a:solidFill>
        <a:ln w="12700" cap="flat" cmpd="sng" algn="ctr">
          <a:solidFill>
            <a:schemeClr val="accent2">
              <a:tint val="40000"/>
              <a:alpha val="90000"/>
              <a:hueOff val="-2036351"/>
              <a:satOff val="35937"/>
              <a:lumOff val="26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prescription opioids; </a:t>
          </a:r>
        </a:p>
      </dsp:txBody>
      <dsp:txXfrm>
        <a:off x="0" y="2032725"/>
        <a:ext cx="3120334" cy="452733"/>
      </dsp:txXfrm>
    </dsp:sp>
    <dsp:sp modelId="{2E3783CD-47AA-471B-A3C3-DB6CBD543AFA}">
      <dsp:nvSpPr>
        <dsp:cNvPr id="0" name=""/>
        <dsp:cNvSpPr/>
      </dsp:nvSpPr>
      <dsp:spPr>
        <a:xfrm>
          <a:off x="3120334" y="2032725"/>
          <a:ext cx="3120334" cy="452733"/>
        </a:xfrm>
        <a:prstGeom prst="rect">
          <a:avLst/>
        </a:prstGeom>
        <a:solidFill>
          <a:schemeClr val="accent2">
            <a:tint val="40000"/>
            <a:alpha val="90000"/>
            <a:hueOff val="-3054526"/>
            <a:satOff val="53905"/>
            <a:lumOff val="4014"/>
            <a:alphaOff val="0"/>
          </a:schemeClr>
        </a:solidFill>
        <a:ln w="12700" cap="flat" cmpd="sng" algn="ctr">
          <a:solidFill>
            <a:schemeClr val="accent2">
              <a:tint val="40000"/>
              <a:alpha val="90000"/>
              <a:hueOff val="-3054526"/>
              <a:satOff val="53905"/>
              <a:lumOff val="401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marL="0" lvl="0" indent="0" algn="ctr" defTabSz="711200">
            <a:lnSpc>
              <a:spcPct val="90000"/>
            </a:lnSpc>
            <a:spcBef>
              <a:spcPct val="0"/>
            </a:spcBef>
            <a:spcAft>
              <a:spcPct val="35000"/>
            </a:spcAft>
            <a:buNone/>
          </a:pPr>
          <a:r>
            <a:rPr lang="en-US" sz="1600" kern="1200"/>
            <a:t>synthetic opioids, such as fentanyl;</a:t>
          </a:r>
        </a:p>
      </dsp:txBody>
      <dsp:txXfrm>
        <a:off x="3120334" y="2032725"/>
        <a:ext cx="3120334" cy="452733"/>
      </dsp:txXfrm>
    </dsp:sp>
    <dsp:sp modelId="{9A305391-88D4-4F35-B538-6395F766FDAA}">
      <dsp:nvSpPr>
        <dsp:cNvPr id="0" name=""/>
        <dsp:cNvSpPr/>
      </dsp:nvSpPr>
      <dsp:spPr>
        <a:xfrm rot="10800000">
          <a:off x="0" y="1865"/>
          <a:ext cx="6240668" cy="1514157"/>
        </a:xfrm>
        <a:prstGeom prst="upArrowCallout">
          <a:avLst/>
        </a:prstGeom>
        <a:solidFill>
          <a:schemeClr val="accent2">
            <a:hueOff val="-1888395"/>
            <a:satOff val="35136"/>
            <a:lumOff val="47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In 2024 over 600,000 people were evicted in public housing authorities nationwide for criminal or drug-related activities: more than double in the preceding six months.</a:t>
          </a:r>
        </a:p>
      </dsp:txBody>
      <dsp:txXfrm rot="10800000">
        <a:off x="0" y="1865"/>
        <a:ext cx="6240668" cy="9838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CAB5A9-4020-4B9C-A029-C054EC9796CF}">
      <dsp:nvSpPr>
        <dsp:cNvPr id="0" name=""/>
        <dsp:cNvSpPr/>
      </dsp:nvSpPr>
      <dsp:spPr>
        <a:xfrm>
          <a:off x="1702" y="0"/>
          <a:ext cx="3630457" cy="32312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Well…. Yes. </a:t>
          </a:r>
        </a:p>
      </dsp:txBody>
      <dsp:txXfrm>
        <a:off x="96341" y="94639"/>
        <a:ext cx="3441179" cy="3041950"/>
      </dsp:txXfrm>
    </dsp:sp>
    <dsp:sp modelId="{27B08AD8-85E3-400E-B5D3-A35943CA5C1B}">
      <dsp:nvSpPr>
        <dsp:cNvPr id="0" name=""/>
        <dsp:cNvSpPr/>
      </dsp:nvSpPr>
      <dsp:spPr>
        <a:xfrm>
          <a:off x="3995206" y="1165437"/>
          <a:ext cx="769657" cy="90035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995206" y="1345508"/>
        <a:ext cx="538760" cy="540211"/>
      </dsp:txXfrm>
    </dsp:sp>
    <dsp:sp modelId="{4608D130-6D9F-47B0-A7CA-2AB7E44FC142}">
      <dsp:nvSpPr>
        <dsp:cNvPr id="0" name=""/>
        <dsp:cNvSpPr/>
      </dsp:nvSpPr>
      <dsp:spPr>
        <a:xfrm>
          <a:off x="5084343" y="0"/>
          <a:ext cx="3630457" cy="323122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a:t>Example- Attorney General Karl A. Racine today filed a lawsuit against the District of Columbia Housing Authority (DCHA) for endangering over 5,000 tenants at 10 public housing properties—as well as the surrounding communities in Wards 1, 5, 6, and 7—by failing to confront drug- and firearm-related nuisances at the properties. DCHA is an independent District agency that provides housing for low- and moderate-income residents. Between January 2019 and May 2020, the Metropolitan Police Department (MPD) has responded to over 5,270 incidents that occurred at the properties, including homicides, shootings, and drug offenses. </a:t>
          </a:r>
        </a:p>
      </dsp:txBody>
      <dsp:txXfrm>
        <a:off x="5178982" y="94639"/>
        <a:ext cx="3441179" cy="30419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114544-B40D-4661-8A5E-DF50C516ED59}">
      <dsp:nvSpPr>
        <dsp:cNvPr id="0" name=""/>
        <dsp:cNvSpPr/>
      </dsp:nvSpPr>
      <dsp:spPr>
        <a:xfrm>
          <a:off x="1919416" y="1057254"/>
          <a:ext cx="409365" cy="91440"/>
        </a:xfrm>
        <a:custGeom>
          <a:avLst/>
          <a:gdLst/>
          <a:ahLst/>
          <a:cxnLst/>
          <a:rect l="0" t="0" r="0" b="0"/>
          <a:pathLst>
            <a:path>
              <a:moveTo>
                <a:pt x="0" y="45720"/>
              </a:moveTo>
              <a:lnTo>
                <a:pt x="409365"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13100" y="1100772"/>
        <a:ext cx="21998" cy="4403"/>
      </dsp:txXfrm>
    </dsp:sp>
    <dsp:sp modelId="{DE901EE5-C5D9-4233-9F1A-D73E3DF9BB3A}">
      <dsp:nvSpPr>
        <dsp:cNvPr id="0" name=""/>
        <dsp:cNvSpPr/>
      </dsp:nvSpPr>
      <dsp:spPr>
        <a:xfrm>
          <a:off x="8321" y="529106"/>
          <a:ext cx="1912895" cy="11477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kern="1200"/>
            <a:t>Here are some things to include in a rental notice of violation: </a:t>
          </a:r>
        </a:p>
      </dsp:txBody>
      <dsp:txXfrm>
        <a:off x="8321" y="529106"/>
        <a:ext cx="1912895" cy="1147737"/>
      </dsp:txXfrm>
    </dsp:sp>
    <dsp:sp modelId="{32DABEFB-7A64-4DF2-80B9-F462FE84E40B}">
      <dsp:nvSpPr>
        <dsp:cNvPr id="0" name=""/>
        <dsp:cNvSpPr/>
      </dsp:nvSpPr>
      <dsp:spPr>
        <a:xfrm>
          <a:off x="4272277" y="1057254"/>
          <a:ext cx="409365" cy="91440"/>
        </a:xfrm>
        <a:custGeom>
          <a:avLst/>
          <a:gdLst/>
          <a:ahLst/>
          <a:cxnLst/>
          <a:rect l="0" t="0" r="0" b="0"/>
          <a:pathLst>
            <a:path>
              <a:moveTo>
                <a:pt x="0" y="45720"/>
              </a:moveTo>
              <a:lnTo>
                <a:pt x="409365"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65961" y="1100772"/>
        <a:ext cx="21998" cy="4403"/>
      </dsp:txXfrm>
    </dsp:sp>
    <dsp:sp modelId="{923F3167-FAE9-4D87-BA08-946CD793FC8D}">
      <dsp:nvSpPr>
        <dsp:cNvPr id="0" name=""/>
        <dsp:cNvSpPr/>
      </dsp:nvSpPr>
      <dsp:spPr>
        <a:xfrm>
          <a:off x="2361182" y="529106"/>
          <a:ext cx="1912895" cy="114773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b="1" kern="1200"/>
            <a:t>Header</a:t>
          </a:r>
          <a:r>
            <a:rPr lang="en-US" sz="1200" kern="1200"/>
            <a:t>: The Tribal Housing Header to include the name, contact information, the tenant's name, date, and the property's address </a:t>
          </a:r>
        </a:p>
      </dsp:txBody>
      <dsp:txXfrm>
        <a:off x="2361182" y="529106"/>
        <a:ext cx="1912895" cy="1147737"/>
      </dsp:txXfrm>
    </dsp:sp>
    <dsp:sp modelId="{47E33482-57F7-41B0-B6BD-902E0D593040}">
      <dsp:nvSpPr>
        <dsp:cNvPr id="0" name=""/>
        <dsp:cNvSpPr/>
      </dsp:nvSpPr>
      <dsp:spPr>
        <a:xfrm>
          <a:off x="964769" y="1675043"/>
          <a:ext cx="4705721" cy="409365"/>
        </a:xfrm>
        <a:custGeom>
          <a:avLst/>
          <a:gdLst/>
          <a:ahLst/>
          <a:cxnLst/>
          <a:rect l="0" t="0" r="0" b="0"/>
          <a:pathLst>
            <a:path>
              <a:moveTo>
                <a:pt x="4705721" y="0"/>
              </a:moveTo>
              <a:lnTo>
                <a:pt x="4705721" y="221782"/>
              </a:lnTo>
              <a:lnTo>
                <a:pt x="0" y="221782"/>
              </a:lnTo>
              <a:lnTo>
                <a:pt x="0" y="409365"/>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9473" y="1877524"/>
        <a:ext cx="236312" cy="4403"/>
      </dsp:txXfrm>
    </dsp:sp>
    <dsp:sp modelId="{C441F5AE-1D1C-4033-AA25-569839C8A038}">
      <dsp:nvSpPr>
        <dsp:cNvPr id="0" name=""/>
        <dsp:cNvSpPr/>
      </dsp:nvSpPr>
      <dsp:spPr>
        <a:xfrm>
          <a:off x="4714043" y="529106"/>
          <a:ext cx="1912895" cy="114773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b="1" kern="1200"/>
            <a:t>Violation description</a:t>
          </a:r>
          <a:r>
            <a:rPr lang="en-US" sz="1200" kern="1200"/>
            <a:t>: The specific lease provision that was violated, the date and time of the violation, and any other relevant details </a:t>
          </a:r>
        </a:p>
      </dsp:txBody>
      <dsp:txXfrm>
        <a:off x="4714043" y="529106"/>
        <a:ext cx="1912895" cy="1147737"/>
      </dsp:txXfrm>
    </dsp:sp>
    <dsp:sp modelId="{CF3A1046-B5C1-45C5-B9BE-5F4C44A61B51}">
      <dsp:nvSpPr>
        <dsp:cNvPr id="0" name=""/>
        <dsp:cNvSpPr/>
      </dsp:nvSpPr>
      <dsp:spPr>
        <a:xfrm>
          <a:off x="1919416" y="2644957"/>
          <a:ext cx="409365" cy="91440"/>
        </a:xfrm>
        <a:custGeom>
          <a:avLst/>
          <a:gdLst/>
          <a:ahLst/>
          <a:cxnLst/>
          <a:rect l="0" t="0" r="0" b="0"/>
          <a:pathLst>
            <a:path>
              <a:moveTo>
                <a:pt x="0" y="45720"/>
              </a:moveTo>
              <a:lnTo>
                <a:pt x="409365"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113100" y="2688475"/>
        <a:ext cx="21998" cy="4403"/>
      </dsp:txXfrm>
    </dsp:sp>
    <dsp:sp modelId="{DE809E18-4CAA-4B59-B2BD-D0F0F5803475}">
      <dsp:nvSpPr>
        <dsp:cNvPr id="0" name=""/>
        <dsp:cNvSpPr/>
      </dsp:nvSpPr>
      <dsp:spPr>
        <a:xfrm>
          <a:off x="8321" y="2116808"/>
          <a:ext cx="1912895" cy="114773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b="1" kern="1200"/>
            <a:t>Corrective action</a:t>
          </a:r>
          <a:r>
            <a:rPr lang="en-US" sz="1200" kern="1200"/>
            <a:t>: What the tenant needs to do to fix the issue, such as paying rent, fixing property damage, or removing pets </a:t>
          </a:r>
        </a:p>
      </dsp:txBody>
      <dsp:txXfrm>
        <a:off x="8321" y="2116808"/>
        <a:ext cx="1912895" cy="1147737"/>
      </dsp:txXfrm>
    </dsp:sp>
    <dsp:sp modelId="{1CF42936-7682-4263-979F-B8DFF7F01F41}">
      <dsp:nvSpPr>
        <dsp:cNvPr id="0" name=""/>
        <dsp:cNvSpPr/>
      </dsp:nvSpPr>
      <dsp:spPr>
        <a:xfrm>
          <a:off x="4272277" y="2644957"/>
          <a:ext cx="409365" cy="91440"/>
        </a:xfrm>
        <a:custGeom>
          <a:avLst/>
          <a:gdLst/>
          <a:ahLst/>
          <a:cxnLst/>
          <a:rect l="0" t="0" r="0" b="0"/>
          <a:pathLst>
            <a:path>
              <a:moveTo>
                <a:pt x="0" y="45720"/>
              </a:moveTo>
              <a:lnTo>
                <a:pt x="409365"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65961" y="2688475"/>
        <a:ext cx="21998" cy="4403"/>
      </dsp:txXfrm>
    </dsp:sp>
    <dsp:sp modelId="{7D86CD3D-0CD0-4FBA-B5ED-DAF635A55605}">
      <dsp:nvSpPr>
        <dsp:cNvPr id="0" name=""/>
        <dsp:cNvSpPr/>
      </dsp:nvSpPr>
      <dsp:spPr>
        <a:xfrm>
          <a:off x="2361182" y="2116808"/>
          <a:ext cx="1912895" cy="114773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b="1" kern="1200"/>
            <a:t>Deadline</a:t>
          </a:r>
          <a:r>
            <a:rPr lang="en-US" sz="1200" kern="1200"/>
            <a:t>: A reasonable deadline for the tenant to fix the issue </a:t>
          </a:r>
        </a:p>
      </dsp:txBody>
      <dsp:txXfrm>
        <a:off x="2361182" y="2116808"/>
        <a:ext cx="1912895" cy="1147737"/>
      </dsp:txXfrm>
    </dsp:sp>
    <dsp:sp modelId="{E88163F6-3D52-460B-A401-8DB83F505AE5}">
      <dsp:nvSpPr>
        <dsp:cNvPr id="0" name=""/>
        <dsp:cNvSpPr/>
      </dsp:nvSpPr>
      <dsp:spPr>
        <a:xfrm>
          <a:off x="964769" y="3262746"/>
          <a:ext cx="4705721" cy="409365"/>
        </a:xfrm>
        <a:custGeom>
          <a:avLst/>
          <a:gdLst/>
          <a:ahLst/>
          <a:cxnLst/>
          <a:rect l="0" t="0" r="0" b="0"/>
          <a:pathLst>
            <a:path>
              <a:moveTo>
                <a:pt x="4705721" y="0"/>
              </a:moveTo>
              <a:lnTo>
                <a:pt x="4705721" y="221782"/>
              </a:lnTo>
              <a:lnTo>
                <a:pt x="0" y="221782"/>
              </a:lnTo>
              <a:lnTo>
                <a:pt x="0" y="409365"/>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99473" y="3465226"/>
        <a:ext cx="236312" cy="4403"/>
      </dsp:txXfrm>
    </dsp:sp>
    <dsp:sp modelId="{254549A4-6B76-4783-AF70-E5707BDD7484}">
      <dsp:nvSpPr>
        <dsp:cNvPr id="0" name=""/>
        <dsp:cNvSpPr/>
      </dsp:nvSpPr>
      <dsp:spPr>
        <a:xfrm>
          <a:off x="4714043" y="2116808"/>
          <a:ext cx="1912895" cy="114773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b="1" kern="1200"/>
            <a:t>Consequences</a:t>
          </a:r>
          <a:r>
            <a:rPr lang="en-US" sz="1200" kern="1200"/>
            <a:t>: What will happen if the tenant doesn't fix the issue, such as eviction, legal action, or forfeiture of the security deposit </a:t>
          </a:r>
        </a:p>
      </dsp:txBody>
      <dsp:txXfrm>
        <a:off x="4714043" y="2116808"/>
        <a:ext cx="1912895" cy="1147737"/>
      </dsp:txXfrm>
    </dsp:sp>
    <dsp:sp modelId="{4B15AC7E-C80D-44E9-A5E8-14C0403F341D}">
      <dsp:nvSpPr>
        <dsp:cNvPr id="0" name=""/>
        <dsp:cNvSpPr/>
      </dsp:nvSpPr>
      <dsp:spPr>
        <a:xfrm>
          <a:off x="8321" y="3704511"/>
          <a:ext cx="1912895" cy="114773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3733" tIns="98390" rIns="93733" bIns="98390" numCol="1" spcCol="1270" anchor="ctr" anchorCtr="0">
          <a:noAutofit/>
        </a:bodyPr>
        <a:lstStyle/>
        <a:p>
          <a:pPr marL="0" lvl="0" indent="0" algn="ctr" defTabSz="533400">
            <a:lnSpc>
              <a:spcPct val="90000"/>
            </a:lnSpc>
            <a:spcBef>
              <a:spcPct val="0"/>
            </a:spcBef>
            <a:spcAft>
              <a:spcPct val="35000"/>
            </a:spcAft>
            <a:buNone/>
          </a:pPr>
          <a:r>
            <a:rPr lang="en-US" sz="1200" b="1" kern="1200"/>
            <a:t>Signature</a:t>
          </a:r>
          <a:r>
            <a:rPr lang="en-US" sz="1200" kern="1200"/>
            <a:t>: The landlord or their authorized representative should sign the notice </a:t>
          </a:r>
        </a:p>
      </dsp:txBody>
      <dsp:txXfrm>
        <a:off x="8321" y="3704511"/>
        <a:ext cx="1912895" cy="11477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506232-8B32-4872-B58C-87FBEB2F3CA3}">
      <dsp:nvSpPr>
        <dsp:cNvPr id="0" name=""/>
        <dsp:cNvSpPr/>
      </dsp:nvSpPr>
      <dsp:spPr>
        <a:xfrm>
          <a:off x="0" y="3311333"/>
          <a:ext cx="6240668" cy="217259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A lease violation notice is a </a:t>
          </a:r>
          <a:r>
            <a:rPr lang="en-US" sz="2000" u="sng" kern="1200"/>
            <a:t>warning</a:t>
          </a:r>
          <a:r>
            <a:rPr lang="en-US" sz="2000" kern="1200"/>
            <a:t>, not an eviction. However, the warning can and should lead to termination of the rental agreement provided sufficient evidence and Due Process Afforded. </a:t>
          </a:r>
        </a:p>
      </dsp:txBody>
      <dsp:txXfrm>
        <a:off x="0" y="3311333"/>
        <a:ext cx="6240668" cy="2172592"/>
      </dsp:txXfrm>
    </dsp:sp>
    <dsp:sp modelId="{138C1A94-2799-4CCB-9293-72A0E44843A1}">
      <dsp:nvSpPr>
        <dsp:cNvPr id="0" name=""/>
        <dsp:cNvSpPr/>
      </dsp:nvSpPr>
      <dsp:spPr>
        <a:xfrm rot="10800000">
          <a:off x="0" y="2473"/>
          <a:ext cx="6240668" cy="3341447"/>
        </a:xfrm>
        <a:prstGeom prst="upArrowCallout">
          <a:avLst/>
        </a:prstGeom>
        <a:solidFill>
          <a:schemeClr val="accent2">
            <a:hueOff val="-1888395"/>
            <a:satOff val="35136"/>
            <a:lumOff val="47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a:t>Landlords should send the notice through certified mail or certify hand delivery, with a return receipt to ensure the tenant receives it. If hand deliver, please make sure there at least two employees of the Housing Authority for as Witness of Service. You  should also keep a copy of the notice and any delivery receipts as part of their records. </a:t>
          </a:r>
        </a:p>
      </dsp:txBody>
      <dsp:txXfrm rot="10800000">
        <a:off x="0" y="2473"/>
        <a:ext cx="6240668" cy="217117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D0E631-15A6-470D-B487-5F4D29D43DF3}">
      <dsp:nvSpPr>
        <dsp:cNvPr id="0" name=""/>
        <dsp:cNvSpPr/>
      </dsp:nvSpPr>
      <dsp:spPr>
        <a:xfrm>
          <a:off x="0" y="0"/>
          <a:ext cx="624066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739B06-9208-431E-B206-2B877CE7CF10}">
      <dsp:nvSpPr>
        <dsp:cNvPr id="0" name=""/>
        <dsp:cNvSpPr/>
      </dsp:nvSpPr>
      <dsp:spPr>
        <a:xfrm>
          <a:off x="0" y="0"/>
          <a:ext cx="6240668" cy="2743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n-US" sz="4300" kern="1200"/>
            <a:t>The rule of thumb is at a minimum 5-7 working days. </a:t>
          </a:r>
        </a:p>
      </dsp:txBody>
      <dsp:txXfrm>
        <a:off x="0" y="0"/>
        <a:ext cx="6240668" cy="2743199"/>
      </dsp:txXfrm>
    </dsp:sp>
    <dsp:sp modelId="{E212F5C9-A6FC-4BB8-B71D-E5BDBDE6477B}">
      <dsp:nvSpPr>
        <dsp:cNvPr id="0" name=""/>
        <dsp:cNvSpPr/>
      </dsp:nvSpPr>
      <dsp:spPr>
        <a:xfrm>
          <a:off x="0" y="2743199"/>
          <a:ext cx="6240668" cy="0"/>
        </a:xfrm>
        <a:prstGeom prst="line">
          <a:avLst/>
        </a:prstGeom>
        <a:solidFill>
          <a:schemeClr val="accent2">
            <a:hueOff val="-1888395"/>
            <a:satOff val="35136"/>
            <a:lumOff val="4705"/>
            <a:alphaOff val="0"/>
          </a:schemeClr>
        </a:solidFill>
        <a:ln w="12700" cap="flat" cmpd="sng" algn="ctr">
          <a:solidFill>
            <a:schemeClr val="accent2">
              <a:hueOff val="-1888395"/>
              <a:satOff val="35136"/>
              <a:lumOff val="470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C4DCAD4-47CF-44ED-9976-CAEF97BF6A3A}">
      <dsp:nvSpPr>
        <dsp:cNvPr id="0" name=""/>
        <dsp:cNvSpPr/>
      </dsp:nvSpPr>
      <dsp:spPr>
        <a:xfrm>
          <a:off x="0" y="2743199"/>
          <a:ext cx="6240668" cy="27431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830" tIns="163830" rIns="163830" bIns="163830" numCol="1" spcCol="1270" anchor="t" anchorCtr="0">
          <a:noAutofit/>
        </a:bodyPr>
        <a:lstStyle/>
        <a:p>
          <a:pPr marL="0" lvl="0" indent="0" algn="l" defTabSz="1911350">
            <a:lnSpc>
              <a:spcPct val="90000"/>
            </a:lnSpc>
            <a:spcBef>
              <a:spcPct val="0"/>
            </a:spcBef>
            <a:spcAft>
              <a:spcPct val="35000"/>
            </a:spcAft>
            <a:buNone/>
          </a:pPr>
          <a:r>
            <a:rPr lang="en-US" sz="4300" kern="1200"/>
            <a:t>Would not recommend going past 30 days to cure any alleged criminal behavior</a:t>
          </a:r>
        </a:p>
      </dsp:txBody>
      <dsp:txXfrm>
        <a:off x="0" y="2743199"/>
        <a:ext cx="6240668" cy="274319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1E51F-71DF-4C73-92F2-E080A1DBD2DA}">
      <dsp:nvSpPr>
        <dsp:cNvPr id="0" name=""/>
        <dsp:cNvSpPr/>
      </dsp:nvSpPr>
      <dsp:spPr>
        <a:xfrm>
          <a:off x="0" y="0"/>
          <a:ext cx="7884652" cy="987984"/>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What is Due Process: Due process is a set of rules that govern how legal matters are handled and how individuals are treated. It ensures that the government follows established laws and principles, and that people are treated fairly</a:t>
          </a:r>
        </a:p>
      </dsp:txBody>
      <dsp:txXfrm>
        <a:off x="28937" y="28937"/>
        <a:ext cx="6818541" cy="930110"/>
      </dsp:txXfrm>
    </dsp:sp>
    <dsp:sp modelId="{046E65E6-9964-44AC-BA24-F882FFA04E4F}">
      <dsp:nvSpPr>
        <dsp:cNvPr id="0" name=""/>
        <dsp:cNvSpPr/>
      </dsp:nvSpPr>
      <dsp:spPr>
        <a:xfrm>
          <a:off x="695704" y="1152648"/>
          <a:ext cx="7884652" cy="987984"/>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Indian Civil Rights Act (ICRA)- NO- No Civil protections in ICRA; only Criminal</a:t>
          </a:r>
        </a:p>
      </dsp:txBody>
      <dsp:txXfrm>
        <a:off x="724641" y="1181585"/>
        <a:ext cx="6488884" cy="930110"/>
      </dsp:txXfrm>
    </dsp:sp>
    <dsp:sp modelId="{16B5825C-E458-4238-B15E-5CA6A64AF872}">
      <dsp:nvSpPr>
        <dsp:cNvPr id="0" name=""/>
        <dsp:cNvSpPr/>
      </dsp:nvSpPr>
      <dsp:spPr>
        <a:xfrm>
          <a:off x="1391409" y="2305296"/>
          <a:ext cx="7884652" cy="987984"/>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U.S. Constitution – Depends</a:t>
          </a:r>
        </a:p>
        <a:p>
          <a:pPr marL="114300" lvl="1" indent="-114300" algn="l" defTabSz="533400">
            <a:lnSpc>
              <a:spcPct val="90000"/>
            </a:lnSpc>
            <a:spcBef>
              <a:spcPct val="0"/>
            </a:spcBef>
            <a:spcAft>
              <a:spcPct val="15000"/>
            </a:spcAft>
            <a:buChar char="•"/>
          </a:pPr>
          <a:r>
            <a:rPr lang="en-US" sz="1200" kern="1200"/>
            <a:t>If using Federal Funding-   YES</a:t>
          </a:r>
        </a:p>
        <a:p>
          <a:pPr marL="114300" lvl="1" indent="-114300" algn="l" defTabSz="533400">
            <a:lnSpc>
              <a:spcPct val="90000"/>
            </a:lnSpc>
            <a:spcBef>
              <a:spcPct val="0"/>
            </a:spcBef>
            <a:spcAft>
              <a:spcPct val="15000"/>
            </a:spcAft>
            <a:buChar char="•"/>
          </a:pPr>
          <a:r>
            <a:rPr lang="en-US" sz="1200" kern="1200"/>
            <a:t>If using Tribal Funds       -   Depends </a:t>
          </a:r>
        </a:p>
      </dsp:txBody>
      <dsp:txXfrm>
        <a:off x="1420346" y="2334233"/>
        <a:ext cx="6488884" cy="930110"/>
      </dsp:txXfrm>
    </dsp:sp>
    <dsp:sp modelId="{7F6642EF-7BCD-4152-A743-F03B378B4CBD}">
      <dsp:nvSpPr>
        <dsp:cNvPr id="0" name=""/>
        <dsp:cNvSpPr/>
      </dsp:nvSpPr>
      <dsp:spPr>
        <a:xfrm>
          <a:off x="7242463" y="749221"/>
          <a:ext cx="642189" cy="642189"/>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7386956" y="749221"/>
        <a:ext cx="353203" cy="483247"/>
      </dsp:txXfrm>
    </dsp:sp>
    <dsp:sp modelId="{B3DB9BB7-FED2-446A-96B9-B4AD5FF89849}">
      <dsp:nvSpPr>
        <dsp:cNvPr id="0" name=""/>
        <dsp:cNvSpPr/>
      </dsp:nvSpPr>
      <dsp:spPr>
        <a:xfrm>
          <a:off x="7938167" y="1895282"/>
          <a:ext cx="642189" cy="642189"/>
        </a:xfrm>
        <a:prstGeom prst="downArrow">
          <a:avLst>
            <a:gd name="adj1" fmla="val 55000"/>
            <a:gd name="adj2" fmla="val 45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n-US" sz="2800" kern="1200"/>
        </a:p>
      </dsp:txBody>
      <dsp:txXfrm>
        <a:off x="8082660" y="1895282"/>
        <a:ext cx="353203" cy="48324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2F1240-5CF5-4161-BF54-1F5D4CFB453F}">
      <dsp:nvSpPr>
        <dsp:cNvPr id="0" name=""/>
        <dsp:cNvSpPr/>
      </dsp:nvSpPr>
      <dsp:spPr>
        <a:xfrm>
          <a:off x="1860164" y="799664"/>
          <a:ext cx="396274" cy="91440"/>
        </a:xfrm>
        <a:custGeom>
          <a:avLst/>
          <a:gdLst/>
          <a:ahLst/>
          <a:cxnLst/>
          <a:rect l="0" t="0" r="0" b="0"/>
          <a:pathLst>
            <a:path>
              <a:moveTo>
                <a:pt x="0" y="45720"/>
              </a:moveTo>
              <a:lnTo>
                <a:pt x="39627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47629" y="843248"/>
        <a:ext cx="21343" cy="4272"/>
      </dsp:txXfrm>
    </dsp:sp>
    <dsp:sp modelId="{53EE1F0C-077D-42E8-8CE0-FB3D11121465}">
      <dsp:nvSpPr>
        <dsp:cNvPr id="0" name=""/>
        <dsp:cNvSpPr/>
      </dsp:nvSpPr>
      <dsp:spPr>
        <a:xfrm>
          <a:off x="5988" y="288591"/>
          <a:ext cx="1855975" cy="111358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kern="1200"/>
            <a:t>Tribal nations </a:t>
          </a:r>
          <a:r>
            <a:rPr lang="en-US" sz="1200" b="1" kern="1200"/>
            <a:t>don't </a:t>
          </a:r>
          <a:r>
            <a:rPr lang="en-US" sz="1200" kern="1200"/>
            <a:t>have to provide due process rights the same way that the U.S. federal, state, or local governments have to because tribal nations have their own Constitutions.</a:t>
          </a:r>
        </a:p>
      </dsp:txBody>
      <dsp:txXfrm>
        <a:off x="5988" y="288591"/>
        <a:ext cx="1855975" cy="1113585"/>
      </dsp:txXfrm>
    </dsp:sp>
    <dsp:sp modelId="{9BFDEC98-E406-4450-919E-24F14DF29325}">
      <dsp:nvSpPr>
        <dsp:cNvPr id="0" name=""/>
        <dsp:cNvSpPr/>
      </dsp:nvSpPr>
      <dsp:spPr>
        <a:xfrm>
          <a:off x="4143014" y="799664"/>
          <a:ext cx="396274" cy="91440"/>
        </a:xfrm>
        <a:custGeom>
          <a:avLst/>
          <a:gdLst/>
          <a:ahLst/>
          <a:cxnLst/>
          <a:rect l="0" t="0" r="0" b="0"/>
          <a:pathLst>
            <a:path>
              <a:moveTo>
                <a:pt x="0" y="45720"/>
              </a:moveTo>
              <a:lnTo>
                <a:pt x="396274"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30480" y="843248"/>
        <a:ext cx="21343" cy="4272"/>
      </dsp:txXfrm>
    </dsp:sp>
    <dsp:sp modelId="{77A7D6B3-4535-4D97-928D-A18CFB364C13}">
      <dsp:nvSpPr>
        <dsp:cNvPr id="0" name=""/>
        <dsp:cNvSpPr/>
      </dsp:nvSpPr>
      <dsp:spPr>
        <a:xfrm>
          <a:off x="2288838" y="288591"/>
          <a:ext cx="1855975" cy="111358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kern="1200"/>
            <a:t>You might have due process rights in your tribal nation if your nation's Constitution includes those kinds of rights. Your tribal nation also might have their own customs and priorities for how due process happens. Some tribes offer U.S. court-like due process procedures that are similar to what you see in U.S. federal or state courts. But some tribal nations will use specific customs that may be very different than a typical court process.</a:t>
          </a:r>
        </a:p>
      </dsp:txBody>
      <dsp:txXfrm>
        <a:off x="2288838" y="288591"/>
        <a:ext cx="1855975" cy="1113585"/>
      </dsp:txXfrm>
    </dsp:sp>
    <dsp:sp modelId="{E90A964E-D9C1-40E7-B3DF-9A734ED8A125}">
      <dsp:nvSpPr>
        <dsp:cNvPr id="0" name=""/>
        <dsp:cNvSpPr/>
      </dsp:nvSpPr>
      <dsp:spPr>
        <a:xfrm>
          <a:off x="6425865" y="799664"/>
          <a:ext cx="396274" cy="91440"/>
        </a:xfrm>
        <a:custGeom>
          <a:avLst/>
          <a:gdLst/>
          <a:ahLst/>
          <a:cxnLst/>
          <a:rect l="0" t="0" r="0" b="0"/>
          <a:pathLst>
            <a:path>
              <a:moveTo>
                <a:pt x="0" y="45720"/>
              </a:moveTo>
              <a:lnTo>
                <a:pt x="396274"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13330" y="843248"/>
        <a:ext cx="21343" cy="4272"/>
      </dsp:txXfrm>
    </dsp:sp>
    <dsp:sp modelId="{B52072F5-7716-407B-91B5-E5DBF136F9D9}">
      <dsp:nvSpPr>
        <dsp:cNvPr id="0" name=""/>
        <dsp:cNvSpPr/>
      </dsp:nvSpPr>
      <dsp:spPr>
        <a:xfrm>
          <a:off x="4571689" y="288591"/>
          <a:ext cx="1855975" cy="111358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b="1" kern="1200"/>
            <a:t>The two most common due process rights are</a:t>
          </a:r>
          <a:r>
            <a:rPr lang="en-US" sz="1200" kern="1200"/>
            <a:t>:</a:t>
          </a:r>
        </a:p>
      </dsp:txBody>
      <dsp:txXfrm>
        <a:off x="4571689" y="288591"/>
        <a:ext cx="1855975" cy="1113585"/>
      </dsp:txXfrm>
    </dsp:sp>
    <dsp:sp modelId="{57C3657B-DB20-4F46-AFF8-A12658169EFD}">
      <dsp:nvSpPr>
        <dsp:cNvPr id="0" name=""/>
        <dsp:cNvSpPr/>
      </dsp:nvSpPr>
      <dsp:spPr>
        <a:xfrm>
          <a:off x="933976" y="1400377"/>
          <a:ext cx="6848550" cy="396274"/>
        </a:xfrm>
        <a:custGeom>
          <a:avLst/>
          <a:gdLst/>
          <a:ahLst/>
          <a:cxnLst/>
          <a:rect l="0" t="0" r="0" b="0"/>
          <a:pathLst>
            <a:path>
              <a:moveTo>
                <a:pt x="6848550" y="0"/>
              </a:moveTo>
              <a:lnTo>
                <a:pt x="6848550" y="215237"/>
              </a:lnTo>
              <a:lnTo>
                <a:pt x="0" y="215237"/>
              </a:lnTo>
              <a:lnTo>
                <a:pt x="0" y="396274"/>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186705" y="1596378"/>
        <a:ext cx="343092" cy="4272"/>
      </dsp:txXfrm>
    </dsp:sp>
    <dsp:sp modelId="{39BAFBE2-92CC-444E-81A5-EF2FA0489677}">
      <dsp:nvSpPr>
        <dsp:cNvPr id="0" name=""/>
        <dsp:cNvSpPr/>
      </dsp:nvSpPr>
      <dsp:spPr>
        <a:xfrm>
          <a:off x="6854539" y="288591"/>
          <a:ext cx="1855975" cy="1113585"/>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b="1" kern="1200"/>
            <a:t>The right to get notice</a:t>
          </a:r>
          <a:r>
            <a:rPr lang="en-US" sz="1200" kern="1200"/>
            <a:t> of the action that is being taken.</a:t>
          </a:r>
        </a:p>
      </dsp:txBody>
      <dsp:txXfrm>
        <a:off x="6854539" y="288591"/>
        <a:ext cx="1855975" cy="1113585"/>
      </dsp:txXfrm>
    </dsp:sp>
    <dsp:sp modelId="{01EC9D6A-E4E3-47C2-8C76-2DD78F81D73C}">
      <dsp:nvSpPr>
        <dsp:cNvPr id="0" name=""/>
        <dsp:cNvSpPr/>
      </dsp:nvSpPr>
      <dsp:spPr>
        <a:xfrm>
          <a:off x="1860164" y="2340124"/>
          <a:ext cx="396274" cy="91440"/>
        </a:xfrm>
        <a:custGeom>
          <a:avLst/>
          <a:gdLst/>
          <a:ahLst/>
          <a:cxnLst/>
          <a:rect l="0" t="0" r="0" b="0"/>
          <a:pathLst>
            <a:path>
              <a:moveTo>
                <a:pt x="0" y="45720"/>
              </a:moveTo>
              <a:lnTo>
                <a:pt x="396274"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47629" y="2383707"/>
        <a:ext cx="21343" cy="4272"/>
      </dsp:txXfrm>
    </dsp:sp>
    <dsp:sp modelId="{2E3D8C0D-1F27-4CD5-A629-613E96663A04}">
      <dsp:nvSpPr>
        <dsp:cNvPr id="0" name=""/>
        <dsp:cNvSpPr/>
      </dsp:nvSpPr>
      <dsp:spPr>
        <a:xfrm>
          <a:off x="5988" y="1829051"/>
          <a:ext cx="1855975" cy="1113585"/>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b="1" kern="1200"/>
            <a:t>Example:</a:t>
          </a:r>
          <a:r>
            <a:rPr lang="en-US" sz="1200" kern="1200"/>
            <a:t> A permit you hold is being revoked by the tribal government. If your tribe has due process rights that include notice, you should have received some kind of notice that your permit is going to be revoked.</a:t>
          </a:r>
        </a:p>
      </dsp:txBody>
      <dsp:txXfrm>
        <a:off x="5988" y="1829051"/>
        <a:ext cx="1855975" cy="1113585"/>
      </dsp:txXfrm>
    </dsp:sp>
    <dsp:sp modelId="{265CFCA6-71B7-4778-BECE-D1B2A2825DE5}">
      <dsp:nvSpPr>
        <dsp:cNvPr id="0" name=""/>
        <dsp:cNvSpPr/>
      </dsp:nvSpPr>
      <dsp:spPr>
        <a:xfrm>
          <a:off x="4143014" y="2340124"/>
          <a:ext cx="396274" cy="91440"/>
        </a:xfrm>
        <a:custGeom>
          <a:avLst/>
          <a:gdLst/>
          <a:ahLst/>
          <a:cxnLst/>
          <a:rect l="0" t="0" r="0" b="0"/>
          <a:pathLst>
            <a:path>
              <a:moveTo>
                <a:pt x="0" y="45720"/>
              </a:moveTo>
              <a:lnTo>
                <a:pt x="39627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330480" y="2383707"/>
        <a:ext cx="21343" cy="4272"/>
      </dsp:txXfrm>
    </dsp:sp>
    <dsp:sp modelId="{40DF8B5A-32F7-49D1-AB69-5D8EB3E03882}">
      <dsp:nvSpPr>
        <dsp:cNvPr id="0" name=""/>
        <dsp:cNvSpPr/>
      </dsp:nvSpPr>
      <dsp:spPr>
        <a:xfrm>
          <a:off x="2288838" y="1829051"/>
          <a:ext cx="1855975" cy="111358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b="1" kern="1200"/>
            <a:t>The right defend yourself</a:t>
          </a:r>
          <a:r>
            <a:rPr lang="en-US" sz="1200" kern="1200"/>
            <a:t> against the action. This is also called a "chance to be heard."</a:t>
          </a:r>
        </a:p>
      </dsp:txBody>
      <dsp:txXfrm>
        <a:off x="2288838" y="1829051"/>
        <a:ext cx="1855975" cy="1113585"/>
      </dsp:txXfrm>
    </dsp:sp>
    <dsp:sp modelId="{17E5A5A8-C66B-45DC-877D-22811BED6B6B}">
      <dsp:nvSpPr>
        <dsp:cNvPr id="0" name=""/>
        <dsp:cNvSpPr/>
      </dsp:nvSpPr>
      <dsp:spPr>
        <a:xfrm>
          <a:off x="6425865" y="2340124"/>
          <a:ext cx="396274" cy="91440"/>
        </a:xfrm>
        <a:custGeom>
          <a:avLst/>
          <a:gdLst/>
          <a:ahLst/>
          <a:cxnLst/>
          <a:rect l="0" t="0" r="0" b="0"/>
          <a:pathLst>
            <a:path>
              <a:moveTo>
                <a:pt x="0" y="45720"/>
              </a:moveTo>
              <a:lnTo>
                <a:pt x="396274"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613330" y="2383707"/>
        <a:ext cx="21343" cy="4272"/>
      </dsp:txXfrm>
    </dsp:sp>
    <dsp:sp modelId="{B1394C96-860A-4832-BA77-954AD38138C6}">
      <dsp:nvSpPr>
        <dsp:cNvPr id="0" name=""/>
        <dsp:cNvSpPr/>
      </dsp:nvSpPr>
      <dsp:spPr>
        <a:xfrm>
          <a:off x="4571689" y="1829051"/>
          <a:ext cx="1855975" cy="111358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b="1" kern="1200"/>
            <a:t>Example 1:</a:t>
          </a:r>
          <a:r>
            <a:rPr lang="en-US" sz="1200" kern="1200"/>
            <a:t> Your tribe notified that your permit is going to be revoked by the tribal government and that there will be a hearing or meeting where you can come talk to the government about the pending revocation. That meeting is your chance to be heard.</a:t>
          </a:r>
        </a:p>
      </dsp:txBody>
      <dsp:txXfrm>
        <a:off x="4571689" y="1829051"/>
        <a:ext cx="1855975" cy="1113585"/>
      </dsp:txXfrm>
    </dsp:sp>
    <dsp:sp modelId="{3AC7D04B-CA30-4CED-8AAD-CA89504C8880}">
      <dsp:nvSpPr>
        <dsp:cNvPr id="0" name=""/>
        <dsp:cNvSpPr/>
      </dsp:nvSpPr>
      <dsp:spPr>
        <a:xfrm>
          <a:off x="6854539" y="1829051"/>
          <a:ext cx="1855975" cy="111358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0944" tIns="95462" rIns="90944" bIns="95462" numCol="1" spcCol="1270" anchor="ctr" anchorCtr="0">
          <a:noAutofit/>
        </a:bodyPr>
        <a:lstStyle/>
        <a:p>
          <a:pPr marL="0" lvl="0" indent="0" algn="ctr" defTabSz="533400">
            <a:lnSpc>
              <a:spcPct val="90000"/>
            </a:lnSpc>
            <a:spcBef>
              <a:spcPct val="0"/>
            </a:spcBef>
            <a:spcAft>
              <a:spcPct val="35000"/>
            </a:spcAft>
            <a:buNone/>
          </a:pPr>
          <a:r>
            <a:rPr lang="en-US" sz="1200" b="1" kern="1200"/>
            <a:t>Example 2:</a:t>
          </a:r>
          <a:r>
            <a:rPr lang="en-US" sz="1200" kern="1200"/>
            <a:t> You work for a casino. Its employee handbook outlines termination procedures, such as disciplinary warnings and a chance for a hearing before a review board.  This creates a procedural due process right.  The casino must conduct the stated procedures before it fires you. A warning is notice. A hearing before a review board is a chance to be heard.  If the casino does not provide these procedures, it may have violated your due process rights.</a:t>
          </a:r>
        </a:p>
      </dsp:txBody>
      <dsp:txXfrm>
        <a:off x="6854539" y="1829051"/>
        <a:ext cx="1855975" cy="1113585"/>
      </dsp:txXfrm>
    </dsp:sp>
  </dsp:spTree>
</dsp:drawing>
</file>

<file path=ppt/diagrams/drawing9.xml><?xml version="1.0" encoding="utf-8"?>
<dsp:drawing xmlns:r="http://schemas.openxmlformats.org/officeDocument/2006/relationships" xmlns:a14="http://schemas.microsoft.com/office/drawing/2010/main" xmlns:asvg="http://schemas.microsoft.com/office/drawing/2016/SVG/main" xmlns:dgm="http://schemas.openxmlformats.org/drawingml/2006/diagram" xmlns:dsp="http://schemas.microsoft.com/office/drawing/2008/diagram" xmlns:a="http://schemas.openxmlformats.org/drawingml/2006/main">
  <dsp:spTree>
    <dsp:nvGrpSpPr>
      <dsp:cNvPr id="0" name=""/>
      <dsp:cNvGrpSpPr/>
    </dsp:nvGrpSpPr>
    <dsp:grpSpPr/>
    <dsp:sp modelId="{286DC486-B0F8-42F1-916B-B8DB15876C03}">
      <dsp:nvSpPr>
        <dsp:cNvPr id="0" name=""/>
        <dsp:cNvSpPr/>
      </dsp:nvSpPr>
      <dsp:spPr>
        <a:xfrm>
          <a:off x="0" y="2233"/>
          <a:ext cx="6635260" cy="113197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78342A-34B2-4DA8-8C60-602B7AD93554}">
      <dsp:nvSpPr>
        <dsp:cNvPr id="0" name=""/>
        <dsp:cNvSpPr/>
      </dsp:nvSpPr>
      <dsp:spPr>
        <a:xfrm>
          <a:off x="342422" y="256928"/>
          <a:ext cx="622587" cy="6225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4DAC887-9FA0-4D26-9353-96337BD46D9A}">
      <dsp:nvSpPr>
        <dsp:cNvPr id="0" name=""/>
        <dsp:cNvSpPr/>
      </dsp:nvSpPr>
      <dsp:spPr>
        <a:xfrm>
          <a:off x="1307432" y="2233"/>
          <a:ext cx="5327827" cy="1131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801" tIns="119801" rIns="119801" bIns="119801" numCol="1" spcCol="1270" anchor="ctr" anchorCtr="0">
          <a:noAutofit/>
        </a:bodyPr>
        <a:lstStyle/>
        <a:p>
          <a:pPr marL="0" lvl="0" indent="0" algn="l" defTabSz="933450">
            <a:lnSpc>
              <a:spcPct val="90000"/>
            </a:lnSpc>
            <a:spcBef>
              <a:spcPct val="0"/>
            </a:spcBef>
            <a:spcAft>
              <a:spcPct val="35000"/>
            </a:spcAft>
            <a:buNone/>
          </a:pPr>
          <a:r>
            <a:rPr lang="en-US" sz="2100" kern="1200"/>
            <a:t>You have </a:t>
          </a:r>
          <a:r>
            <a:rPr lang="en-US" sz="2100" b="1" kern="1200"/>
            <a:t>a right to look at</a:t>
          </a:r>
          <a:r>
            <a:rPr lang="en-US" sz="2100" kern="1200"/>
            <a:t> any documents, records, or regulations related to the eviction </a:t>
          </a:r>
          <a:r>
            <a:rPr lang="en-US" sz="2100" b="1" kern="1200"/>
            <a:t>before</a:t>
          </a:r>
          <a:r>
            <a:rPr lang="en-US" sz="2100" kern="1200"/>
            <a:t> going to a hearing or trial.</a:t>
          </a:r>
        </a:p>
      </dsp:txBody>
      <dsp:txXfrm>
        <a:off x="1307432" y="2233"/>
        <a:ext cx="5327827" cy="1131976"/>
      </dsp:txXfrm>
    </dsp:sp>
    <dsp:sp modelId="{6559263B-CE71-463B-8451-B5550F426F88}">
      <dsp:nvSpPr>
        <dsp:cNvPr id="0" name=""/>
        <dsp:cNvSpPr/>
      </dsp:nvSpPr>
      <dsp:spPr>
        <a:xfrm>
          <a:off x="0" y="1417204"/>
          <a:ext cx="6635260" cy="113197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1AECF6-0B0A-426B-AD8C-4F51874D7CB9}">
      <dsp:nvSpPr>
        <dsp:cNvPr id="0" name=""/>
        <dsp:cNvSpPr/>
      </dsp:nvSpPr>
      <dsp:spPr>
        <a:xfrm>
          <a:off x="342422" y="1671898"/>
          <a:ext cx="622587" cy="6225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988EDB9-BC9F-4B3B-9E6F-4E4AB417A7EC}">
      <dsp:nvSpPr>
        <dsp:cNvPr id="0" name=""/>
        <dsp:cNvSpPr/>
      </dsp:nvSpPr>
      <dsp:spPr>
        <a:xfrm>
          <a:off x="1307432" y="1417204"/>
          <a:ext cx="5327827" cy="1131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801" tIns="119801" rIns="119801" bIns="119801" numCol="1" spcCol="1270" anchor="ctr" anchorCtr="0">
          <a:noAutofit/>
        </a:bodyPr>
        <a:lstStyle/>
        <a:p>
          <a:pPr marL="0" lvl="0" indent="0" algn="l" defTabSz="933450">
            <a:lnSpc>
              <a:spcPct val="90000"/>
            </a:lnSpc>
            <a:spcBef>
              <a:spcPct val="0"/>
            </a:spcBef>
            <a:spcAft>
              <a:spcPct val="35000"/>
            </a:spcAft>
            <a:buNone/>
          </a:pPr>
          <a:r>
            <a:rPr lang="en-US" sz="2100" kern="1200"/>
            <a:t>The housing authority </a:t>
          </a:r>
          <a:r>
            <a:rPr lang="en-US" sz="2100" b="1" kern="1200"/>
            <a:t>must</a:t>
          </a:r>
          <a:r>
            <a:rPr lang="en-US" sz="2100" kern="1200"/>
            <a:t> give you proper written notice if they want to evict you.</a:t>
          </a:r>
        </a:p>
      </dsp:txBody>
      <dsp:txXfrm>
        <a:off x="1307432" y="1417204"/>
        <a:ext cx="5327827" cy="1131976"/>
      </dsp:txXfrm>
    </dsp:sp>
    <dsp:sp modelId="{39385D8F-3A84-47DE-BC69-749333835ACC}">
      <dsp:nvSpPr>
        <dsp:cNvPr id="0" name=""/>
        <dsp:cNvSpPr/>
      </dsp:nvSpPr>
      <dsp:spPr>
        <a:xfrm>
          <a:off x="0" y="2832174"/>
          <a:ext cx="6635260" cy="113197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A372AC-7BD3-4CA3-A3FB-FCD9E3426A4D}">
      <dsp:nvSpPr>
        <dsp:cNvPr id="0" name=""/>
        <dsp:cNvSpPr/>
      </dsp:nvSpPr>
      <dsp:spPr>
        <a:xfrm>
          <a:off x="342422" y="3086869"/>
          <a:ext cx="622587" cy="6225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B34867-5265-45C9-94D3-255ADB44F572}">
      <dsp:nvSpPr>
        <dsp:cNvPr id="0" name=""/>
        <dsp:cNvSpPr/>
      </dsp:nvSpPr>
      <dsp:spPr>
        <a:xfrm>
          <a:off x="1307432" y="2832174"/>
          <a:ext cx="5327827" cy="1131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801" tIns="119801" rIns="119801" bIns="119801" numCol="1" spcCol="1270" anchor="ctr" anchorCtr="0">
          <a:noAutofit/>
        </a:bodyPr>
        <a:lstStyle/>
        <a:p>
          <a:pPr marL="0" lvl="0" indent="0" algn="l" defTabSz="933450">
            <a:lnSpc>
              <a:spcPct val="90000"/>
            </a:lnSpc>
            <a:spcBef>
              <a:spcPct val="0"/>
            </a:spcBef>
            <a:spcAft>
              <a:spcPct val="35000"/>
            </a:spcAft>
            <a:buNone/>
          </a:pPr>
          <a:r>
            <a:rPr lang="en-US" sz="2100" kern="1200"/>
            <a:t>If they are evicting you, they </a:t>
          </a:r>
          <a:r>
            <a:rPr lang="en-US" sz="2100" b="1" kern="1200"/>
            <a:t>must</a:t>
          </a:r>
          <a:r>
            <a:rPr lang="en-US" sz="2100" kern="1200"/>
            <a:t> give you time to move.</a:t>
          </a:r>
        </a:p>
      </dsp:txBody>
      <dsp:txXfrm>
        <a:off x="1307432" y="2832174"/>
        <a:ext cx="5327827" cy="1131976"/>
      </dsp:txXfrm>
    </dsp:sp>
    <dsp:sp modelId="{EC2DDA6B-445B-47A3-9C22-3609BA37AC1E}">
      <dsp:nvSpPr>
        <dsp:cNvPr id="0" name=""/>
        <dsp:cNvSpPr/>
      </dsp:nvSpPr>
      <dsp:spPr>
        <a:xfrm>
          <a:off x="0" y="4247145"/>
          <a:ext cx="6635260" cy="113197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5B9A8B-BB2D-4FE7-8D73-FE61CB66157F}">
      <dsp:nvSpPr>
        <dsp:cNvPr id="0" name=""/>
        <dsp:cNvSpPr/>
      </dsp:nvSpPr>
      <dsp:spPr>
        <a:xfrm>
          <a:off x="342422" y="4501839"/>
          <a:ext cx="622587" cy="62258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8DF8EE9-92FE-4B15-8F66-6A2104C74D6C}">
      <dsp:nvSpPr>
        <dsp:cNvPr id="0" name=""/>
        <dsp:cNvSpPr/>
      </dsp:nvSpPr>
      <dsp:spPr>
        <a:xfrm>
          <a:off x="1307432" y="4247145"/>
          <a:ext cx="5327827" cy="1131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9801" tIns="119801" rIns="119801" bIns="119801" numCol="1" spcCol="1270" anchor="ctr" anchorCtr="0">
          <a:noAutofit/>
        </a:bodyPr>
        <a:lstStyle/>
        <a:p>
          <a:pPr marL="0" lvl="0" indent="0" algn="l" defTabSz="933450">
            <a:lnSpc>
              <a:spcPct val="90000"/>
            </a:lnSpc>
            <a:spcBef>
              <a:spcPct val="0"/>
            </a:spcBef>
            <a:spcAft>
              <a:spcPct val="35000"/>
            </a:spcAft>
            <a:buNone/>
          </a:pPr>
          <a:r>
            <a:rPr lang="en-US" sz="2100" kern="1200"/>
            <a:t>You might have more rights under the local tribal code.</a:t>
          </a:r>
        </a:p>
      </dsp:txBody>
      <dsp:txXfrm>
        <a:off x="1307432" y="4247145"/>
        <a:ext cx="5327827" cy="1131976"/>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1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8.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490472"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490472" y="3943232"/>
            <a:ext cx="9144000" cy="1655762"/>
          </a:xfrm>
        </p:spPr>
        <p:txBody>
          <a:bodyPr>
            <a:normAutofit/>
          </a:bodyPr>
          <a:lstStyle>
            <a:lvl1pPr marL="0" indent="0" algn="ctr">
              <a:lnSpc>
                <a:spcPct val="1100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ate Placeholder 13">
            <a:extLst>
              <a:ext uri="{FF2B5EF4-FFF2-40B4-BE49-F238E27FC236}">
                <a16:creationId xmlns:a16="http://schemas.microsoft.com/office/drawing/2014/main" id="{46538D75-00C2-DE73-4C65-FE94AC658370}"/>
              </a:ext>
            </a:extLst>
          </p:cNvPr>
          <p:cNvSpPr>
            <a:spLocks noGrp="1"/>
          </p:cNvSpPr>
          <p:nvPr>
            <p:ph type="dt" sz="half" idx="10"/>
          </p:nvPr>
        </p:nvSpPr>
        <p:spPr/>
        <p:txBody>
          <a:bodyPr/>
          <a:lstStyle/>
          <a:p>
            <a:fld id="{17F50B8E-A176-49F2-A3C1-FEDA0200170B}" type="datetime2">
              <a:rPr lang="en-US" smtClean="0"/>
              <a:t>Monday, December 9, 2024</a:t>
            </a:fld>
            <a:endParaRPr lang="en-US" dirty="0"/>
          </a:p>
        </p:txBody>
      </p:sp>
      <p:sp>
        <p:nvSpPr>
          <p:cNvPr id="16" name="Footer Placeholder 15">
            <a:extLst>
              <a:ext uri="{FF2B5EF4-FFF2-40B4-BE49-F238E27FC236}">
                <a16:creationId xmlns:a16="http://schemas.microsoft.com/office/drawing/2014/main" id="{6B601B81-68C1-B63A-105C-EC637DF56CB7}"/>
              </a:ext>
            </a:extLst>
          </p:cNvPr>
          <p:cNvSpPr>
            <a:spLocks noGrp="1"/>
          </p:cNvSpPr>
          <p:nvPr>
            <p:ph type="ftr" sz="quarter" idx="11"/>
          </p:nvPr>
        </p:nvSpPr>
        <p:spPr/>
        <p:txBody>
          <a:bodyPr/>
          <a:lstStyle/>
          <a:p>
            <a:r>
              <a:rPr lang="en-US"/>
              <a:t>Sample Footer Text</a:t>
            </a:r>
          </a:p>
        </p:txBody>
      </p:sp>
      <p:sp>
        <p:nvSpPr>
          <p:cNvPr id="17" name="Slide Number Placeholder 16">
            <a:extLst>
              <a:ext uri="{FF2B5EF4-FFF2-40B4-BE49-F238E27FC236}">
                <a16:creationId xmlns:a16="http://schemas.microsoft.com/office/drawing/2014/main" id="{E9F3E495-0415-392A-9A07-34555BBC7F4C}"/>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1337567416"/>
      </p:ext>
    </p:extLst>
  </p:cSld>
  <p:clrMapOvr>
    <a:masterClrMapping/>
  </p:clrMapOvr>
</p:sldLayout>
</file>

<file path=ppt/slideLayouts/slideLayout10.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B2268C47-2910-B99C-EC67-F6649ADC29A4}"/>
              </a:ext>
            </a:extLst>
          </p:cNvPr>
          <p:cNvSpPr>
            <a:spLocks noGrp="1"/>
          </p:cNvSpPr>
          <p:nvPr>
            <p:ph type="dt" sz="half" idx="10"/>
          </p:nvPr>
        </p:nvSpPr>
        <p:spPr/>
        <p:txBody>
          <a:bodyPr/>
          <a:lstStyle/>
          <a:p>
            <a:fld id="{0512A49D-4A7C-4944-9802-8EE0B5A6CEDD}" type="datetime2">
              <a:rPr lang="en-US" smtClean="0"/>
              <a:t>Monday, December 9, 2024</a:t>
            </a:fld>
            <a:endParaRPr lang="en-US"/>
          </a:p>
        </p:txBody>
      </p:sp>
      <p:sp>
        <p:nvSpPr>
          <p:cNvPr id="8" name="Footer Placeholder 7">
            <a:extLst>
              <a:ext uri="{FF2B5EF4-FFF2-40B4-BE49-F238E27FC236}">
                <a16:creationId xmlns:a16="http://schemas.microsoft.com/office/drawing/2014/main" id="{D8019515-4A04-FBE0-E89C-86ECBB7E98A8}"/>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C3D9C272-2490-C827-9BE5-9CEE41850423}"/>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016028712"/>
      </p:ext>
    </p:extLst>
  </p:cSld>
  <p:clrMapOvr>
    <a:masterClrMapping/>
  </p:clrMapOvr>
</p:sldLayout>
</file>

<file path=ppt/slideLayouts/slideLayout11.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32613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43943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DBFF68BE-C313-C839-B719-0339AC3444DF}"/>
              </a:ext>
            </a:extLst>
          </p:cNvPr>
          <p:cNvSpPr>
            <a:spLocks noGrp="1"/>
          </p:cNvSpPr>
          <p:nvPr>
            <p:ph type="dt" sz="half" idx="10"/>
          </p:nvPr>
        </p:nvSpPr>
        <p:spPr/>
        <p:txBody>
          <a:bodyPr/>
          <a:lstStyle/>
          <a:p>
            <a:fld id="{5D689DDD-3B11-4150-8B39-3662C10D8BF9}" type="datetime2">
              <a:rPr lang="en-US" smtClean="0"/>
              <a:t>Monday, December 9, 2024</a:t>
            </a:fld>
            <a:endParaRPr lang="en-US"/>
          </a:p>
        </p:txBody>
      </p:sp>
      <p:sp>
        <p:nvSpPr>
          <p:cNvPr id="8" name="Footer Placeholder 7">
            <a:extLst>
              <a:ext uri="{FF2B5EF4-FFF2-40B4-BE49-F238E27FC236}">
                <a16:creationId xmlns:a16="http://schemas.microsoft.com/office/drawing/2014/main" id="{A14F4E5F-FFF4-F934-3DD9-134F8D24262D}"/>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6CFE0F82-88EB-FAE2-FC02-99D5EE30110A}"/>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374400697"/>
      </p:ext>
    </p:extLst>
  </p:cSld>
  <p:clrMapOvr>
    <a:masterClrMapping/>
  </p:clrMapOvr>
</p:sldLayout>
</file>

<file path=ppt/slideLayouts/slideLayout2.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p:txBody>
          <a:bodyPr>
            <a:normAutofit/>
          </a:bodyPr>
          <a:lstStyle>
            <a:lvl1pPr>
              <a:lnSpc>
                <a:spcPct val="90000"/>
              </a:lnSpc>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4" y="1825625"/>
            <a:ext cx="10515600" cy="4206383"/>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Date Placeholder 10">
            <a:extLst>
              <a:ext uri="{FF2B5EF4-FFF2-40B4-BE49-F238E27FC236}">
                <a16:creationId xmlns:a16="http://schemas.microsoft.com/office/drawing/2014/main" id="{A25CBB87-BE9B-82CE-8A24-F21EEA0366C3}"/>
              </a:ext>
            </a:extLst>
          </p:cNvPr>
          <p:cNvSpPr>
            <a:spLocks noGrp="1"/>
          </p:cNvSpPr>
          <p:nvPr>
            <p:ph type="dt" sz="half" idx="10"/>
          </p:nvPr>
        </p:nvSpPr>
        <p:spPr/>
        <p:txBody>
          <a:bodyPr/>
          <a:lstStyle/>
          <a:p>
            <a:fld id="{57997BA6-BEF8-495F-ACCD-8D19769E4FC6}" type="datetime2">
              <a:rPr lang="en-US" smtClean="0"/>
              <a:t>Monday, December 9, 2024</a:t>
            </a:fld>
            <a:endParaRPr lang="en-US" dirty="0"/>
          </a:p>
        </p:txBody>
      </p:sp>
      <p:sp>
        <p:nvSpPr>
          <p:cNvPr id="12" name="Footer Placeholder 11">
            <a:extLst>
              <a:ext uri="{FF2B5EF4-FFF2-40B4-BE49-F238E27FC236}">
                <a16:creationId xmlns:a16="http://schemas.microsoft.com/office/drawing/2014/main" id="{B2131628-C033-9728-C4CF-90CDBCB89F7F}"/>
              </a:ext>
            </a:extLst>
          </p:cNvPr>
          <p:cNvSpPr>
            <a:spLocks noGrp="1"/>
          </p:cNvSpPr>
          <p:nvPr>
            <p:ph type="ftr" sz="quarter" idx="11"/>
          </p:nvPr>
        </p:nvSpPr>
        <p:spPr/>
        <p:txBody>
          <a:bodyPr/>
          <a:lstStyle/>
          <a:p>
            <a:r>
              <a:rPr lang="en-US" dirty="0"/>
              <a:t>Sample Footer Text</a:t>
            </a:r>
          </a:p>
        </p:txBody>
      </p:sp>
      <p:sp>
        <p:nvSpPr>
          <p:cNvPr id="13" name="Slide Number Placeholder 12">
            <a:extLst>
              <a:ext uri="{FF2B5EF4-FFF2-40B4-BE49-F238E27FC236}">
                <a16:creationId xmlns:a16="http://schemas.microsoft.com/office/drawing/2014/main" id="{B67216CA-9A26-BBE7-68A3-9237D22CDFC8}"/>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757432736"/>
      </p:ext>
    </p:extLst>
  </p:cSld>
  <p:clrMapOvr>
    <a:masterClrMapping/>
  </p:clrMapOvr>
</p:sldLayout>
</file>

<file path=ppt/slideLayouts/slideLayout3.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15600" cy="2852737"/>
          </a:xfrm>
        </p:spPr>
        <p:txBody>
          <a:bodyPr anchor="b">
            <a:normAutofit/>
          </a:bodyPr>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15600" cy="1500187"/>
          </a:xfrm>
        </p:spPr>
        <p:txBody>
          <a:bodyPr>
            <a:norm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 name="Date Placeholder 9">
            <a:extLst>
              <a:ext uri="{FF2B5EF4-FFF2-40B4-BE49-F238E27FC236}">
                <a16:creationId xmlns:a16="http://schemas.microsoft.com/office/drawing/2014/main" id="{6B034DD9-4A61-318F-88CF-79721B55AC5B}"/>
              </a:ext>
            </a:extLst>
          </p:cNvPr>
          <p:cNvSpPr>
            <a:spLocks noGrp="1"/>
          </p:cNvSpPr>
          <p:nvPr>
            <p:ph type="dt" sz="half" idx="10"/>
          </p:nvPr>
        </p:nvSpPr>
        <p:spPr/>
        <p:txBody>
          <a:bodyPr/>
          <a:lstStyle/>
          <a:p>
            <a:fld id="{4857292D-4609-4E55-92E3-C12C6A1234E8}" type="datetime2">
              <a:rPr lang="en-US" smtClean="0"/>
              <a:t>Monday, December 9, 2024</a:t>
            </a:fld>
            <a:endParaRPr lang="en-US" dirty="0"/>
          </a:p>
        </p:txBody>
      </p:sp>
      <p:sp>
        <p:nvSpPr>
          <p:cNvPr id="11" name="Footer Placeholder 10">
            <a:extLst>
              <a:ext uri="{FF2B5EF4-FFF2-40B4-BE49-F238E27FC236}">
                <a16:creationId xmlns:a16="http://schemas.microsoft.com/office/drawing/2014/main" id="{D496DA99-E916-9F7C-9E88-AA06046AE94C}"/>
              </a:ext>
            </a:extLst>
          </p:cNvPr>
          <p:cNvSpPr>
            <a:spLocks noGrp="1"/>
          </p:cNvSpPr>
          <p:nvPr>
            <p:ph type="ftr" sz="quarter" idx="11"/>
          </p:nvPr>
        </p:nvSpPr>
        <p:spPr/>
        <p:txBody>
          <a:bodyPr/>
          <a:lstStyle/>
          <a:p>
            <a:r>
              <a:rPr lang="en-US"/>
              <a:t>Sample Footer Text</a:t>
            </a:r>
          </a:p>
        </p:txBody>
      </p:sp>
      <p:sp>
        <p:nvSpPr>
          <p:cNvPr id="12" name="Slide Number Placeholder 11">
            <a:extLst>
              <a:ext uri="{FF2B5EF4-FFF2-40B4-BE49-F238E27FC236}">
                <a16:creationId xmlns:a16="http://schemas.microsoft.com/office/drawing/2014/main" id="{21CC86B5-B6B3-4633-0D90-AACB44D0D409}"/>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6328480"/>
      </p:ext>
    </p:extLst>
  </p:cSld>
  <p:clrMapOvr>
    <a:masterClrMapping/>
  </p:clrMapOvr>
</p:sldLayout>
</file>

<file path=ppt/slideLayouts/slideLayout4.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78F7F10-35F6-E392-D41B-3CD300D5CCF8}"/>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181600" cy="4206382"/>
          </a:xfrm>
        </p:spPr>
        <p:txBody>
          <a:bodyPr vert="horz" lIns="91440" tIns="45720" rIns="91440" bIns="45720" rtlCol="0">
            <a:normAutofit/>
          </a:bodyPr>
          <a:lstStyle>
            <a:lvl1pPr>
              <a:defRPr lang="en-US" smtClean="0"/>
            </a:lvl1pPr>
            <a:lvl2pPr>
              <a:defRPr lang="en-US" smtClean="0"/>
            </a:lvl2pPr>
            <a:lvl3pPr>
              <a:defRPr lang="en-US" smtClean="0"/>
            </a:lvl3pPr>
            <a:lvl4pPr>
              <a:defRPr lang="en-US" smtClean="0"/>
            </a:lvl4pPr>
            <a:lvl5pPr>
              <a:defRPr lang="en-US" dirty="0"/>
            </a:lvl5pPr>
          </a:lstStyle>
          <a:p>
            <a:pPr lvl="0">
              <a:buChar char="¬"/>
            </a:pPr>
            <a:r>
              <a:rPr lang="en-US"/>
              <a:t>Click to edit Master text styles</a:t>
            </a:r>
          </a:p>
          <a:p>
            <a:pPr lvl="1">
              <a:buChar char="¬"/>
            </a:pPr>
            <a:r>
              <a:rPr lang="en-US"/>
              <a:t>Second level</a:t>
            </a:r>
          </a:p>
          <a:p>
            <a:pPr lvl="2">
              <a:buChar char="¬"/>
            </a:pPr>
            <a:r>
              <a:rPr lang="en-US"/>
              <a:t>Third level</a:t>
            </a:r>
          </a:p>
          <a:p>
            <a:pPr lvl="3">
              <a:buChar char="¬"/>
            </a:pPr>
            <a:r>
              <a:rPr lang="en-US"/>
              <a:t>Fourth level</a:t>
            </a:r>
          </a:p>
          <a:p>
            <a:pPr lvl="4">
              <a:buChar char="¬"/>
            </a:pPr>
            <a:r>
              <a:rPr lang="en-US"/>
              <a:t>Fifth level</a:t>
            </a:r>
            <a:endParaRPr lang="en-US" dirty="0"/>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5756178" y="1825625"/>
            <a:ext cx="518004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Date Placeholder 14">
            <a:extLst>
              <a:ext uri="{FF2B5EF4-FFF2-40B4-BE49-F238E27FC236}">
                <a16:creationId xmlns:a16="http://schemas.microsoft.com/office/drawing/2014/main" id="{35274CEC-210E-BC97-9B79-A7D801E4B5F6}"/>
              </a:ext>
            </a:extLst>
          </p:cNvPr>
          <p:cNvSpPr>
            <a:spLocks noGrp="1"/>
          </p:cNvSpPr>
          <p:nvPr>
            <p:ph type="dt" sz="half" idx="10"/>
          </p:nvPr>
        </p:nvSpPr>
        <p:spPr/>
        <p:txBody>
          <a:bodyPr/>
          <a:lstStyle/>
          <a:p>
            <a:fld id="{003E0E29-2C79-4A2A-B61C-A21B8362A50A}" type="datetime2">
              <a:rPr lang="en-US" smtClean="0"/>
              <a:t>Monday, December 9, 2024</a:t>
            </a:fld>
            <a:endParaRPr lang="en-US"/>
          </a:p>
        </p:txBody>
      </p:sp>
      <p:sp>
        <p:nvSpPr>
          <p:cNvPr id="16" name="Footer Placeholder 15">
            <a:extLst>
              <a:ext uri="{FF2B5EF4-FFF2-40B4-BE49-F238E27FC236}">
                <a16:creationId xmlns:a16="http://schemas.microsoft.com/office/drawing/2014/main" id="{486B3D53-F805-C08E-2359-498218FC6898}"/>
              </a:ext>
            </a:extLst>
          </p:cNvPr>
          <p:cNvSpPr>
            <a:spLocks noGrp="1"/>
          </p:cNvSpPr>
          <p:nvPr>
            <p:ph type="ftr" sz="quarter" idx="11"/>
          </p:nvPr>
        </p:nvSpPr>
        <p:spPr/>
        <p:txBody>
          <a:bodyPr/>
          <a:lstStyle/>
          <a:p>
            <a:r>
              <a:rPr lang="en-US"/>
              <a:t>Sample Footer Text</a:t>
            </a:r>
          </a:p>
        </p:txBody>
      </p:sp>
      <p:sp>
        <p:nvSpPr>
          <p:cNvPr id="17" name="Slide Number Placeholder 16">
            <a:extLst>
              <a:ext uri="{FF2B5EF4-FFF2-40B4-BE49-F238E27FC236}">
                <a16:creationId xmlns:a16="http://schemas.microsoft.com/office/drawing/2014/main" id="{61C4695B-D7BD-45F7-EB23-6FDAF2410BB2}"/>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806647592"/>
      </p:ext>
    </p:extLst>
  </p:cSld>
  <p:clrMapOvr>
    <a:masterClrMapping/>
  </p:clrMapOvr>
</p:sldLayout>
</file>

<file path=ppt/slideLayouts/slideLayout5.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A1F52B7-5271-53AA-8260-0CF50FF8DA3C}"/>
              </a:ext>
            </a:extLst>
          </p:cNvPr>
          <p:cNvSpPr/>
          <p:nvPr/>
        </p:nvSpPr>
        <p:spPr>
          <a:xfrm>
            <a:off x="0" y="685800"/>
            <a:ext cx="11494008"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2178" y="365125"/>
            <a:ext cx="10515600" cy="1325563"/>
          </a:xfrm>
        </p:spPr>
        <p:txBody>
          <a:bodyPr>
            <a:normAutofit/>
          </a:bodyPr>
          <a:lstStyle>
            <a:lvl1pPr>
              <a:defRPr sz="52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2178" y="1681163"/>
            <a:ext cx="515778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2178" y="2505075"/>
            <a:ext cx="515778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754590" y="1681163"/>
            <a:ext cx="5183188"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754590" y="2505075"/>
            <a:ext cx="5183188"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7198C3F1-4E77-7888-CDB8-CF9406E4A2E0}"/>
              </a:ext>
            </a:extLst>
          </p:cNvPr>
          <p:cNvSpPr>
            <a:spLocks noGrp="1"/>
          </p:cNvSpPr>
          <p:nvPr>
            <p:ph type="dt" sz="half" idx="10"/>
          </p:nvPr>
        </p:nvSpPr>
        <p:spPr/>
        <p:txBody>
          <a:bodyPr/>
          <a:lstStyle/>
          <a:p>
            <a:fld id="{B0CA0177-5432-41AC-9593-8EC96BFF4F82}" type="datetime2">
              <a:rPr lang="en-US" smtClean="0"/>
              <a:t>Monday, December 9, 2024</a:t>
            </a:fld>
            <a:endParaRPr lang="en-US" dirty="0"/>
          </a:p>
        </p:txBody>
      </p:sp>
      <p:sp>
        <p:nvSpPr>
          <p:cNvPr id="11" name="Footer Placeholder 10">
            <a:extLst>
              <a:ext uri="{FF2B5EF4-FFF2-40B4-BE49-F238E27FC236}">
                <a16:creationId xmlns:a16="http://schemas.microsoft.com/office/drawing/2014/main" id="{493561D3-90F6-AD82-BCFE-90F9427D867B}"/>
              </a:ext>
            </a:extLst>
          </p:cNvPr>
          <p:cNvSpPr>
            <a:spLocks noGrp="1"/>
          </p:cNvSpPr>
          <p:nvPr>
            <p:ph type="ftr" sz="quarter" idx="11"/>
          </p:nvPr>
        </p:nvSpPr>
        <p:spPr/>
        <p:txBody>
          <a:bodyPr/>
          <a:lstStyle/>
          <a:p>
            <a:r>
              <a:rPr lang="en-US"/>
              <a:t>Sample Footer Text</a:t>
            </a:r>
          </a:p>
        </p:txBody>
      </p:sp>
      <p:sp>
        <p:nvSpPr>
          <p:cNvPr id="12" name="Slide Number Placeholder 11">
            <a:extLst>
              <a:ext uri="{FF2B5EF4-FFF2-40B4-BE49-F238E27FC236}">
                <a16:creationId xmlns:a16="http://schemas.microsoft.com/office/drawing/2014/main" id="{932F9B33-3FA7-526F-7B45-342EB64A1CDB}"/>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266707387"/>
      </p:ext>
    </p:extLst>
  </p:cSld>
  <p:clrMapOvr>
    <a:masterClrMapping/>
  </p:clrMapOvr>
</p:sldLayout>
</file>

<file path=ppt/slideLayouts/slideLayout6.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15600" cy="1325563"/>
          </a:xfrm>
        </p:spPr>
        <p:txBody>
          <a:bodyPr>
            <a:normAutofit/>
          </a:bodyPr>
          <a:lstStyle>
            <a:lvl1pPr>
              <a:defRPr sz="5200"/>
            </a:lvl1pPr>
          </a:lstStyle>
          <a:p>
            <a:r>
              <a:rPr lang="en-US"/>
              <a:t>Click to edit Master title style</a:t>
            </a:r>
            <a:endParaRPr lang="en-US" dirty="0"/>
          </a:p>
        </p:txBody>
      </p:sp>
      <p:sp>
        <p:nvSpPr>
          <p:cNvPr id="8" name="Date Placeholder 7">
            <a:extLst>
              <a:ext uri="{FF2B5EF4-FFF2-40B4-BE49-F238E27FC236}">
                <a16:creationId xmlns:a16="http://schemas.microsoft.com/office/drawing/2014/main" id="{A9328E63-E075-39E2-BAA7-30CCAE2E779E}"/>
              </a:ext>
            </a:extLst>
          </p:cNvPr>
          <p:cNvSpPr>
            <a:spLocks noGrp="1"/>
          </p:cNvSpPr>
          <p:nvPr>
            <p:ph type="dt" sz="half" idx="10"/>
          </p:nvPr>
        </p:nvSpPr>
        <p:spPr/>
        <p:txBody>
          <a:bodyPr/>
          <a:lstStyle/>
          <a:p>
            <a:fld id="{EED29A7B-B2F1-41A3-B969-4E25F618B967}" type="datetime2">
              <a:rPr lang="en-US" smtClean="0"/>
              <a:t>Monday, December 9, 2024</a:t>
            </a:fld>
            <a:endParaRPr lang="en-US" dirty="0"/>
          </a:p>
        </p:txBody>
      </p:sp>
      <p:sp>
        <p:nvSpPr>
          <p:cNvPr id="9" name="Footer Placeholder 8">
            <a:extLst>
              <a:ext uri="{FF2B5EF4-FFF2-40B4-BE49-F238E27FC236}">
                <a16:creationId xmlns:a16="http://schemas.microsoft.com/office/drawing/2014/main" id="{2A5894A5-0E01-F43E-C68A-2EFAB2EB89D8}"/>
              </a:ext>
            </a:extLst>
          </p:cNvPr>
          <p:cNvSpPr>
            <a:spLocks noGrp="1"/>
          </p:cNvSpPr>
          <p:nvPr>
            <p:ph type="ftr" sz="quarter" idx="11"/>
          </p:nvPr>
        </p:nvSpPr>
        <p:spPr/>
        <p:txBody>
          <a:bodyPr/>
          <a:lstStyle/>
          <a:p>
            <a:r>
              <a:rPr lang="en-US"/>
              <a:t>Sample Footer Text</a:t>
            </a:r>
          </a:p>
        </p:txBody>
      </p:sp>
      <p:sp>
        <p:nvSpPr>
          <p:cNvPr id="10" name="Slide Number Placeholder 9">
            <a:extLst>
              <a:ext uri="{FF2B5EF4-FFF2-40B4-BE49-F238E27FC236}">
                <a16:creationId xmlns:a16="http://schemas.microsoft.com/office/drawing/2014/main" id="{7250128C-CE40-2B40-1B89-7E9AAAAC4393}"/>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3081523986"/>
      </p:ext>
    </p:extLst>
  </p:cSld>
  <p:clrMapOvr>
    <a:masterClrMapping/>
  </p:clrMapOvr>
</p:sldLayout>
</file>

<file path=ppt/slideLayouts/slideLayout7.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281B99-C6A0-F92A-BDD3-BB362196501C}"/>
              </a:ext>
            </a:extLst>
          </p:cNvPr>
          <p:cNvSpPr/>
          <p:nvPr/>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Rectangle 2">
            <a:extLst>
              <a:ext uri="{FF2B5EF4-FFF2-40B4-BE49-F238E27FC236}">
                <a16:creationId xmlns:a16="http://schemas.microsoft.com/office/drawing/2014/main" id="{3EB8367C-67E1-A50A-1584-F859A6FED9C9}"/>
              </a:ext>
            </a:extLst>
          </p:cNvPr>
          <p:cNvSpPr/>
          <p:nvPr/>
        </p:nvSpPr>
        <p:spPr>
          <a:xfrm>
            <a:off x="0"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 name="Date Placeholder 4">
            <a:extLst>
              <a:ext uri="{FF2B5EF4-FFF2-40B4-BE49-F238E27FC236}">
                <a16:creationId xmlns:a16="http://schemas.microsoft.com/office/drawing/2014/main" id="{2ABB8861-51D7-741E-6B2C-25412D40E5BD}"/>
              </a:ext>
            </a:extLst>
          </p:cNvPr>
          <p:cNvSpPr>
            <a:spLocks noGrp="1"/>
          </p:cNvSpPr>
          <p:nvPr>
            <p:ph type="dt" sz="half" idx="10"/>
          </p:nvPr>
        </p:nvSpPr>
        <p:spPr/>
        <p:txBody>
          <a:bodyPr/>
          <a:lstStyle/>
          <a:p>
            <a:fld id="{4EE98B79-F222-4FD1-8713-07459E1B5004}" type="datetime2">
              <a:rPr lang="en-US" smtClean="0"/>
              <a:t>Monday, December 9, 2024</a:t>
            </a:fld>
            <a:endParaRPr lang="en-US"/>
          </a:p>
        </p:txBody>
      </p:sp>
      <p:sp>
        <p:nvSpPr>
          <p:cNvPr id="6" name="Footer Placeholder 5">
            <a:extLst>
              <a:ext uri="{FF2B5EF4-FFF2-40B4-BE49-F238E27FC236}">
                <a16:creationId xmlns:a16="http://schemas.microsoft.com/office/drawing/2014/main" id="{63D69A2F-0657-B33B-8334-C458A9538368}"/>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EB4FC84-48ED-0480-2497-FCD84C1276C6}"/>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269456496"/>
      </p:ext>
    </p:extLst>
  </p:cSld>
  <p:clrMapOvr>
    <a:masterClrMapping/>
  </p:clrMapOvr>
</p:sldLayout>
</file>

<file path=ppt/slideLayouts/slideLayout8.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12425" cy="1600200"/>
          </a:xfrm>
        </p:spPr>
        <p:txBody>
          <a:bodyPr anchor="b">
            <a:normAutofit/>
          </a:bodyPr>
          <a:lstStyle>
            <a:lvl1pPr>
              <a:defRPr sz="5200">
                <a:latin typeface="Dante (Headings)2"/>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4782830" y="2199340"/>
            <a:ext cx="6172200"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23F37370-7C05-0AAE-A0C3-9EE620A84EBB}"/>
              </a:ext>
            </a:extLst>
          </p:cNvPr>
          <p:cNvSpPr>
            <a:spLocks noGrp="1"/>
          </p:cNvSpPr>
          <p:nvPr>
            <p:ph type="dt" sz="half" idx="10"/>
          </p:nvPr>
        </p:nvSpPr>
        <p:spPr/>
        <p:txBody>
          <a:bodyPr/>
          <a:lstStyle/>
          <a:p>
            <a:fld id="{792630FD-0818-4065-B5FE-410552D9B1BC}" type="datetime2">
              <a:rPr lang="en-US" smtClean="0"/>
              <a:t>Monday, December 9, 2024</a:t>
            </a:fld>
            <a:endParaRPr lang="en-US"/>
          </a:p>
        </p:txBody>
      </p:sp>
      <p:sp>
        <p:nvSpPr>
          <p:cNvPr id="9" name="Footer Placeholder 8">
            <a:extLst>
              <a:ext uri="{FF2B5EF4-FFF2-40B4-BE49-F238E27FC236}">
                <a16:creationId xmlns:a16="http://schemas.microsoft.com/office/drawing/2014/main" id="{0900B8E3-39E6-A88A-BBFB-717596EB347E}"/>
              </a:ext>
            </a:extLst>
          </p:cNvPr>
          <p:cNvSpPr>
            <a:spLocks noGrp="1"/>
          </p:cNvSpPr>
          <p:nvPr>
            <p:ph type="ftr" sz="quarter" idx="11"/>
          </p:nvPr>
        </p:nvSpPr>
        <p:spPr/>
        <p:txBody>
          <a:bodyPr/>
          <a:lstStyle/>
          <a:p>
            <a:r>
              <a:rPr lang="en-US"/>
              <a:t>Sample Footer Text</a:t>
            </a:r>
          </a:p>
        </p:txBody>
      </p:sp>
      <p:sp>
        <p:nvSpPr>
          <p:cNvPr id="10" name="Slide Number Placeholder 9">
            <a:extLst>
              <a:ext uri="{FF2B5EF4-FFF2-40B4-BE49-F238E27FC236}">
                <a16:creationId xmlns:a16="http://schemas.microsoft.com/office/drawing/2014/main" id="{348E340D-1840-D987-3EEA-963BDDE31400}"/>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217014063"/>
      </p:ext>
    </p:extLst>
  </p:cSld>
  <p:clrMapOvr>
    <a:masterClrMapping/>
  </p:clrMapOvr>
</p:sldLayout>
</file>

<file path=ppt/slideLayouts/slideLayout9.xml><?xml version="1.0" encoding="utf-8"?>
<p:sldLayout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3932237" cy="1600200"/>
          </a:xfrm>
        </p:spPr>
        <p:txBody>
          <a:bodyPr anchor="b">
            <a:norm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4781276"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3932237"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0F28E44-58BB-553B-BBD0-F292C66CCA94}"/>
              </a:ext>
            </a:extLst>
          </p:cNvPr>
          <p:cNvSpPr>
            <a:spLocks noGrp="1"/>
          </p:cNvSpPr>
          <p:nvPr>
            <p:ph type="dt" sz="half" idx="10"/>
          </p:nvPr>
        </p:nvSpPr>
        <p:spPr/>
        <p:txBody>
          <a:bodyPr/>
          <a:lstStyle/>
          <a:p>
            <a:fld id="{93C2D289-0EBF-40C7-B6E8-60285281F180}" type="datetime2">
              <a:rPr lang="en-US" smtClean="0"/>
              <a:t>Monday, December 9, 2024</a:t>
            </a:fld>
            <a:endParaRPr lang="en-US"/>
          </a:p>
        </p:txBody>
      </p:sp>
      <p:sp>
        <p:nvSpPr>
          <p:cNvPr id="10" name="Footer Placeholder 9">
            <a:extLst>
              <a:ext uri="{FF2B5EF4-FFF2-40B4-BE49-F238E27FC236}">
                <a16:creationId xmlns:a16="http://schemas.microsoft.com/office/drawing/2014/main" id="{8F22D156-E5FE-F118-0553-B401F19652DE}"/>
              </a:ext>
            </a:extLst>
          </p:cNvPr>
          <p:cNvSpPr>
            <a:spLocks noGrp="1"/>
          </p:cNvSpPr>
          <p:nvPr>
            <p:ph type="ftr" sz="quarter" idx="11"/>
          </p:nvPr>
        </p:nvSpPr>
        <p:spPr/>
        <p:txBody>
          <a:bodyPr/>
          <a:lstStyle/>
          <a:p>
            <a:r>
              <a:rPr lang="en-US"/>
              <a:t>Sample Footer Text</a:t>
            </a:r>
          </a:p>
        </p:txBody>
      </p:sp>
      <p:sp>
        <p:nvSpPr>
          <p:cNvPr id="11" name="Slide Number Placeholder 10">
            <a:extLst>
              <a:ext uri="{FF2B5EF4-FFF2-40B4-BE49-F238E27FC236}">
                <a16:creationId xmlns:a16="http://schemas.microsoft.com/office/drawing/2014/main" id="{88AEE0A6-6120-9BA2-5751-E0E2D8CF0F58}"/>
              </a:ext>
            </a:extLst>
          </p:cNvPr>
          <p:cNvSpPr>
            <a:spLocks noGrp="1"/>
          </p:cNvSpPr>
          <p:nvPr>
            <p:ph type="sldNum" sz="quarter" idx="12"/>
          </p:nvPr>
        </p:nvSpPr>
        <p:spPr/>
        <p:txBody>
          <a:bodyPr/>
          <a:lstStyle/>
          <a:p>
            <a:fld id="{7BE69E03-4804-4553-A1EC-F089884EF50F}" type="slidenum">
              <a:rPr lang="en-US" smtClean="0"/>
              <a:t>‹#›</a:t>
            </a:fld>
            <a:endParaRPr lang="en-US"/>
          </a:p>
        </p:txBody>
      </p:sp>
    </p:spTree>
    <p:extLst>
      <p:ext uri="{BB962C8B-B14F-4D97-AF65-F5344CB8AC3E}">
        <p14:creationId xmlns:p14="http://schemas.microsoft.com/office/powerpoint/2010/main" val="1371531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4B53B4F-080C-8523-03AD-871CC3B8D168}"/>
              </a:ext>
            </a:extLst>
          </p:cNvPr>
          <p:cNvSpPr/>
          <p:nvPr/>
        </p:nvSpPr>
        <p:spPr>
          <a:xfrm>
            <a:off x="1524" y="0"/>
            <a:ext cx="12188952" cy="6858000"/>
          </a:xfrm>
          <a:prstGeom prst="rect">
            <a:avLst/>
          </a:prstGeom>
          <a:solidFill>
            <a:schemeClr val="bg2">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D53B790B-70BD-FD52-2540-F1DA4882170E}"/>
              </a:ext>
            </a:extLst>
          </p:cNvPr>
          <p:cNvSpPr/>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descr="Tag=AccentColor&#10;Flavor=Light&#10;Target=Line">
            <a:extLst>
              <a:ext uri="{FF2B5EF4-FFF2-40B4-BE49-F238E27FC236}">
                <a16:creationId xmlns:a16="http://schemas.microsoft.com/office/drawing/2014/main" id="{7D4FC5F0-CBD6-AEEB-4902-28D624068890}"/>
              </a:ext>
            </a:extLst>
          </p:cNvPr>
          <p:cNvCxnSpPr>
            <a:cxnSpLocks/>
          </p:cNvCxnSpPr>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descr="Tag=AccentColor&#10;Flavor=Light&#10;Target=Line">
            <a:extLst>
              <a:ext uri="{FF2B5EF4-FFF2-40B4-BE49-F238E27FC236}">
                <a16:creationId xmlns:a16="http://schemas.microsoft.com/office/drawing/2014/main" id="{FA9EB4DB-DDA5-1A45-7D87-B2BF67D2D1C3}"/>
              </a:ext>
            </a:extLst>
          </p:cNvPr>
          <p:cNvCxnSpPr>
            <a:cxnSpLocks/>
          </p:cNvCxnSpPr>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200">
                <a:solidFill>
                  <a:schemeClr val="tx2"/>
                </a:solidFill>
              </a:defRPr>
            </a:lvl1pPr>
          </a:lstStyle>
          <a:p>
            <a:fld id="{94CDC665-7415-4DAF-AE09-B9BBC1907393}" type="datetime2">
              <a:rPr lang="en-US" smtClean="0"/>
              <a:t>Monday, December 9, 2024</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2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18288"/>
            <a:ext cx="685800" cy="685800"/>
          </a:xfrm>
          <a:prstGeom prst="rect">
            <a:avLst/>
          </a:prstGeom>
        </p:spPr>
        <p:txBody>
          <a:bodyPr vert="horz" lIns="91440" tIns="45720" rIns="91440" bIns="45720" rtlCol="0" anchor="ctr"/>
          <a:lstStyle>
            <a:lvl1pPr algn="ctr">
              <a:defRPr sz="1200">
                <a:solidFill>
                  <a:schemeClr val="tx2"/>
                </a:solidFill>
              </a:defRPr>
            </a:lvl1pPr>
          </a:lstStyle>
          <a:p>
            <a:fld id="{7BE69E03-4804-4553-A1EC-F089884EF50F}" type="slidenum">
              <a:rPr lang="en-US" smtClean="0"/>
              <a:t>‹#›</a:t>
            </a:fld>
            <a:endParaRPr lang="en-US"/>
          </a:p>
        </p:txBody>
      </p:sp>
    </p:spTree>
    <p:extLst>
      <p:ext uri="{BB962C8B-B14F-4D97-AF65-F5344CB8AC3E}">
        <p14:creationId xmlns:p14="http://schemas.microsoft.com/office/powerpoint/2010/main" val="139991434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Wingdings 2" panose="05020102010507070707" pitchFamily="18" charset="2"/>
        <a:buChar char=""/>
        <a:defRPr sz="24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buClr>
          <a:schemeClr val="accent2"/>
        </a:buClr>
        <a:buFont typeface="Wingdings 2" panose="05020102010507070707" pitchFamily="18" charset="2"/>
        <a:buChar char=""/>
        <a:defRPr sz="20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3.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hyperlink" Target="mailto:mandrews@mwcllc.com"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ecfr.gov/current/title-24/subtitle-B/chapter-I/part-100/subpart-D/section-100.201" TargetMode="External"/><Relationship Id="rId2" Type="http://schemas.openxmlformats.org/officeDocument/2006/relationships/hyperlink" Target="http://www.law.cornell.edu/uscode/text/42/chapter-45" TargetMode="External"/><Relationship Id="rId1" Type="http://schemas.openxmlformats.org/officeDocument/2006/relationships/slideLayout" Target="../slideLayouts/slideLayout2.xml"/><Relationship Id="rId5" Type="http://schemas.openxmlformats.org/officeDocument/2006/relationships/hyperlink" Target="http://www.law.cornell.edu/uscode/text/42/3602" TargetMode="External"/><Relationship Id="rId4" Type="http://schemas.openxmlformats.org/officeDocument/2006/relationships/hyperlink" Target="https://www.nolo.com/legal-encyclopedia/disabled-renters-housing-rights-30121.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9" name="Rectangle 8" descr="" title="">
            <a:extLst>
              <a:ext uri="{FF2B5EF4-FFF2-40B4-BE49-F238E27FC236}">
                <a16:creationId xmlns:a16="http://schemas.microsoft.com/office/drawing/2014/main" id="{BB3B2C43-5E36-4768-8319-6752D24B4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descr="" title="">
            <a:extLst>
              <a:ext uri="{FF2B5EF4-FFF2-40B4-BE49-F238E27FC236}">
                <a16:creationId xmlns:a16="http://schemas.microsoft.com/office/drawing/2014/main" id="{B044326E-7BB3-4929-BE33-05CA64DBB2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descr="" title="">
            <a:extLst>
              <a:ext uri="{FF2B5EF4-FFF2-40B4-BE49-F238E27FC236}">
                <a16:creationId xmlns:a16="http://schemas.microsoft.com/office/drawing/2014/main" id="{731CF4E0-AA2D-43CA-A528-C52FB15824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05934D7F-49E1-EBA0-A54D-3D98FD846195}"/>
              </a:ext>
            </a:extLst>
          </p:cNvPr>
          <p:cNvSpPr>
            <a:spLocks noGrp="1"/>
          </p:cNvSpPr>
          <p:nvPr>
            <p:ph type="ctrTitle"/>
          </p:nvPr>
        </p:nvSpPr>
        <p:spPr>
          <a:xfrm>
            <a:off x="5989319" y="576263"/>
            <a:ext cx="5054196" cy="2967606"/>
          </a:xfrm>
        </p:spPr>
        <p:txBody>
          <a:bodyPr anchor="b">
            <a:normAutofit/>
          </a:bodyPr>
          <a:lstStyle/>
          <a:p>
            <a:pPr algn="l"/>
            <a:r>
              <a:rPr lang="en-US" sz="4800" dirty="0"/>
              <a:t>How to get Rid of Bad Actors in your Housing Units</a:t>
            </a:r>
          </a:p>
        </p:txBody>
      </p:sp>
      <p:sp>
        <p:nvSpPr>
          <p:cNvPr id="3" name="Subtitle 2" descr="" title="">
            <a:extLst>
              <a:ext uri="{FF2B5EF4-FFF2-40B4-BE49-F238E27FC236}">
                <a16:creationId xmlns:a16="http://schemas.microsoft.com/office/drawing/2014/main" id="{CDD6C4DD-7D3B-1B94-6588-B113D64AE4FE}"/>
              </a:ext>
            </a:extLst>
          </p:cNvPr>
          <p:cNvSpPr>
            <a:spLocks noGrp="1"/>
          </p:cNvSpPr>
          <p:nvPr>
            <p:ph type="subTitle" idx="1"/>
          </p:nvPr>
        </p:nvSpPr>
        <p:spPr>
          <a:xfrm>
            <a:off x="5989319" y="3764975"/>
            <a:ext cx="5054196" cy="2192683"/>
          </a:xfrm>
        </p:spPr>
        <p:txBody>
          <a:bodyPr>
            <a:normAutofit/>
          </a:bodyPr>
          <a:lstStyle/>
          <a:p>
            <a:pPr algn="l"/>
            <a:endParaRPr lang="en-US" sz="2200" dirty="0"/>
          </a:p>
        </p:txBody>
      </p:sp>
      <p:pic>
        <p:nvPicPr>
          <p:cNvPr id="4" name="Picture 3" descr="" title="">
            <a:extLst>
              <a:ext uri="{FF2B5EF4-FFF2-40B4-BE49-F238E27FC236}">
                <a16:creationId xmlns:a16="http://schemas.microsoft.com/office/drawing/2014/main" id="{925782CA-2EE6-1BE9-131D-DE3ED0C6E15D}"/>
              </a:ext>
            </a:extLst>
          </p:cNvPr>
          <p:cNvPicPr>
            <a:picLocks noChangeAspect="1"/>
          </p:cNvPicPr>
          <p:nvPr/>
        </p:nvPicPr>
        <p:blipFill>
          <a:blip r:embed="rId2"/>
          <a:srcRect l="20075" r="23925" b="1"/>
          <a:stretch/>
        </p:blipFill>
        <p:spPr>
          <a:xfrm>
            <a:off x="-6472" y="10"/>
            <a:ext cx="5486394" cy="6857982"/>
          </a:xfrm>
          <a:prstGeom prst="rect">
            <a:avLst/>
          </a:prstGeom>
        </p:spPr>
      </p:pic>
      <p:sp>
        <p:nvSpPr>
          <p:cNvPr id="15" name="Rectangle 14" descr="" title="">
            <a:extLst>
              <a:ext uri="{FF2B5EF4-FFF2-40B4-BE49-F238E27FC236}">
                <a16:creationId xmlns:a16="http://schemas.microsoft.com/office/drawing/2014/main" id="{3B083774-A903-4B1B-BC6A-94C1F048E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479921" y="0"/>
            <a:ext cx="287517" cy="6857992"/>
          </a:xfrm>
          <a:prstGeom prst="rect">
            <a:avLst/>
          </a:prstGeom>
          <a:solidFill>
            <a:srgbClr val="99BBFB">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17" name="Straight Connector 16" descr="" title="">
            <a:extLst>
              <a:ext uri="{FF2B5EF4-FFF2-40B4-BE49-F238E27FC236}">
                <a16:creationId xmlns:a16="http://schemas.microsoft.com/office/drawing/2014/main" id="{5D5FB189-1F48-4A47-B036-6AF7E11A8E7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504676" y="-14198"/>
            <a:ext cx="0" cy="6858000"/>
          </a:xfrm>
          <a:prstGeom prst="line">
            <a:avLst/>
          </a:prstGeom>
          <a:ln w="9525" cap="rnd">
            <a:solidFill>
              <a:srgbClr val="99BBFB"/>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descr="" title="">
            <a:extLst>
              <a:ext uri="{FF2B5EF4-FFF2-40B4-BE49-F238E27FC236}">
                <a16:creationId xmlns:a16="http://schemas.microsoft.com/office/drawing/2014/main" id="{C5B335DD-3163-4EC5-8B6B-2AB53E64D1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99BBFB"/>
            </a:solidFill>
            <a:prstDash val="dash"/>
          </a:ln>
        </p:spPr>
        <p:style>
          <a:lnRef idx="1">
            <a:schemeClr val="accent1"/>
          </a:lnRef>
          <a:fillRef idx="0">
            <a:schemeClr val="accent1"/>
          </a:fillRef>
          <a:effectRef idx="0">
            <a:schemeClr val="accent1"/>
          </a:effectRef>
          <a:fontRef idx="minor">
            <a:schemeClr val="tx1"/>
          </a:fontRef>
        </p:style>
      </p:cxnSp>
      <p:pic>
        <p:nvPicPr>
          <p:cNvPr id="6" name="Picture 5" descr="" title="">
            <a:extLst>
              <a:ext uri="{FF2B5EF4-FFF2-40B4-BE49-F238E27FC236}">
                <a16:creationId xmlns:a16="http://schemas.microsoft.com/office/drawing/2014/main" id="{9D8BC0DC-68C3-1501-97C7-1EAB01765C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1" y="3499869"/>
            <a:ext cx="5378431" cy="2967606"/>
          </a:xfrm>
          <a:prstGeom prst="rect">
            <a:avLst/>
          </a:prstGeom>
        </p:spPr>
      </p:pic>
    </p:spTree>
    <p:extLst>
      <p:ext uri="{BB962C8B-B14F-4D97-AF65-F5344CB8AC3E}">
        <p14:creationId xmlns:p14="http://schemas.microsoft.com/office/powerpoint/2010/main" val="131360578"/>
      </p:ext>
    </p:extLst>
  </p:cSld>
  <p:clrMapOvr>
    <a:masterClrMapping/>
  </p:clrMapOvr>
</p:sld>
</file>

<file path=ppt/slides/slide10.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descr="" tit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descr="" tit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EC7B3278-FCC8-1092-6726-A4775CA70CF5}"/>
              </a:ext>
            </a:extLst>
          </p:cNvPr>
          <p:cNvSpPr>
            <a:spLocks noGrp="1"/>
          </p:cNvSpPr>
          <p:nvPr>
            <p:ph type="title"/>
          </p:nvPr>
        </p:nvSpPr>
        <p:spPr>
          <a:xfrm>
            <a:off x="422145" y="940910"/>
            <a:ext cx="4471588" cy="4976179"/>
          </a:xfrm>
        </p:spPr>
        <p:txBody>
          <a:bodyPr>
            <a:normAutofit/>
          </a:bodyPr>
          <a:lstStyle/>
          <a:p>
            <a:r>
              <a:rPr lang="en-US" dirty="0"/>
              <a:t>Remember…..</a:t>
            </a:r>
          </a:p>
        </p:txBody>
      </p:sp>
      <p:sp>
        <p:nvSpPr>
          <p:cNvPr id="6" name="Slide Number Placeholder 5" descr="" title="">
            <a:extLst>
              <a:ext uri="{FF2B5EF4-FFF2-40B4-BE49-F238E27FC236}">
                <a16:creationId xmlns:a16="http://schemas.microsoft.com/office/drawing/2014/main" id="{9A972775-7F01-80AB-58A7-1A1D64998C03}"/>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10</a:t>
            </a:fld>
            <a:endParaRPr lang="en-US"/>
          </a:p>
        </p:txBody>
      </p:sp>
      <p:sp>
        <p:nvSpPr>
          <p:cNvPr id="4" name="Date Placeholder 3" descr="" title="">
            <a:extLst>
              <a:ext uri="{FF2B5EF4-FFF2-40B4-BE49-F238E27FC236}">
                <a16:creationId xmlns:a16="http://schemas.microsoft.com/office/drawing/2014/main" id="{3945E21A-6C08-BF4A-FA90-24235A252BBC}"/>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32051596-B2B6-4EEE-FC33-DF58B2A894E7}"/>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descr="" title="">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descr="" title="">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descr="" title="">
            <a:extLst>
              <a:ext uri="{FF2B5EF4-FFF2-40B4-BE49-F238E27FC236}">
                <a16:creationId xmlns:a16="http://schemas.microsoft.com/office/drawing/2014/main" id="{B16CC353-2A40-EBB6-6F50-9CCACF78D2E5}"/>
              </a:ext>
            </a:extLst>
          </p:cNvPr>
          <p:cNvGraphicFramePr>
            <a:graphicFrameLocks noGrp="1"/>
          </p:cNvGraphicFramePr>
          <p:nvPr>
            <p:ph idx="1"/>
            <p:extLst>
              <p:ext uri="{D42A27DB-BD31-4B8C-83A1-F6EECF244321}">
                <p14:modId xmlns:p14="http://schemas.microsoft.com/office/powerpoint/2010/main" val="709401275"/>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6129006"/>
      </p:ext>
    </p:extLst>
  </p:cSld>
  <p:clrMapOvr>
    <a:masterClrMapping/>
  </p:clrMapOvr>
</p:sld>
</file>

<file path=ppt/slides/slide11.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7" name="Background Solid Rectangle" descr="" title="">
            <a:extLst>
              <a:ext uri="{FF2B5EF4-FFF2-40B4-BE49-F238E27FC236}">
                <a16:creationId xmlns:a16="http://schemas.microsoft.com/office/drawing/2014/main" id="{76D32598-E3DA-4501-BFB4-5D4B48F3B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8" name="Background Gray Rectangle" descr="" title="">
            <a:extLst>
              <a:ext uri="{FF2B5EF4-FFF2-40B4-BE49-F238E27FC236}">
                <a16:creationId xmlns:a16="http://schemas.microsoft.com/office/drawing/2014/main" id="{5E4B973A-8BBF-4048-AFEE-C6E3088C64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9" name="White Rectangle" descr="" title="">
            <a:extLst>
              <a:ext uri="{FF2B5EF4-FFF2-40B4-BE49-F238E27FC236}">
                <a16:creationId xmlns:a16="http://schemas.microsoft.com/office/drawing/2014/main" id="{F8B9E1F5-B063-4315-A954-F340478DA9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Content Placeholder 11" descr="" title="">
            <a:extLst>
              <a:ext uri="{FF2B5EF4-FFF2-40B4-BE49-F238E27FC236}">
                <a16:creationId xmlns:a16="http://schemas.microsoft.com/office/drawing/2014/main" id="{C4DBAC14-70E1-5829-0480-257CD5D2B502}"/>
              </a:ext>
            </a:extLst>
          </p:cNvPr>
          <p:cNvPicPr>
            <a:picLocks noGrp="1" noChangeAspect="1"/>
          </p:cNvPicPr>
          <p:nvPr>
            <p:ph idx="1"/>
          </p:nvPr>
        </p:nvPicPr>
        <p:blipFill>
          <a:blip r:embed="rId2"/>
          <a:srcRect r="-2" b="42507"/>
          <a:stretch/>
        </p:blipFill>
        <p:spPr>
          <a:xfrm>
            <a:off x="776939" y="5609"/>
            <a:ext cx="10716192" cy="6160980"/>
          </a:xfrm>
          <a:prstGeom prst="rect">
            <a:avLst/>
          </a:prstGeom>
        </p:spPr>
      </p:pic>
      <p:sp>
        <p:nvSpPr>
          <p:cNvPr id="6" name="Slide Number Placeholder 5" descr="" title="">
            <a:extLst>
              <a:ext uri="{FF2B5EF4-FFF2-40B4-BE49-F238E27FC236}">
                <a16:creationId xmlns:a16="http://schemas.microsoft.com/office/drawing/2014/main" id="{425F4799-AD4B-DDCA-EB5D-97B06304AF07}"/>
              </a:ext>
            </a:extLst>
          </p:cNvPr>
          <p:cNvSpPr>
            <a:spLocks noGrp="1"/>
          </p:cNvSpPr>
          <p:nvPr>
            <p:ph type="sldNum" sz="quarter" idx="12"/>
          </p:nvPr>
        </p:nvSpPr>
        <p:spPr>
          <a:xfrm>
            <a:off x="11504676" y="-14198"/>
            <a:ext cx="685800" cy="685800"/>
          </a:xfrm>
        </p:spPr>
        <p:txBody>
          <a:bodyPr vert="horz" lIns="91440" tIns="45720" rIns="91440" bIns="45720" rtlCol="0" anchor="ctr">
            <a:normAutofit/>
          </a:bodyPr>
          <a:lstStyle/>
          <a:p>
            <a:pPr>
              <a:spcAft>
                <a:spcPts val="600"/>
              </a:spcAft>
            </a:pPr>
            <a:fld id="{7BE69E03-4804-4553-A1EC-F089884EF50F}" type="slidenum">
              <a:rPr lang="en-US" smtClean="0"/>
              <a:pPr>
                <a:spcAft>
                  <a:spcPts val="600"/>
                </a:spcAft>
              </a:pPr>
              <a:t>11</a:t>
            </a:fld>
            <a:endParaRPr lang="en-US"/>
          </a:p>
        </p:txBody>
      </p:sp>
      <p:sp>
        <p:nvSpPr>
          <p:cNvPr id="4" name="Date Placeholder 3" descr="" title="">
            <a:extLst>
              <a:ext uri="{FF2B5EF4-FFF2-40B4-BE49-F238E27FC236}">
                <a16:creationId xmlns:a16="http://schemas.microsoft.com/office/drawing/2014/main" id="{3B6AE72F-D54D-D2C2-149F-8A245030458B}"/>
              </a:ext>
            </a:extLst>
          </p:cNvPr>
          <p:cNvSpPr>
            <a:spLocks noGrp="1"/>
          </p:cNvSpPr>
          <p:nvPr>
            <p:ph type="dt" sz="half" idx="10"/>
          </p:nvPr>
        </p:nvSpPr>
        <p:spPr>
          <a:xfrm>
            <a:off x="422899" y="6217920"/>
            <a:ext cx="2743200" cy="640080"/>
          </a:xfrm>
        </p:spPr>
        <p:txBody>
          <a:bodyPr vert="horz" lIns="91440" tIns="45720" rIns="91440" bIns="45720" rtlCol="0" anchor="ct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82593ECF-0F37-459A-A000-FAAEE123FA08}"/>
              </a:ext>
            </a:extLst>
          </p:cNvPr>
          <p:cNvSpPr>
            <a:spLocks noGrp="1"/>
          </p:cNvSpPr>
          <p:nvPr>
            <p:ph type="ftr" sz="quarter" idx="11"/>
          </p:nvPr>
        </p:nvSpPr>
        <p:spPr>
          <a:xfrm>
            <a:off x="6842943" y="6217920"/>
            <a:ext cx="4114800" cy="640080"/>
          </a:xfrm>
        </p:spPr>
        <p:txBody>
          <a:bodyPr vert="horz" lIns="91440" tIns="45720" rIns="91440" bIns="45720" rtlCol="0" anchor="ctr">
            <a:normAutofit/>
          </a:bodyPr>
          <a:lstStyle/>
          <a:p>
            <a:pPr>
              <a:spcAft>
                <a:spcPts val="600"/>
              </a:spcAft>
            </a:pPr>
            <a:r>
              <a:rPr lang="en-US" kern="1200">
                <a:solidFill>
                  <a:schemeClr val="tx2"/>
                </a:solidFill>
                <a:latin typeface="+mn-lt"/>
                <a:ea typeface="+mn-ea"/>
                <a:cs typeface="+mn-cs"/>
              </a:rPr>
              <a:t>Sample Footer Text</a:t>
            </a:r>
          </a:p>
        </p:txBody>
      </p:sp>
      <p:cxnSp>
        <p:nvCxnSpPr>
          <p:cNvPr id="30" name="Vertical Connector" descr="" title="">
            <a:extLst>
              <a:ext uri="{FF2B5EF4-FFF2-40B4-BE49-F238E27FC236}">
                <a16:creationId xmlns:a16="http://schemas.microsoft.com/office/drawing/2014/main" id="{BC285879-A8BE-48EA-B72D-8D4135047E2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FF89F"/>
            </a:solidFill>
            <a:prstDash val="dash"/>
          </a:ln>
        </p:spPr>
        <p:style>
          <a:lnRef idx="1">
            <a:schemeClr val="accent1"/>
          </a:lnRef>
          <a:fillRef idx="0">
            <a:schemeClr val="accent1"/>
          </a:fillRef>
          <a:effectRef idx="0">
            <a:schemeClr val="accent1"/>
          </a:effectRef>
          <a:fontRef idx="minor">
            <a:schemeClr val="tx1"/>
          </a:fontRef>
        </p:style>
      </p:cxnSp>
      <p:cxnSp>
        <p:nvCxnSpPr>
          <p:cNvPr id="31" name="Horizontal Connector 2" descr="" title="">
            <a:extLst>
              <a:ext uri="{FF2B5EF4-FFF2-40B4-BE49-F238E27FC236}">
                <a16:creationId xmlns:a16="http://schemas.microsoft.com/office/drawing/2014/main" id="{5D0002A5-5632-4B3D-9D26-3CDEACAF84B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FF89F"/>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760092"/>
      </p:ext>
    </p:extLst>
  </p:cSld>
  <p:clrMapOvr>
    <a:masterClrMapping/>
  </p:clrMapOvr>
</p:sld>
</file>

<file path=ppt/slides/slide12.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descr="" tit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descr="" tit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20FF8266-6ED3-C3A5-BB1E-9ADCC6610235}"/>
              </a:ext>
            </a:extLst>
          </p:cNvPr>
          <p:cNvSpPr>
            <a:spLocks noGrp="1"/>
          </p:cNvSpPr>
          <p:nvPr>
            <p:ph type="title"/>
          </p:nvPr>
        </p:nvSpPr>
        <p:spPr>
          <a:xfrm>
            <a:off x="422145" y="940910"/>
            <a:ext cx="4471588" cy="4976179"/>
          </a:xfrm>
        </p:spPr>
        <p:txBody>
          <a:bodyPr>
            <a:normAutofit/>
          </a:bodyPr>
          <a:lstStyle/>
          <a:p>
            <a:r>
              <a:rPr lang="en-US" dirty="0"/>
              <a:t>How long should you wait after notifying the Tenet of the Violation before enforcement? </a:t>
            </a:r>
          </a:p>
        </p:txBody>
      </p:sp>
      <p:sp>
        <p:nvSpPr>
          <p:cNvPr id="6" name="Slide Number Placeholder 5" descr="" title="">
            <a:extLst>
              <a:ext uri="{FF2B5EF4-FFF2-40B4-BE49-F238E27FC236}">
                <a16:creationId xmlns:a16="http://schemas.microsoft.com/office/drawing/2014/main" id="{4E29A2B2-0EA5-40ED-565D-DAA4038DD200}"/>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12</a:t>
            </a:fld>
            <a:endParaRPr lang="en-US"/>
          </a:p>
        </p:txBody>
      </p:sp>
      <p:sp>
        <p:nvSpPr>
          <p:cNvPr id="4" name="Date Placeholder 3" descr="" title="">
            <a:extLst>
              <a:ext uri="{FF2B5EF4-FFF2-40B4-BE49-F238E27FC236}">
                <a16:creationId xmlns:a16="http://schemas.microsoft.com/office/drawing/2014/main" id="{5DAA8338-2A7F-44CF-AEC3-3C47394E4C2C}"/>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4C2E73C4-98D4-AE90-D044-3B53E442C8F1}"/>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descr="" title="">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descr="" title="">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descr="" title="">
            <a:extLst>
              <a:ext uri="{FF2B5EF4-FFF2-40B4-BE49-F238E27FC236}">
                <a16:creationId xmlns:a16="http://schemas.microsoft.com/office/drawing/2014/main" id="{CE7BBEB3-D618-7927-0E1F-6D8503B93B28}"/>
              </a:ext>
            </a:extLst>
          </p:cNvPr>
          <p:cNvGraphicFramePr>
            <a:graphicFrameLocks noGrp="1"/>
          </p:cNvGraphicFramePr>
          <p:nvPr>
            <p:ph idx="1"/>
            <p:extLst>
              <p:ext uri="{D42A27DB-BD31-4B8C-83A1-F6EECF244321}">
                <p14:modId xmlns:p14="http://schemas.microsoft.com/office/powerpoint/2010/main" val="340640785"/>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3104230"/>
      </p:ext>
    </p:extLst>
  </p:cSld>
  <p:clrMapOvr>
    <a:masterClrMapping/>
  </p:clrMapOvr>
</p:sld>
</file>

<file path=ppt/slides/slide13.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2" name="Rectangle 21" descr="" title="">
            <a:extLst>
              <a:ext uri="{FF2B5EF4-FFF2-40B4-BE49-F238E27FC236}">
                <a16:creationId xmlns:a16="http://schemas.microsoft.com/office/drawing/2014/main" id="{0FD88411-503D-41A0-BB5E-1C5AC70351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Background Gray Rectangle" descr="" title="">
            <a:extLst>
              <a:ext uri="{FF2B5EF4-FFF2-40B4-BE49-F238E27FC236}">
                <a16:creationId xmlns:a16="http://schemas.microsoft.com/office/drawing/2014/main" id="{0448CEF0-D07B-484A-9005-35C372FF18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White Rectangle" descr="" title="">
            <a:extLst>
              <a:ext uri="{FF2B5EF4-FFF2-40B4-BE49-F238E27FC236}">
                <a16:creationId xmlns:a16="http://schemas.microsoft.com/office/drawing/2014/main" id="{015CAE92-A031-4F85-8B52-4959DB819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F31FA817-8D57-A3E0-B302-94FAECBC0C56}"/>
              </a:ext>
            </a:extLst>
          </p:cNvPr>
          <p:cNvSpPr>
            <a:spLocks noGrp="1"/>
          </p:cNvSpPr>
          <p:nvPr>
            <p:ph type="title"/>
          </p:nvPr>
        </p:nvSpPr>
        <p:spPr>
          <a:xfrm>
            <a:off x="420623" y="606564"/>
            <a:ext cx="10858705" cy="2110122"/>
          </a:xfrm>
        </p:spPr>
        <p:txBody>
          <a:bodyPr anchor="t">
            <a:normAutofit/>
          </a:bodyPr>
          <a:lstStyle/>
          <a:p>
            <a:r>
              <a:rPr lang="en-US" dirty="0"/>
              <a:t>Tenet Protections &amp; Due Process </a:t>
            </a:r>
          </a:p>
        </p:txBody>
      </p:sp>
      <p:sp>
        <p:nvSpPr>
          <p:cNvPr id="6" name="Slide Number Placeholder 5" descr="" title="">
            <a:extLst>
              <a:ext uri="{FF2B5EF4-FFF2-40B4-BE49-F238E27FC236}">
                <a16:creationId xmlns:a16="http://schemas.microsoft.com/office/drawing/2014/main" id="{BA7F1957-5953-4871-5432-434D8568838D}"/>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13</a:t>
            </a:fld>
            <a:endParaRPr lang="en-US"/>
          </a:p>
        </p:txBody>
      </p:sp>
      <p:sp>
        <p:nvSpPr>
          <p:cNvPr id="4" name="Date Placeholder 3" descr="" title="">
            <a:extLst>
              <a:ext uri="{FF2B5EF4-FFF2-40B4-BE49-F238E27FC236}">
                <a16:creationId xmlns:a16="http://schemas.microsoft.com/office/drawing/2014/main" id="{F7542993-66D8-3788-A465-B82ED19A2CB5}"/>
              </a:ext>
            </a:extLst>
          </p:cNvPr>
          <p:cNvSpPr>
            <a:spLocks noGrp="1"/>
          </p:cNvSpPr>
          <p:nvPr>
            <p:ph type="dt" sz="half" idx="10"/>
          </p:nvPr>
        </p:nvSpPr>
        <p:spPr>
          <a:xfrm>
            <a:off x="420624"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52A3C8DD-B393-E271-1C52-4A5C4E6AAF23}"/>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25" name="Vertical Connector" descr="" title="">
            <a:extLst>
              <a:ext uri="{FF2B5EF4-FFF2-40B4-BE49-F238E27FC236}">
                <a16:creationId xmlns:a16="http://schemas.microsoft.com/office/drawing/2014/main" id="{89A06E1F-9CD9-4689-B2ED-766AD195AF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6" name="Horizontal Connector 2" descr="" title="">
            <a:extLst>
              <a:ext uri="{FF2B5EF4-FFF2-40B4-BE49-F238E27FC236}">
                <a16:creationId xmlns:a16="http://schemas.microsoft.com/office/drawing/2014/main" id="{7DF25515-8844-4534-AA1D-955AED0A5F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 descr="" title="">
            <a:extLst>
              <a:ext uri="{FF2B5EF4-FFF2-40B4-BE49-F238E27FC236}">
                <a16:creationId xmlns:a16="http://schemas.microsoft.com/office/drawing/2014/main" id="{E0CCBE73-8663-9546-5DF9-FE28B5AF84C1}"/>
              </a:ext>
            </a:extLst>
          </p:cNvPr>
          <p:cNvGraphicFramePr>
            <a:graphicFrameLocks noGrp="1"/>
          </p:cNvGraphicFramePr>
          <p:nvPr>
            <p:ph idx="1"/>
            <p:extLst>
              <p:ext uri="{D42A27DB-BD31-4B8C-83A1-F6EECF244321}">
                <p14:modId xmlns:p14="http://schemas.microsoft.com/office/powerpoint/2010/main" val="5116453"/>
              </p:ext>
            </p:extLst>
          </p:nvPr>
        </p:nvGraphicFramePr>
        <p:xfrm>
          <a:off x="2168105" y="2770704"/>
          <a:ext cx="9276062" cy="3293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3496444"/>
      </p:ext>
    </p:extLst>
  </p:cSld>
  <p:clrMapOvr>
    <a:masterClrMapping/>
  </p:clrMapOvr>
</p:sld>
</file>

<file path=ppt/slides/slide14.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2" name="Rectangle 21" descr="" title="">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Background Gray Rectangle" descr="" tit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White Rectangle" descr="" tit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7A393860-C7C5-B515-0387-C93DD525898D}"/>
              </a:ext>
            </a:extLst>
          </p:cNvPr>
          <p:cNvSpPr>
            <a:spLocks noGrp="1"/>
          </p:cNvSpPr>
          <p:nvPr>
            <p:ph type="title"/>
          </p:nvPr>
        </p:nvSpPr>
        <p:spPr>
          <a:xfrm>
            <a:off x="422401" y="603503"/>
            <a:ext cx="10851735" cy="1739267"/>
          </a:xfrm>
        </p:spPr>
        <p:txBody>
          <a:bodyPr anchor="t">
            <a:normAutofit/>
          </a:bodyPr>
          <a:lstStyle/>
          <a:p>
            <a:r>
              <a:rPr lang="en-US" dirty="0"/>
              <a:t>More Due Process</a:t>
            </a:r>
          </a:p>
        </p:txBody>
      </p:sp>
      <p:sp>
        <p:nvSpPr>
          <p:cNvPr id="6" name="Slide Number Placeholder 5" descr="" title="">
            <a:extLst>
              <a:ext uri="{FF2B5EF4-FFF2-40B4-BE49-F238E27FC236}">
                <a16:creationId xmlns:a16="http://schemas.microsoft.com/office/drawing/2014/main" id="{451F44F4-5806-E3B6-9ED3-71659C37AAAE}"/>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14</a:t>
            </a:fld>
            <a:endParaRPr lang="en-US"/>
          </a:p>
        </p:txBody>
      </p:sp>
      <p:sp>
        <p:nvSpPr>
          <p:cNvPr id="4" name="Date Placeholder 3" descr="" title="">
            <a:extLst>
              <a:ext uri="{FF2B5EF4-FFF2-40B4-BE49-F238E27FC236}">
                <a16:creationId xmlns:a16="http://schemas.microsoft.com/office/drawing/2014/main" id="{6CB04B48-69CE-A943-70A3-977CC765B93C}"/>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0473901B-5C70-A318-B65F-D3757BC1D028}"/>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25" name="Vertical Connector" descr="" title="">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6" name="Horizontal Connector 2" descr="" title="">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 descr="" title="">
            <a:extLst>
              <a:ext uri="{FF2B5EF4-FFF2-40B4-BE49-F238E27FC236}">
                <a16:creationId xmlns:a16="http://schemas.microsoft.com/office/drawing/2014/main" id="{1090DFF7-F7A5-8152-850E-6FD06B3E0113}"/>
              </a:ext>
            </a:extLst>
          </p:cNvPr>
          <p:cNvGraphicFramePr>
            <a:graphicFrameLocks noGrp="1"/>
          </p:cNvGraphicFramePr>
          <p:nvPr>
            <p:ph idx="1"/>
            <p:extLst>
              <p:ext uri="{D42A27DB-BD31-4B8C-83A1-F6EECF244321}">
                <p14:modId xmlns:p14="http://schemas.microsoft.com/office/powerpoint/2010/main" val="1039941583"/>
              </p:ext>
            </p:extLst>
          </p:nvPr>
        </p:nvGraphicFramePr>
        <p:xfrm>
          <a:off x="1948329" y="2515751"/>
          <a:ext cx="8716504" cy="3231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3392790"/>
      </p:ext>
    </p:extLst>
  </p:cSld>
  <p:clrMapOvr>
    <a:masterClrMapping/>
  </p:clrMapOvr>
</p:sld>
</file>

<file path=ppt/slides/slide15.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BF9286D4-7AB4-4607-B491-39A595357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descr="" title="">
            <a:extLst>
              <a:ext uri="{FF2B5EF4-FFF2-40B4-BE49-F238E27FC236}">
                <a16:creationId xmlns:a16="http://schemas.microsoft.com/office/drawing/2014/main" id="{C5547980-FC15-420A-AB09-867110FD6F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descr="" title="">
            <a:extLst>
              <a:ext uri="{FF2B5EF4-FFF2-40B4-BE49-F238E27FC236}">
                <a16:creationId xmlns:a16="http://schemas.microsoft.com/office/drawing/2014/main" id="{DB5A9F3F-CEFA-48C9-BA7B-BD2EBBC71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686BC464-749C-1AE6-C4B6-67C00B33C773}"/>
              </a:ext>
            </a:extLst>
          </p:cNvPr>
          <p:cNvSpPr>
            <a:spLocks noGrp="1"/>
          </p:cNvSpPr>
          <p:nvPr>
            <p:ph type="title"/>
          </p:nvPr>
        </p:nvSpPr>
        <p:spPr>
          <a:xfrm>
            <a:off x="7221688" y="948519"/>
            <a:ext cx="4185360" cy="4976179"/>
          </a:xfrm>
        </p:spPr>
        <p:txBody>
          <a:bodyPr>
            <a:normAutofit/>
          </a:bodyPr>
          <a:lstStyle/>
          <a:p>
            <a:r>
              <a:rPr lang="en-US" dirty="0"/>
              <a:t>Due Process- continued </a:t>
            </a:r>
          </a:p>
        </p:txBody>
      </p:sp>
      <p:sp>
        <p:nvSpPr>
          <p:cNvPr id="6" name="Slide Number Placeholder 5" descr="" title="">
            <a:extLst>
              <a:ext uri="{FF2B5EF4-FFF2-40B4-BE49-F238E27FC236}">
                <a16:creationId xmlns:a16="http://schemas.microsoft.com/office/drawing/2014/main" id="{EBFB88E0-9183-40E0-06BD-7E72A5094908}"/>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15</a:t>
            </a:fld>
            <a:endParaRPr lang="en-US"/>
          </a:p>
        </p:txBody>
      </p:sp>
      <p:sp>
        <p:nvSpPr>
          <p:cNvPr id="4" name="Date Placeholder 3" descr="" title="">
            <a:extLst>
              <a:ext uri="{FF2B5EF4-FFF2-40B4-BE49-F238E27FC236}">
                <a16:creationId xmlns:a16="http://schemas.microsoft.com/office/drawing/2014/main" id="{732C1439-D9B6-C637-36DC-794128D283DA}"/>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7B6FB649-9DB5-3034-EF8B-DD5110DCA0F1}"/>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descr="" title="">
            <a:extLst>
              <a:ext uri="{FF2B5EF4-FFF2-40B4-BE49-F238E27FC236}">
                <a16:creationId xmlns:a16="http://schemas.microsoft.com/office/drawing/2014/main" id="{5EF257B4-536F-43F8-B592-C5C82EC9DB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descr="" title="">
            <a:extLst>
              <a:ext uri="{FF2B5EF4-FFF2-40B4-BE49-F238E27FC236}">
                <a16:creationId xmlns:a16="http://schemas.microsoft.com/office/drawing/2014/main" id="{C267A879-D70E-4568-868D-00157FAC4A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descr="" title="">
            <a:extLst>
              <a:ext uri="{FF2B5EF4-FFF2-40B4-BE49-F238E27FC236}">
                <a16:creationId xmlns:a16="http://schemas.microsoft.com/office/drawing/2014/main" id="{63BC97EB-C420-FAA4-CDE7-9EA413CCF7EB}"/>
              </a:ext>
            </a:extLst>
          </p:cNvPr>
          <p:cNvGraphicFramePr>
            <a:graphicFrameLocks noGrp="1"/>
          </p:cNvGraphicFramePr>
          <p:nvPr>
            <p:ph idx="1"/>
            <p:extLst>
              <p:ext uri="{D42A27DB-BD31-4B8C-83A1-F6EECF244321}">
                <p14:modId xmlns:p14="http://schemas.microsoft.com/office/powerpoint/2010/main" val="768999262"/>
              </p:ext>
            </p:extLst>
          </p:nvPr>
        </p:nvGraphicFramePr>
        <p:xfrm>
          <a:off x="248140" y="753026"/>
          <a:ext cx="6635260" cy="5381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4308585"/>
      </p:ext>
    </p:extLst>
  </p:cSld>
  <p:clrMapOvr>
    <a:masterClrMapping/>
  </p:clrMapOvr>
</p:sld>
</file>

<file path=ppt/slides/slide16.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descr="" tit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descr="" tit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D97B8874-BEB2-0669-146B-123FDA2002C0}"/>
              </a:ext>
            </a:extLst>
          </p:cNvPr>
          <p:cNvSpPr>
            <a:spLocks noGrp="1"/>
          </p:cNvSpPr>
          <p:nvPr>
            <p:ph type="title"/>
          </p:nvPr>
        </p:nvSpPr>
        <p:spPr>
          <a:xfrm>
            <a:off x="422401" y="603503"/>
            <a:ext cx="10851735" cy="1739267"/>
          </a:xfrm>
        </p:spPr>
        <p:txBody>
          <a:bodyPr anchor="t">
            <a:normAutofit/>
          </a:bodyPr>
          <a:lstStyle/>
          <a:p>
            <a:r>
              <a:rPr lang="en-US" dirty="0"/>
              <a:t>What does it mean “To be Heard”</a:t>
            </a:r>
          </a:p>
        </p:txBody>
      </p:sp>
      <p:sp>
        <p:nvSpPr>
          <p:cNvPr id="6" name="Slide Number Placeholder 5" descr="" title="">
            <a:extLst>
              <a:ext uri="{FF2B5EF4-FFF2-40B4-BE49-F238E27FC236}">
                <a16:creationId xmlns:a16="http://schemas.microsoft.com/office/drawing/2014/main" id="{9ED6515F-D55F-7B1A-35C1-B6E4C3958A46}"/>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16</a:t>
            </a:fld>
            <a:endParaRPr lang="en-US"/>
          </a:p>
        </p:txBody>
      </p:sp>
      <p:sp>
        <p:nvSpPr>
          <p:cNvPr id="4" name="Date Placeholder 3" descr="" title="">
            <a:extLst>
              <a:ext uri="{FF2B5EF4-FFF2-40B4-BE49-F238E27FC236}">
                <a16:creationId xmlns:a16="http://schemas.microsoft.com/office/drawing/2014/main" id="{4E91F2EE-0ADF-4531-317E-E6E53C503ACA}"/>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2F2FF919-589B-5806-BB27-7CBE69FA1471}"/>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descr="" title="">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descr="" title="">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descr="" title="">
            <a:extLst>
              <a:ext uri="{FF2B5EF4-FFF2-40B4-BE49-F238E27FC236}">
                <a16:creationId xmlns:a16="http://schemas.microsoft.com/office/drawing/2014/main" id="{6CE62F4C-8C87-B945-FFB0-288CE0A9F033}"/>
              </a:ext>
            </a:extLst>
          </p:cNvPr>
          <p:cNvGraphicFramePr>
            <a:graphicFrameLocks noGrp="1"/>
          </p:cNvGraphicFramePr>
          <p:nvPr>
            <p:ph idx="1"/>
            <p:extLst>
              <p:ext uri="{D42A27DB-BD31-4B8C-83A1-F6EECF244321}">
                <p14:modId xmlns:p14="http://schemas.microsoft.com/office/powerpoint/2010/main" val="2345666299"/>
              </p:ext>
            </p:extLst>
          </p:nvPr>
        </p:nvGraphicFramePr>
        <p:xfrm>
          <a:off x="1948329" y="2515751"/>
          <a:ext cx="8716504" cy="3231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4674677"/>
      </p:ext>
    </p:extLst>
  </p:cSld>
  <p:clrMapOvr>
    <a:masterClrMapping/>
  </p:clrMapOvr>
</p:sld>
</file>

<file path=ppt/slides/slide17.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2" name="Rectangle 21" descr="" title="">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Background Gray Rectangle" descr="" tit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White Rectangle" descr="" tit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EBCFBC59-E717-5BC5-A182-6C340B02D0B6}"/>
              </a:ext>
            </a:extLst>
          </p:cNvPr>
          <p:cNvSpPr>
            <a:spLocks noGrp="1"/>
          </p:cNvSpPr>
          <p:nvPr>
            <p:ph type="title"/>
          </p:nvPr>
        </p:nvSpPr>
        <p:spPr>
          <a:xfrm>
            <a:off x="422401" y="603503"/>
            <a:ext cx="10851735" cy="1739267"/>
          </a:xfrm>
        </p:spPr>
        <p:txBody>
          <a:bodyPr anchor="t">
            <a:normAutofit/>
          </a:bodyPr>
          <a:lstStyle/>
          <a:p>
            <a:r>
              <a:rPr lang="en-US" dirty="0"/>
              <a:t>Tribal Code Example</a:t>
            </a:r>
          </a:p>
        </p:txBody>
      </p:sp>
      <p:sp>
        <p:nvSpPr>
          <p:cNvPr id="6" name="Slide Number Placeholder 5" descr="" title="">
            <a:extLst>
              <a:ext uri="{FF2B5EF4-FFF2-40B4-BE49-F238E27FC236}">
                <a16:creationId xmlns:a16="http://schemas.microsoft.com/office/drawing/2014/main" id="{77A0FE51-B275-AA49-0D70-E0A9D4600460}"/>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17</a:t>
            </a:fld>
            <a:endParaRPr lang="en-US"/>
          </a:p>
        </p:txBody>
      </p:sp>
      <p:sp>
        <p:nvSpPr>
          <p:cNvPr id="4" name="Date Placeholder 3" descr="" title="">
            <a:extLst>
              <a:ext uri="{FF2B5EF4-FFF2-40B4-BE49-F238E27FC236}">
                <a16:creationId xmlns:a16="http://schemas.microsoft.com/office/drawing/2014/main" id="{DE2DDDA1-5CCD-2A62-7299-0E1F85A0B5B5}"/>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E0614FCC-D909-91B4-0F2A-198DAD4079ED}"/>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25" name="Vertical Connector" descr="" title="">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6" name="Horizontal Connector 2" descr="" title="">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 descr="" title="">
            <a:extLst>
              <a:ext uri="{FF2B5EF4-FFF2-40B4-BE49-F238E27FC236}">
                <a16:creationId xmlns:a16="http://schemas.microsoft.com/office/drawing/2014/main" id="{E3F07DC6-D8A2-D243-D39D-7E77E9F1701B}"/>
              </a:ext>
            </a:extLst>
          </p:cNvPr>
          <p:cNvGraphicFramePr>
            <a:graphicFrameLocks noGrp="1"/>
          </p:cNvGraphicFramePr>
          <p:nvPr>
            <p:ph idx="1"/>
            <p:extLst>
              <p:ext uri="{D42A27DB-BD31-4B8C-83A1-F6EECF244321}">
                <p14:modId xmlns:p14="http://schemas.microsoft.com/office/powerpoint/2010/main" val="32937044"/>
              </p:ext>
            </p:extLst>
          </p:nvPr>
        </p:nvGraphicFramePr>
        <p:xfrm>
          <a:off x="1948329" y="2515751"/>
          <a:ext cx="8716504" cy="3231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2812045"/>
      </p:ext>
    </p:extLst>
  </p:cSld>
  <p:clrMapOvr>
    <a:masterClrMapping/>
  </p:clrMapOvr>
</p:sld>
</file>

<file path=ppt/slides/slide18.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2" name="Rectangle 21" descr="" title="">
            <a:extLst>
              <a:ext uri="{FF2B5EF4-FFF2-40B4-BE49-F238E27FC236}">
                <a16:creationId xmlns:a16="http://schemas.microsoft.com/office/drawing/2014/main" id="{BF9286D4-7AB4-4607-B491-39A595357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Background Gray Rectangle" descr="" title="">
            <a:extLst>
              <a:ext uri="{FF2B5EF4-FFF2-40B4-BE49-F238E27FC236}">
                <a16:creationId xmlns:a16="http://schemas.microsoft.com/office/drawing/2014/main" id="{C5547980-FC15-420A-AB09-867110FD6F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White Rectangle" descr="" title="">
            <a:extLst>
              <a:ext uri="{FF2B5EF4-FFF2-40B4-BE49-F238E27FC236}">
                <a16:creationId xmlns:a16="http://schemas.microsoft.com/office/drawing/2014/main" id="{DB5A9F3F-CEFA-48C9-BA7B-BD2EBBC71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E3549921-1D7A-99ED-6178-B719CA7EF15B}"/>
              </a:ext>
            </a:extLst>
          </p:cNvPr>
          <p:cNvSpPr>
            <a:spLocks noGrp="1"/>
          </p:cNvSpPr>
          <p:nvPr>
            <p:ph type="title"/>
          </p:nvPr>
        </p:nvSpPr>
        <p:spPr>
          <a:xfrm>
            <a:off x="7221688" y="948519"/>
            <a:ext cx="4185360" cy="4976179"/>
          </a:xfrm>
        </p:spPr>
        <p:txBody>
          <a:bodyPr>
            <a:normAutofit/>
          </a:bodyPr>
          <a:lstStyle/>
          <a:p>
            <a:r>
              <a:rPr lang="en-US" dirty="0"/>
              <a:t>Tribal Code Example </a:t>
            </a:r>
          </a:p>
        </p:txBody>
      </p:sp>
      <p:sp>
        <p:nvSpPr>
          <p:cNvPr id="6" name="Slide Number Placeholder 5" descr="" title="">
            <a:extLst>
              <a:ext uri="{FF2B5EF4-FFF2-40B4-BE49-F238E27FC236}">
                <a16:creationId xmlns:a16="http://schemas.microsoft.com/office/drawing/2014/main" id="{2BD6FB89-3234-E8BF-5996-21C5997DD9C3}"/>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18</a:t>
            </a:fld>
            <a:endParaRPr lang="en-US"/>
          </a:p>
        </p:txBody>
      </p:sp>
      <p:sp>
        <p:nvSpPr>
          <p:cNvPr id="4" name="Date Placeholder 3" descr="" title="">
            <a:extLst>
              <a:ext uri="{FF2B5EF4-FFF2-40B4-BE49-F238E27FC236}">
                <a16:creationId xmlns:a16="http://schemas.microsoft.com/office/drawing/2014/main" id="{B9D984CC-E31E-A4AE-C86F-A5C7F6ABA03C}"/>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3746215E-253C-820A-1F71-DB84DDCD30F9}"/>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25" name="Vertical Connector" descr="" title="">
            <a:extLst>
              <a:ext uri="{FF2B5EF4-FFF2-40B4-BE49-F238E27FC236}">
                <a16:creationId xmlns:a16="http://schemas.microsoft.com/office/drawing/2014/main" id="{5EF257B4-536F-43F8-B592-C5C82EC9DB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6" name="Horizontal Connector 2" descr="" title="">
            <a:extLst>
              <a:ext uri="{FF2B5EF4-FFF2-40B4-BE49-F238E27FC236}">
                <a16:creationId xmlns:a16="http://schemas.microsoft.com/office/drawing/2014/main" id="{C267A879-D70E-4568-868D-00157FAC4A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 descr="" title="">
            <a:extLst>
              <a:ext uri="{FF2B5EF4-FFF2-40B4-BE49-F238E27FC236}">
                <a16:creationId xmlns:a16="http://schemas.microsoft.com/office/drawing/2014/main" id="{F38EED3C-EA8B-F83D-AAB0-4DA05CCBE9C8}"/>
              </a:ext>
            </a:extLst>
          </p:cNvPr>
          <p:cNvGraphicFramePr>
            <a:graphicFrameLocks noGrp="1"/>
          </p:cNvGraphicFramePr>
          <p:nvPr>
            <p:ph idx="1"/>
            <p:extLst>
              <p:ext uri="{D42A27DB-BD31-4B8C-83A1-F6EECF244321}">
                <p14:modId xmlns:p14="http://schemas.microsoft.com/office/powerpoint/2010/main" val="438933131"/>
              </p:ext>
            </p:extLst>
          </p:nvPr>
        </p:nvGraphicFramePr>
        <p:xfrm>
          <a:off x="248140" y="753026"/>
          <a:ext cx="6635260" cy="5381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6230789"/>
      </p:ext>
    </p:extLst>
  </p:cSld>
  <p:clrMapOvr>
    <a:masterClrMapping/>
  </p:clrMapOvr>
</p:sld>
</file>

<file path=ppt/slides/slide19.xml><?xml version="1.0" encoding="utf-8"?>
<p:sld xmlns:a16="http://schemas.microsoft.com/office/drawing/2014/main" xmlns:adec="http://schemas.microsoft.com/office/drawing/2017/decorative" xmlns:p16="http://schemas.microsoft.com/office/powerpoint/2015/main" xmlns:a14="http://schemas.microsoft.com/office/drawing/2010/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6" name="Rectangle 25" descr="" title="">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8" name="Rectangle 27" descr="" title="">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0" name="Rectangle 29" descr="" title="">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32" name="Rectangle 31" descr="" title="">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60AE6957-70E0-2EE2-47EE-198A2D79ED0A}"/>
              </a:ext>
            </a:extLst>
          </p:cNvPr>
          <p:cNvSpPr>
            <a:spLocks noGrp="1"/>
          </p:cNvSpPr>
          <p:nvPr>
            <p:ph type="title"/>
          </p:nvPr>
        </p:nvSpPr>
        <p:spPr>
          <a:xfrm>
            <a:off x="6143812" y="540167"/>
            <a:ext cx="4816589" cy="2135867"/>
          </a:xfrm>
        </p:spPr>
        <p:txBody>
          <a:bodyPr anchor="b">
            <a:normAutofit/>
          </a:bodyPr>
          <a:lstStyle/>
          <a:p>
            <a:r>
              <a:rPr lang="en-US" sz="4800">
                <a:solidFill>
                  <a:schemeClr val="tx1"/>
                </a:solidFill>
              </a:rPr>
              <a:t>Forcible Eviction</a:t>
            </a:r>
          </a:p>
        </p:txBody>
      </p:sp>
      <p:sp>
        <p:nvSpPr>
          <p:cNvPr id="6" name="Slide Number Placeholder 5" descr="" title="">
            <a:extLst>
              <a:ext uri="{FF2B5EF4-FFF2-40B4-BE49-F238E27FC236}">
                <a16:creationId xmlns:a16="http://schemas.microsoft.com/office/drawing/2014/main" id="{E94552C3-40E9-BDF5-617F-96610F1FD0FE}"/>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19</a:t>
            </a:fld>
            <a:endParaRPr lang="en-US"/>
          </a:p>
        </p:txBody>
      </p:sp>
      <p:pic>
        <p:nvPicPr>
          <p:cNvPr id="23" name="Graphic 22" descr="" title="">
            <a:extLst>
              <a:ext uri="{FF2B5EF4-FFF2-40B4-BE49-F238E27FC236}">
                <a16:creationId xmlns:a16="http://schemas.microsoft.com/office/drawing/2014/main" id="{1C5755A5-8C4A-61B1-C158-D5F109DB734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815" y="699900"/>
            <a:ext cx="5031557" cy="5031557"/>
          </a:xfrm>
          <a:prstGeom prst="rect">
            <a:avLst/>
          </a:prstGeom>
        </p:spPr>
      </p:pic>
      <p:sp>
        <p:nvSpPr>
          <p:cNvPr id="3" name="Content Placeholder 2" descr="" title="">
            <a:extLst>
              <a:ext uri="{FF2B5EF4-FFF2-40B4-BE49-F238E27FC236}">
                <a16:creationId xmlns:a16="http://schemas.microsoft.com/office/drawing/2014/main" id="{25160145-CF43-57B5-3BF5-500D2ABB4568}"/>
              </a:ext>
            </a:extLst>
          </p:cNvPr>
          <p:cNvSpPr>
            <a:spLocks noGrp="1"/>
          </p:cNvSpPr>
          <p:nvPr>
            <p:ph idx="1"/>
          </p:nvPr>
        </p:nvSpPr>
        <p:spPr>
          <a:xfrm>
            <a:off x="6143812" y="2880452"/>
            <a:ext cx="4816589" cy="3095445"/>
          </a:xfrm>
        </p:spPr>
        <p:txBody>
          <a:bodyPr anchor="t">
            <a:normAutofit/>
          </a:bodyPr>
          <a:lstStyle/>
          <a:p>
            <a:r>
              <a:rPr lang="en-US" sz="1800">
                <a:solidFill>
                  <a:schemeClr val="tx1"/>
                </a:solidFill>
              </a:rPr>
              <a:t>A "forceful eviction" of a tenant refers to a landlord physically removing a tenant from their rental property after following the due process eviction process, which include actions like changing locks, shutting off utilities, or using others tactics to force the tenant to leave such as using tribal law enforcement to remove said tenant and the tenants belonging. </a:t>
            </a:r>
          </a:p>
        </p:txBody>
      </p:sp>
      <p:sp>
        <p:nvSpPr>
          <p:cNvPr id="4" name="Date Placeholder 3" descr="" title="">
            <a:extLst>
              <a:ext uri="{FF2B5EF4-FFF2-40B4-BE49-F238E27FC236}">
                <a16:creationId xmlns:a16="http://schemas.microsoft.com/office/drawing/2014/main" id="{937AC5A5-23DD-E426-9B90-31900D3472EC}"/>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20749E49-F6F9-FB9C-AB2E-581FD4063953}"/>
              </a:ext>
            </a:extLst>
          </p:cNvPr>
          <p:cNvSpPr>
            <a:spLocks noGrp="1"/>
          </p:cNvSpPr>
          <p:nvPr>
            <p:ph type="ftr" sz="quarter" idx="11"/>
          </p:nvPr>
        </p:nvSpPr>
        <p:spPr>
          <a:xfrm>
            <a:off x="3762376" y="6217920"/>
            <a:ext cx="7195367" cy="640080"/>
          </a:xfrm>
        </p:spPr>
        <p:txBody>
          <a:bodyPr>
            <a:normAutofit/>
          </a:bodyPr>
          <a:lstStyle/>
          <a:p>
            <a:pPr>
              <a:spcAft>
                <a:spcPts val="600"/>
              </a:spcAft>
            </a:pPr>
            <a:r>
              <a:rPr lang="en-US"/>
              <a:t>Sample Footer Text</a:t>
            </a:r>
          </a:p>
        </p:txBody>
      </p:sp>
      <p:cxnSp>
        <p:nvCxnSpPr>
          <p:cNvPr id="34" name="Straight Connector 33" descr="" title="">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descr="" title="">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5917178"/>
      </p:ext>
    </p:extLst>
  </p:cSld>
  <p:clrMapOvr>
    <a:masterClrMapping/>
  </p:clrMapOvr>
</p:sld>
</file>

<file path=ppt/slides/slide2.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5EF4A068-C95D-486B-AB65-28A5F70AF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4" name="Rectangle 13" descr="" title="">
            <a:extLst>
              <a:ext uri="{FF2B5EF4-FFF2-40B4-BE49-F238E27FC236}">
                <a16:creationId xmlns:a16="http://schemas.microsoft.com/office/drawing/2014/main" id="{B30473F7-A24A-427B-B9CE-C1A94B6F2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Rectangle 15" descr="" title="">
            <a:extLst>
              <a:ext uri="{FF2B5EF4-FFF2-40B4-BE49-F238E27FC236}">
                <a16:creationId xmlns:a16="http://schemas.microsoft.com/office/drawing/2014/main" id="{99B60357-232D-4489-8786-BF4E4F74BA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3"/>
            <a:ext cx="1446277" cy="3599018"/>
          </a:xfrm>
          <a:prstGeom prst="rect">
            <a:avLst/>
          </a:prstGeom>
          <a:solidFill>
            <a:srgbClr val="ECC88E">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8" name="Rectangle 17" descr="" title="">
            <a:extLst>
              <a:ext uri="{FF2B5EF4-FFF2-40B4-BE49-F238E27FC236}">
                <a16:creationId xmlns:a16="http://schemas.microsoft.com/office/drawing/2014/main" id="{2068A50E-2E17-40A4-8E3C-25CC6DF99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4E8E27CA-F727-4455-3877-8ECECAF10AE0}"/>
              </a:ext>
            </a:extLst>
          </p:cNvPr>
          <p:cNvSpPr>
            <a:spLocks noGrp="1"/>
          </p:cNvSpPr>
          <p:nvPr>
            <p:ph type="title"/>
          </p:nvPr>
        </p:nvSpPr>
        <p:spPr>
          <a:xfrm>
            <a:off x="422144" y="3873157"/>
            <a:ext cx="5294293" cy="2165331"/>
          </a:xfrm>
        </p:spPr>
        <p:txBody>
          <a:bodyPr anchor="t">
            <a:normAutofit/>
          </a:bodyPr>
          <a:lstStyle/>
          <a:p>
            <a:r>
              <a:rPr lang="en-US" sz="4800">
                <a:solidFill>
                  <a:schemeClr val="tx1"/>
                </a:solidFill>
              </a:rPr>
              <a:t>Agenda</a:t>
            </a:r>
          </a:p>
        </p:txBody>
      </p:sp>
      <p:sp>
        <p:nvSpPr>
          <p:cNvPr id="6" name="Slide Number Placeholder 5" descr="" title="">
            <a:extLst>
              <a:ext uri="{FF2B5EF4-FFF2-40B4-BE49-F238E27FC236}">
                <a16:creationId xmlns:a16="http://schemas.microsoft.com/office/drawing/2014/main" id="{0AD578BB-9C08-D684-E362-E8CBFCABC023}"/>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2</a:t>
            </a:fld>
            <a:endParaRPr lang="en-US"/>
          </a:p>
        </p:txBody>
      </p:sp>
      <p:pic>
        <p:nvPicPr>
          <p:cNvPr id="8" name="Picture 7" descr="" title="">
            <a:extLst>
              <a:ext uri="{FF2B5EF4-FFF2-40B4-BE49-F238E27FC236}">
                <a16:creationId xmlns:a16="http://schemas.microsoft.com/office/drawing/2014/main" id="{1436E7FF-982E-1947-BB5D-571F07E6F942}"/>
              </a:ext>
            </a:extLst>
          </p:cNvPr>
          <p:cNvPicPr>
            <a:picLocks noChangeAspect="1"/>
          </p:cNvPicPr>
          <p:nvPr/>
        </p:nvPicPr>
        <p:blipFill>
          <a:blip r:embed="rId2"/>
          <a:srcRect t="8162" r="2" b="38250"/>
          <a:stretch/>
        </p:blipFill>
        <p:spPr>
          <a:xfrm>
            <a:off x="1443228" y="10"/>
            <a:ext cx="10061448" cy="3599011"/>
          </a:xfrm>
          <a:prstGeom prst="rect">
            <a:avLst/>
          </a:prstGeom>
        </p:spPr>
      </p:pic>
      <p:sp>
        <p:nvSpPr>
          <p:cNvPr id="3" name="Content Placeholder 2" descr="" title="">
            <a:extLst>
              <a:ext uri="{FF2B5EF4-FFF2-40B4-BE49-F238E27FC236}">
                <a16:creationId xmlns:a16="http://schemas.microsoft.com/office/drawing/2014/main" id="{674F8A3A-A5D3-11C7-5D3C-DEDC6830F5A9}"/>
              </a:ext>
            </a:extLst>
          </p:cNvPr>
          <p:cNvSpPr>
            <a:spLocks noGrp="1"/>
          </p:cNvSpPr>
          <p:nvPr>
            <p:ph idx="1"/>
          </p:nvPr>
        </p:nvSpPr>
        <p:spPr>
          <a:xfrm>
            <a:off x="6003984" y="3853131"/>
            <a:ext cx="4956417" cy="2185357"/>
          </a:xfrm>
        </p:spPr>
        <p:txBody>
          <a:bodyPr anchor="t">
            <a:normAutofit/>
          </a:bodyPr>
          <a:lstStyle/>
          <a:p>
            <a:pPr>
              <a:lnSpc>
                <a:spcPct val="90000"/>
              </a:lnSpc>
            </a:pPr>
            <a:r>
              <a:rPr lang="en-US" sz="1300">
                <a:solidFill>
                  <a:schemeClr val="tx1"/>
                </a:solidFill>
              </a:rPr>
              <a:t>Introductions- Who am I? </a:t>
            </a:r>
          </a:p>
          <a:p>
            <a:pPr>
              <a:lnSpc>
                <a:spcPct val="90000"/>
              </a:lnSpc>
            </a:pPr>
            <a:r>
              <a:rPr lang="en-US" sz="1300">
                <a:solidFill>
                  <a:schemeClr val="tx1"/>
                </a:solidFill>
              </a:rPr>
              <a:t>How Important is it to curb illegal activity</a:t>
            </a:r>
          </a:p>
          <a:p>
            <a:pPr>
              <a:lnSpc>
                <a:spcPct val="90000"/>
              </a:lnSpc>
            </a:pPr>
            <a:r>
              <a:rPr lang="en-US" sz="1300">
                <a:solidFill>
                  <a:schemeClr val="tx1"/>
                </a:solidFill>
              </a:rPr>
              <a:t>What you Allow You Condone </a:t>
            </a:r>
          </a:p>
          <a:p>
            <a:pPr>
              <a:lnSpc>
                <a:spcPct val="90000"/>
              </a:lnSpc>
            </a:pPr>
            <a:r>
              <a:rPr lang="en-US" sz="1300">
                <a:solidFill>
                  <a:schemeClr val="tx1"/>
                </a:solidFill>
              </a:rPr>
              <a:t>What exactly is Due Process? </a:t>
            </a:r>
          </a:p>
          <a:p>
            <a:pPr>
              <a:lnSpc>
                <a:spcPct val="90000"/>
              </a:lnSpc>
            </a:pPr>
            <a:r>
              <a:rPr lang="en-US" sz="1300">
                <a:solidFill>
                  <a:schemeClr val="tx1"/>
                </a:solidFill>
              </a:rPr>
              <a:t>How do I enforce evictions or removal orders</a:t>
            </a:r>
          </a:p>
          <a:p>
            <a:pPr>
              <a:lnSpc>
                <a:spcPct val="90000"/>
              </a:lnSpc>
            </a:pPr>
            <a:r>
              <a:rPr lang="en-US" sz="1300">
                <a:solidFill>
                  <a:schemeClr val="tx1"/>
                </a:solidFill>
              </a:rPr>
              <a:t>What is a Forcible Eviction? </a:t>
            </a:r>
          </a:p>
          <a:p>
            <a:pPr>
              <a:lnSpc>
                <a:spcPct val="90000"/>
              </a:lnSpc>
            </a:pPr>
            <a:r>
              <a:rPr lang="en-US" sz="1300">
                <a:solidFill>
                  <a:schemeClr val="tx1"/>
                </a:solidFill>
              </a:rPr>
              <a:t>Examples of Tribal Codes Regarding Evictions  </a:t>
            </a:r>
          </a:p>
          <a:p>
            <a:pPr marL="0" indent="0">
              <a:lnSpc>
                <a:spcPct val="90000"/>
              </a:lnSpc>
              <a:buNone/>
            </a:pPr>
            <a:endParaRPr lang="en-US" sz="1300">
              <a:solidFill>
                <a:schemeClr val="tx1"/>
              </a:solidFill>
            </a:endParaRPr>
          </a:p>
        </p:txBody>
      </p:sp>
      <p:sp>
        <p:nvSpPr>
          <p:cNvPr id="4" name="Date Placeholder 3" descr="" title="">
            <a:extLst>
              <a:ext uri="{FF2B5EF4-FFF2-40B4-BE49-F238E27FC236}">
                <a16:creationId xmlns:a16="http://schemas.microsoft.com/office/drawing/2014/main" id="{55AE6459-0B61-1F81-0444-857749A14D66}"/>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A35BBD89-ABD9-8568-A187-FAFCAF18F574}"/>
              </a:ext>
            </a:extLst>
          </p:cNvPr>
          <p:cNvSpPr>
            <a:spLocks noGrp="1"/>
          </p:cNvSpPr>
          <p:nvPr>
            <p:ph type="ftr" sz="quarter" idx="11"/>
          </p:nvPr>
        </p:nvSpPr>
        <p:spPr>
          <a:xfrm>
            <a:off x="3762376" y="6217920"/>
            <a:ext cx="7195367" cy="640080"/>
          </a:xfrm>
        </p:spPr>
        <p:txBody>
          <a:bodyPr>
            <a:normAutofit/>
          </a:bodyPr>
          <a:lstStyle/>
          <a:p>
            <a:pPr>
              <a:spcAft>
                <a:spcPts val="600"/>
              </a:spcAft>
            </a:pPr>
            <a:r>
              <a:rPr lang="en-US"/>
              <a:t>Sample Footer Text</a:t>
            </a:r>
          </a:p>
        </p:txBody>
      </p:sp>
      <p:cxnSp>
        <p:nvCxnSpPr>
          <p:cNvPr id="20" name="Straight Connector 19" descr="" title="">
            <a:extLst>
              <a:ext uri="{FF2B5EF4-FFF2-40B4-BE49-F238E27FC236}">
                <a16:creationId xmlns:a16="http://schemas.microsoft.com/office/drawing/2014/main" id="{88E181E9-8FE4-417B-A80B-0A099C6BE7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ECC88E"/>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descr="" title="">
            <a:extLst>
              <a:ext uri="{FF2B5EF4-FFF2-40B4-BE49-F238E27FC236}">
                <a16:creationId xmlns:a16="http://schemas.microsoft.com/office/drawing/2014/main" id="{44EB5B0D-CAAF-4A5A-8339-8CCEA2AEE2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ECC88E"/>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316220"/>
      </p:ext>
    </p:extLst>
  </p:cSld>
  <p:clrMapOvr>
    <a:masterClrMapping/>
  </p:clrMapOvr>
</p:sld>
</file>

<file path=ppt/slides/slide20.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5F25811A-B854-4555-81DC-EF548F862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descr="" title="">
            <a:extLst>
              <a:ext uri="{FF2B5EF4-FFF2-40B4-BE49-F238E27FC236}">
                <a16:creationId xmlns:a16="http://schemas.microsoft.com/office/drawing/2014/main" id="{EEFDD9CD-C1AF-4E93-992C-BFE1FC8C9A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descr="" title="">
            <a:extLst>
              <a:ext uri="{FF2B5EF4-FFF2-40B4-BE49-F238E27FC236}">
                <a16:creationId xmlns:a16="http://schemas.microsoft.com/office/drawing/2014/main" id="{4408E9FA-80DC-419E-868F-1CF80875B2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FBD5900C-AFE6-8D17-A737-0377A3B443BC}"/>
              </a:ext>
            </a:extLst>
          </p:cNvPr>
          <p:cNvSpPr>
            <a:spLocks noGrp="1"/>
          </p:cNvSpPr>
          <p:nvPr>
            <p:ph type="title"/>
          </p:nvPr>
        </p:nvSpPr>
        <p:spPr>
          <a:xfrm>
            <a:off x="6681594" y="1030406"/>
            <a:ext cx="4649715" cy="4849243"/>
          </a:xfrm>
        </p:spPr>
        <p:txBody>
          <a:bodyPr>
            <a:normAutofit/>
          </a:bodyPr>
          <a:lstStyle/>
          <a:p>
            <a:r>
              <a:rPr lang="en-US">
                <a:solidFill>
                  <a:schemeClr val="tx1">
                    <a:lumMod val="85000"/>
                    <a:lumOff val="15000"/>
                  </a:schemeClr>
                </a:solidFill>
              </a:rPr>
              <a:t>Forcible Evictions example-</a:t>
            </a:r>
          </a:p>
        </p:txBody>
      </p:sp>
      <p:sp>
        <p:nvSpPr>
          <p:cNvPr id="6" name="Slide Number Placeholder 5" descr="" title="">
            <a:extLst>
              <a:ext uri="{FF2B5EF4-FFF2-40B4-BE49-F238E27FC236}">
                <a16:creationId xmlns:a16="http://schemas.microsoft.com/office/drawing/2014/main" id="{5A2B285D-3D52-3C6A-F91C-B3A37819851C}"/>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20</a:t>
            </a:fld>
            <a:endParaRPr lang="en-US"/>
          </a:p>
        </p:txBody>
      </p:sp>
      <p:sp>
        <p:nvSpPr>
          <p:cNvPr id="4" name="Date Placeholder 3" descr="" title="">
            <a:extLst>
              <a:ext uri="{FF2B5EF4-FFF2-40B4-BE49-F238E27FC236}">
                <a16:creationId xmlns:a16="http://schemas.microsoft.com/office/drawing/2014/main" id="{B10AD6BD-C012-2BF6-ED5D-41FAA63EFAF2}"/>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F044B8FE-540E-FE23-9AD3-B68A369B4395}"/>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descr="" title="">
            <a:extLst>
              <a:ext uri="{FF2B5EF4-FFF2-40B4-BE49-F238E27FC236}">
                <a16:creationId xmlns:a16="http://schemas.microsoft.com/office/drawing/2014/main" id="{B8E055F1-A5AB-4069-A88C-CED37E8170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descr="" title="">
            <a:extLst>
              <a:ext uri="{FF2B5EF4-FFF2-40B4-BE49-F238E27FC236}">
                <a16:creationId xmlns:a16="http://schemas.microsoft.com/office/drawing/2014/main" id="{C2A5CC3D-8F88-48AF-9152-58D72EE422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descr="" title="">
            <a:extLst>
              <a:ext uri="{FF2B5EF4-FFF2-40B4-BE49-F238E27FC236}">
                <a16:creationId xmlns:a16="http://schemas.microsoft.com/office/drawing/2014/main" id="{0DE62C78-D712-B4FD-ADE0-D5B762DC6F8D}"/>
              </a:ext>
            </a:extLst>
          </p:cNvPr>
          <p:cNvGraphicFramePr>
            <a:graphicFrameLocks noGrp="1"/>
          </p:cNvGraphicFramePr>
          <p:nvPr>
            <p:ph idx="1"/>
            <p:extLst>
              <p:ext uri="{D42A27DB-BD31-4B8C-83A1-F6EECF244321}">
                <p14:modId xmlns:p14="http://schemas.microsoft.com/office/powerpoint/2010/main" val="1091245404"/>
              </p:ext>
            </p:extLst>
          </p:nvPr>
        </p:nvGraphicFramePr>
        <p:xfrm>
          <a:off x="1071769" y="846165"/>
          <a:ext cx="5235318" cy="5186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29371993"/>
      </p:ext>
    </p:extLst>
  </p:cSld>
  <p:clrMapOvr>
    <a:masterClrMapping/>
  </p:clrMapOvr>
</p:sld>
</file>

<file path=ppt/slides/slide21.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5F25811A-B854-4555-81DC-EF548F862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descr="" title="">
            <a:extLst>
              <a:ext uri="{FF2B5EF4-FFF2-40B4-BE49-F238E27FC236}">
                <a16:creationId xmlns:a16="http://schemas.microsoft.com/office/drawing/2014/main" id="{EEFDD9CD-C1AF-4E93-992C-BFE1FC8C9A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descr="" title="">
            <a:extLst>
              <a:ext uri="{FF2B5EF4-FFF2-40B4-BE49-F238E27FC236}">
                <a16:creationId xmlns:a16="http://schemas.microsoft.com/office/drawing/2014/main" id="{4408E9FA-80DC-419E-868F-1CF80875B2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D94C5BF9-95F2-ACC2-9A7C-B101D7C483AD}"/>
              </a:ext>
            </a:extLst>
          </p:cNvPr>
          <p:cNvSpPr>
            <a:spLocks noGrp="1"/>
          </p:cNvSpPr>
          <p:nvPr>
            <p:ph type="title"/>
          </p:nvPr>
        </p:nvSpPr>
        <p:spPr>
          <a:xfrm>
            <a:off x="6681594" y="1030406"/>
            <a:ext cx="4649715" cy="4849243"/>
          </a:xfrm>
        </p:spPr>
        <p:txBody>
          <a:bodyPr>
            <a:normAutofit/>
          </a:bodyPr>
          <a:lstStyle/>
          <a:p>
            <a:r>
              <a:rPr lang="en-US" b="1">
                <a:solidFill>
                  <a:schemeClr val="tx1">
                    <a:lumMod val="85000"/>
                    <a:lumOff val="15000"/>
                  </a:schemeClr>
                </a:solidFill>
              </a:rPr>
              <a:t>Remember- No Self-Help Eviction</a:t>
            </a:r>
            <a:br>
              <a:rPr lang="en-US" b="1">
                <a:solidFill>
                  <a:schemeClr val="tx1">
                    <a:lumMod val="85000"/>
                    <a:lumOff val="15000"/>
                  </a:schemeClr>
                </a:solidFill>
              </a:rPr>
            </a:br>
            <a:endParaRPr lang="en-US">
              <a:solidFill>
                <a:schemeClr val="tx1">
                  <a:lumMod val="85000"/>
                  <a:lumOff val="15000"/>
                </a:schemeClr>
              </a:solidFill>
            </a:endParaRPr>
          </a:p>
        </p:txBody>
      </p:sp>
      <p:sp>
        <p:nvSpPr>
          <p:cNvPr id="6" name="Slide Number Placeholder 5" descr="" title="">
            <a:extLst>
              <a:ext uri="{FF2B5EF4-FFF2-40B4-BE49-F238E27FC236}">
                <a16:creationId xmlns:a16="http://schemas.microsoft.com/office/drawing/2014/main" id="{C42CDFF0-01D0-928E-08B1-C1319F9958EB}"/>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21</a:t>
            </a:fld>
            <a:endParaRPr lang="en-US"/>
          </a:p>
        </p:txBody>
      </p:sp>
      <p:sp>
        <p:nvSpPr>
          <p:cNvPr id="4" name="Date Placeholder 3" descr="" title="">
            <a:extLst>
              <a:ext uri="{FF2B5EF4-FFF2-40B4-BE49-F238E27FC236}">
                <a16:creationId xmlns:a16="http://schemas.microsoft.com/office/drawing/2014/main" id="{CECB9AAA-2D41-EA11-550C-F13F2BBAEC91}"/>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7AE38279-ADFB-8C6C-D91C-52EA8C4423B4}"/>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descr="" title="">
            <a:extLst>
              <a:ext uri="{FF2B5EF4-FFF2-40B4-BE49-F238E27FC236}">
                <a16:creationId xmlns:a16="http://schemas.microsoft.com/office/drawing/2014/main" id="{B8E055F1-A5AB-4069-A88C-CED37E8170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descr="" title="">
            <a:extLst>
              <a:ext uri="{FF2B5EF4-FFF2-40B4-BE49-F238E27FC236}">
                <a16:creationId xmlns:a16="http://schemas.microsoft.com/office/drawing/2014/main" id="{C2A5CC3D-8F88-48AF-9152-58D72EE422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descr="" title="">
            <a:extLst>
              <a:ext uri="{FF2B5EF4-FFF2-40B4-BE49-F238E27FC236}">
                <a16:creationId xmlns:a16="http://schemas.microsoft.com/office/drawing/2014/main" id="{690D329A-AC5D-3730-8119-F4029C53CF6A}"/>
              </a:ext>
            </a:extLst>
          </p:cNvPr>
          <p:cNvGraphicFramePr>
            <a:graphicFrameLocks noGrp="1"/>
          </p:cNvGraphicFramePr>
          <p:nvPr>
            <p:ph idx="1"/>
            <p:extLst>
              <p:ext uri="{D42A27DB-BD31-4B8C-83A1-F6EECF244321}">
                <p14:modId xmlns:p14="http://schemas.microsoft.com/office/powerpoint/2010/main" val="2293222431"/>
              </p:ext>
            </p:extLst>
          </p:nvPr>
        </p:nvGraphicFramePr>
        <p:xfrm>
          <a:off x="1071769" y="846165"/>
          <a:ext cx="5235318" cy="5186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5680013"/>
      </p:ext>
    </p:extLst>
  </p:cSld>
  <p:clrMapOvr>
    <a:masterClrMapping/>
  </p:clrMapOvr>
</p:sld>
</file>

<file path=ppt/slides/slide22.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5F25811A-B854-4555-81DC-EF548F8625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descr="" title="">
            <a:extLst>
              <a:ext uri="{FF2B5EF4-FFF2-40B4-BE49-F238E27FC236}">
                <a16:creationId xmlns:a16="http://schemas.microsoft.com/office/drawing/2014/main" id="{EEFDD9CD-C1AF-4E93-992C-BFE1FC8C9A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descr="" title="">
            <a:extLst>
              <a:ext uri="{FF2B5EF4-FFF2-40B4-BE49-F238E27FC236}">
                <a16:creationId xmlns:a16="http://schemas.microsoft.com/office/drawing/2014/main" id="{4408E9FA-80DC-419E-868F-1CF80875B2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0FB08F17-A596-6C00-3BDA-6E848ADBE09F}"/>
              </a:ext>
            </a:extLst>
          </p:cNvPr>
          <p:cNvSpPr>
            <a:spLocks noGrp="1"/>
          </p:cNvSpPr>
          <p:nvPr>
            <p:ph type="title"/>
          </p:nvPr>
        </p:nvSpPr>
        <p:spPr>
          <a:xfrm>
            <a:off x="6681594" y="1030406"/>
            <a:ext cx="4649715" cy="4849243"/>
          </a:xfrm>
        </p:spPr>
        <p:txBody>
          <a:bodyPr>
            <a:normAutofit/>
          </a:bodyPr>
          <a:lstStyle/>
          <a:p>
            <a:r>
              <a:rPr lang="en-US">
                <a:solidFill>
                  <a:schemeClr val="tx1">
                    <a:lumMod val="85000"/>
                    <a:lumOff val="15000"/>
                  </a:schemeClr>
                </a:solidFill>
              </a:rPr>
              <a:t>What do I do with the property still in the Unit?</a:t>
            </a:r>
          </a:p>
        </p:txBody>
      </p:sp>
      <p:sp>
        <p:nvSpPr>
          <p:cNvPr id="6" name="Slide Number Placeholder 5" descr="" title="">
            <a:extLst>
              <a:ext uri="{FF2B5EF4-FFF2-40B4-BE49-F238E27FC236}">
                <a16:creationId xmlns:a16="http://schemas.microsoft.com/office/drawing/2014/main" id="{17302F71-5976-8259-13F3-5AF3E4E32B6D}"/>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22</a:t>
            </a:fld>
            <a:endParaRPr lang="en-US"/>
          </a:p>
        </p:txBody>
      </p:sp>
      <p:sp>
        <p:nvSpPr>
          <p:cNvPr id="4" name="Date Placeholder 3" descr="" title="">
            <a:extLst>
              <a:ext uri="{FF2B5EF4-FFF2-40B4-BE49-F238E27FC236}">
                <a16:creationId xmlns:a16="http://schemas.microsoft.com/office/drawing/2014/main" id="{9C02C4AD-A648-F179-297F-F64738066A5F}"/>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6F0B65DF-29F1-20D7-3B82-8B498A04FA6B}"/>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descr="" title="">
            <a:extLst>
              <a:ext uri="{FF2B5EF4-FFF2-40B4-BE49-F238E27FC236}">
                <a16:creationId xmlns:a16="http://schemas.microsoft.com/office/drawing/2014/main" id="{B8E055F1-A5AB-4069-A88C-CED37E8170B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descr="" title="">
            <a:extLst>
              <a:ext uri="{FF2B5EF4-FFF2-40B4-BE49-F238E27FC236}">
                <a16:creationId xmlns:a16="http://schemas.microsoft.com/office/drawing/2014/main" id="{C2A5CC3D-8F88-48AF-9152-58D72EE422A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descr="" title="">
            <a:extLst>
              <a:ext uri="{FF2B5EF4-FFF2-40B4-BE49-F238E27FC236}">
                <a16:creationId xmlns:a16="http://schemas.microsoft.com/office/drawing/2014/main" id="{9506A8CA-1AF1-0D29-6774-4F8C4494411E}"/>
              </a:ext>
            </a:extLst>
          </p:cNvPr>
          <p:cNvGraphicFramePr>
            <a:graphicFrameLocks noGrp="1"/>
          </p:cNvGraphicFramePr>
          <p:nvPr>
            <p:ph idx="1"/>
            <p:extLst>
              <p:ext uri="{D42A27DB-BD31-4B8C-83A1-F6EECF244321}">
                <p14:modId xmlns:p14="http://schemas.microsoft.com/office/powerpoint/2010/main" val="4145059798"/>
              </p:ext>
            </p:extLst>
          </p:nvPr>
        </p:nvGraphicFramePr>
        <p:xfrm>
          <a:off x="1071769" y="846165"/>
          <a:ext cx="5235318" cy="5186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5194645"/>
      </p:ext>
    </p:extLst>
  </p:cSld>
  <p:clrMapOvr>
    <a:masterClrMapping/>
  </p:clrMapOvr>
</p:sld>
</file>

<file path=ppt/slides/slide23.xml><?xml version="1.0" encoding="utf-8"?>
<p:sld xmlns:a16="http://schemas.microsoft.com/office/drawing/2014/main" xmlns:adec="http://schemas.microsoft.com/office/drawing/2017/decorative" xmlns:p16="http://schemas.microsoft.com/office/powerpoint/2015/main" xmlns:a14="http://schemas.microsoft.com/office/drawing/2010/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3" name="Rectangle 12" descr="" title="">
            <a:extLst>
              <a:ext uri="{FF2B5EF4-FFF2-40B4-BE49-F238E27FC236}">
                <a16:creationId xmlns:a16="http://schemas.microsoft.com/office/drawing/2014/main" id="{C9D62F4B-698C-4A3E-B150-8D32AEC262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5" name="Rectangle 14" descr="" title="">
            <a:extLst>
              <a:ext uri="{FF2B5EF4-FFF2-40B4-BE49-F238E27FC236}">
                <a16:creationId xmlns:a16="http://schemas.microsoft.com/office/drawing/2014/main" id="{3033D699-F972-442A-9111-79DD65A42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7" name="Rectangle 16" descr="" title="">
            <a:extLst>
              <a:ext uri="{FF2B5EF4-FFF2-40B4-BE49-F238E27FC236}">
                <a16:creationId xmlns:a16="http://schemas.microsoft.com/office/drawing/2014/main" id="{48CB0E37-DA39-43FD-AA53-B5F23D898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3" y="-5610"/>
            <a:ext cx="692763" cy="699899"/>
          </a:xfrm>
          <a:prstGeom prst="rect">
            <a:avLst/>
          </a:prstGeom>
          <a:solidFill>
            <a:schemeClr val="accent1">
              <a:alpha val="2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9" name="Rectangle 18" descr="" title="">
            <a:extLst>
              <a:ext uri="{FF2B5EF4-FFF2-40B4-BE49-F238E27FC236}">
                <a16:creationId xmlns:a16="http://schemas.microsoft.com/office/drawing/2014/main" id="{46C4A765-D564-4CAD-8AAD-184C71DAE2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5CDD7687-C906-8F52-A798-FC616C6FCC67}"/>
              </a:ext>
            </a:extLst>
          </p:cNvPr>
          <p:cNvSpPr>
            <a:spLocks noGrp="1"/>
          </p:cNvSpPr>
          <p:nvPr>
            <p:ph type="title"/>
          </p:nvPr>
        </p:nvSpPr>
        <p:spPr>
          <a:xfrm>
            <a:off x="6143812" y="540167"/>
            <a:ext cx="4816589" cy="2135867"/>
          </a:xfrm>
        </p:spPr>
        <p:txBody>
          <a:bodyPr anchor="b">
            <a:normAutofit/>
          </a:bodyPr>
          <a:lstStyle/>
          <a:p>
            <a:r>
              <a:rPr lang="en-US" sz="4800">
                <a:solidFill>
                  <a:schemeClr val="tx1"/>
                </a:solidFill>
              </a:rPr>
              <a:t>Thank you- </a:t>
            </a:r>
          </a:p>
        </p:txBody>
      </p:sp>
      <p:sp>
        <p:nvSpPr>
          <p:cNvPr id="6" name="Slide Number Placeholder 5" descr="" title="">
            <a:extLst>
              <a:ext uri="{FF2B5EF4-FFF2-40B4-BE49-F238E27FC236}">
                <a16:creationId xmlns:a16="http://schemas.microsoft.com/office/drawing/2014/main" id="{23DD3952-A879-9F79-1C04-39C455C41186}"/>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23</a:t>
            </a:fld>
            <a:endParaRPr lang="en-US"/>
          </a:p>
        </p:txBody>
      </p:sp>
      <p:pic>
        <p:nvPicPr>
          <p:cNvPr id="10" name="Graphic 9" descr="" title="">
            <a:extLst>
              <a:ext uri="{FF2B5EF4-FFF2-40B4-BE49-F238E27FC236}">
                <a16:creationId xmlns:a16="http://schemas.microsoft.com/office/drawing/2014/main" id="{EACBD7AB-950D-1903-2870-90022EEF398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5815" y="699900"/>
            <a:ext cx="5031557" cy="5031557"/>
          </a:xfrm>
          <a:prstGeom prst="rect">
            <a:avLst/>
          </a:prstGeom>
        </p:spPr>
      </p:pic>
      <p:sp>
        <p:nvSpPr>
          <p:cNvPr id="3" name="Content Placeholder 2" descr="" title="">
            <a:extLst>
              <a:ext uri="{FF2B5EF4-FFF2-40B4-BE49-F238E27FC236}">
                <a16:creationId xmlns:a16="http://schemas.microsoft.com/office/drawing/2014/main" id="{50FB9910-B608-F7A1-7EC8-1FE7889EF518}"/>
              </a:ext>
            </a:extLst>
          </p:cNvPr>
          <p:cNvSpPr>
            <a:spLocks noGrp="1"/>
          </p:cNvSpPr>
          <p:nvPr>
            <p:ph idx="1"/>
          </p:nvPr>
        </p:nvSpPr>
        <p:spPr>
          <a:xfrm>
            <a:off x="6143812" y="2880452"/>
            <a:ext cx="4816589" cy="3095445"/>
          </a:xfrm>
        </p:spPr>
        <p:txBody>
          <a:bodyPr anchor="t">
            <a:normAutofit/>
          </a:bodyPr>
          <a:lstStyle/>
          <a:p>
            <a:r>
              <a:rPr lang="en-US" sz="1800" dirty="0">
                <a:solidFill>
                  <a:schemeClr val="tx1"/>
                </a:solidFill>
              </a:rPr>
              <a:t>Questions??</a:t>
            </a:r>
          </a:p>
          <a:p>
            <a:endParaRPr lang="en-US" sz="1800" dirty="0">
              <a:solidFill>
                <a:schemeClr val="tx1"/>
              </a:solidFill>
            </a:endParaRPr>
          </a:p>
          <a:p>
            <a:pPr marL="0" indent="0">
              <a:buNone/>
            </a:pPr>
            <a:r>
              <a:rPr lang="en-US" sz="1800" dirty="0">
                <a:solidFill>
                  <a:schemeClr val="tx1"/>
                </a:solidFill>
              </a:rPr>
              <a:t>     Mike Andrews</a:t>
            </a:r>
          </a:p>
          <a:p>
            <a:pPr marL="0" indent="0">
              <a:buNone/>
            </a:pPr>
            <a:r>
              <a:rPr lang="en-US" sz="1800" dirty="0">
                <a:solidFill>
                  <a:schemeClr val="tx1"/>
                </a:solidFill>
              </a:rPr>
              <a:t>    McGuireWoods, LLC</a:t>
            </a:r>
          </a:p>
          <a:p>
            <a:pPr marL="0" indent="0">
              <a:buNone/>
            </a:pPr>
            <a:r>
              <a:rPr lang="en-US" sz="1800" dirty="0">
                <a:solidFill>
                  <a:schemeClr val="tx1"/>
                </a:solidFill>
              </a:rPr>
              <a:t>    202 531-3346</a:t>
            </a:r>
          </a:p>
          <a:p>
            <a:pPr marL="0" indent="0">
              <a:buNone/>
            </a:pPr>
            <a:r>
              <a:rPr lang="en-US" sz="1800" dirty="0">
                <a:solidFill>
                  <a:schemeClr val="tx1"/>
                </a:solidFill>
              </a:rPr>
              <a:t>    </a:t>
            </a:r>
            <a:r>
              <a:rPr lang="en-US" sz="1800" dirty="0">
                <a:solidFill>
                  <a:schemeClr val="tx1"/>
                </a:solidFill>
                <a:hlinkClick r:id="rId4"/>
              </a:rPr>
              <a:t>mandrews@mwcllc.com</a:t>
            </a:r>
            <a:r>
              <a:rPr lang="en-US" sz="1800" dirty="0">
                <a:solidFill>
                  <a:schemeClr val="tx1"/>
                </a:solidFill>
              </a:rPr>
              <a:t> </a:t>
            </a:r>
          </a:p>
        </p:txBody>
      </p:sp>
      <p:sp>
        <p:nvSpPr>
          <p:cNvPr id="4" name="Date Placeholder 3" descr="" title="">
            <a:extLst>
              <a:ext uri="{FF2B5EF4-FFF2-40B4-BE49-F238E27FC236}">
                <a16:creationId xmlns:a16="http://schemas.microsoft.com/office/drawing/2014/main" id="{2F4AF9C6-CF6E-C8AF-DE0D-0BFBA605574D}"/>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83F6B324-47ED-CCE6-E7C1-7586D57F09BC}"/>
              </a:ext>
            </a:extLst>
          </p:cNvPr>
          <p:cNvSpPr>
            <a:spLocks noGrp="1"/>
          </p:cNvSpPr>
          <p:nvPr>
            <p:ph type="ftr" sz="quarter" idx="11"/>
          </p:nvPr>
        </p:nvSpPr>
        <p:spPr>
          <a:xfrm>
            <a:off x="3762376" y="6217920"/>
            <a:ext cx="7195367" cy="640080"/>
          </a:xfrm>
        </p:spPr>
        <p:txBody>
          <a:bodyPr>
            <a:normAutofit/>
          </a:bodyPr>
          <a:lstStyle/>
          <a:p>
            <a:pPr>
              <a:spcAft>
                <a:spcPts val="600"/>
              </a:spcAft>
            </a:pPr>
            <a:r>
              <a:rPr lang="en-US"/>
              <a:t>Sample Footer Text</a:t>
            </a:r>
          </a:p>
        </p:txBody>
      </p:sp>
      <p:cxnSp>
        <p:nvCxnSpPr>
          <p:cNvPr id="21" name="Straight Connector 20" descr="" title="">
            <a:extLst>
              <a:ext uri="{FF2B5EF4-FFF2-40B4-BE49-F238E27FC236}">
                <a16:creationId xmlns:a16="http://schemas.microsoft.com/office/drawing/2014/main" id="{EA28B1DC-0672-4B37-99C8-1A33D3D31E6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descr="" title="">
            <a:extLst>
              <a:ext uri="{FF2B5EF4-FFF2-40B4-BE49-F238E27FC236}">
                <a16:creationId xmlns:a16="http://schemas.microsoft.com/office/drawing/2014/main" id="{FFDB89D3-7786-4CAE-BB16-92D36C8251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0721657"/>
      </p:ext>
    </p:extLst>
  </p:cSld>
  <p:clrMapOvr>
    <a:masterClrMapping/>
  </p:clrMapOvr>
</p:sld>
</file>

<file path=ppt/slides/slide3.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9" name="Rectangle 28" descr="" title="">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Background Gray Rectangle" descr="" tit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White Rectangle" descr="" tit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0EDD445D-F86B-DDD7-965D-035F9EBF16A7}"/>
              </a:ext>
            </a:extLst>
          </p:cNvPr>
          <p:cNvSpPr>
            <a:spLocks noGrp="1"/>
          </p:cNvSpPr>
          <p:nvPr>
            <p:ph type="title"/>
          </p:nvPr>
        </p:nvSpPr>
        <p:spPr>
          <a:xfrm>
            <a:off x="422401" y="603503"/>
            <a:ext cx="10851735" cy="1739267"/>
          </a:xfrm>
        </p:spPr>
        <p:txBody>
          <a:bodyPr anchor="t">
            <a:normAutofit/>
          </a:bodyPr>
          <a:lstStyle/>
          <a:p>
            <a:r>
              <a:rPr lang="en-US" dirty="0"/>
              <a:t>What is going on in rental units in Tribal Communities?  A snap shot </a:t>
            </a:r>
          </a:p>
        </p:txBody>
      </p:sp>
      <p:sp>
        <p:nvSpPr>
          <p:cNvPr id="6" name="Slide Number Placeholder 5" descr="" title="">
            <a:extLst>
              <a:ext uri="{FF2B5EF4-FFF2-40B4-BE49-F238E27FC236}">
                <a16:creationId xmlns:a16="http://schemas.microsoft.com/office/drawing/2014/main" id="{53EDCC49-D6EC-E8EE-95F7-5ECCAE4E8BD5}"/>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3</a:t>
            </a:fld>
            <a:endParaRPr lang="en-US"/>
          </a:p>
        </p:txBody>
      </p:sp>
      <p:sp>
        <p:nvSpPr>
          <p:cNvPr id="4" name="Date Placeholder 3" descr="" title="">
            <a:extLst>
              <a:ext uri="{FF2B5EF4-FFF2-40B4-BE49-F238E27FC236}">
                <a16:creationId xmlns:a16="http://schemas.microsoft.com/office/drawing/2014/main" id="{1402392E-42F1-C2E4-A474-CB144BBB2C36}"/>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160FBF09-4EEB-3866-193E-F2C91D976795}"/>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35" name="Vertical Connector" descr="" title="">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7" name="Horizontal Connector 2" descr="" title="">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4" name="Content Placeholder 2" descr="" title="">
            <a:extLst>
              <a:ext uri="{FF2B5EF4-FFF2-40B4-BE49-F238E27FC236}">
                <a16:creationId xmlns:a16="http://schemas.microsoft.com/office/drawing/2014/main" id="{173DC64F-0E54-42B8-5431-B889EB91CCC4}"/>
              </a:ext>
            </a:extLst>
          </p:cNvPr>
          <p:cNvGraphicFramePr>
            <a:graphicFrameLocks noGrp="1"/>
          </p:cNvGraphicFramePr>
          <p:nvPr>
            <p:ph idx="1"/>
            <p:extLst>
              <p:ext uri="{D42A27DB-BD31-4B8C-83A1-F6EECF244321}">
                <p14:modId xmlns:p14="http://schemas.microsoft.com/office/powerpoint/2010/main" val="204920278"/>
              </p:ext>
            </p:extLst>
          </p:nvPr>
        </p:nvGraphicFramePr>
        <p:xfrm>
          <a:off x="1948329" y="2515751"/>
          <a:ext cx="8716504" cy="3231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3086347"/>
      </p:ext>
    </p:extLst>
  </p:cSld>
  <p:clrMapOvr>
    <a:masterClrMapping/>
  </p:clrMapOvr>
</p:sld>
</file>

<file path=ppt/slides/slide4.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2" name="Rectangle 21" descr="" title="">
            <a:extLst>
              <a:ext uri="{FF2B5EF4-FFF2-40B4-BE49-F238E27FC236}">
                <a16:creationId xmlns:a16="http://schemas.microsoft.com/office/drawing/2014/main" id="{A99D947B-1B59-4322-8CF2-73E8134199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Background Gray Rectangle" descr="" title="">
            <a:extLst>
              <a:ext uri="{FF2B5EF4-FFF2-40B4-BE49-F238E27FC236}">
                <a16:creationId xmlns:a16="http://schemas.microsoft.com/office/drawing/2014/main" id="{D803427E-36C0-4811-BE64-ACF653F6AA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White Rectangle" descr="" title="">
            <a:extLst>
              <a:ext uri="{FF2B5EF4-FFF2-40B4-BE49-F238E27FC236}">
                <a16:creationId xmlns:a16="http://schemas.microsoft.com/office/drawing/2014/main" id="{D9231370-89C4-4981-8C91-A3F3D1146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4D7A8278-4AA3-08AB-D9D9-33FFE12D26F6}"/>
              </a:ext>
            </a:extLst>
          </p:cNvPr>
          <p:cNvSpPr>
            <a:spLocks noGrp="1"/>
          </p:cNvSpPr>
          <p:nvPr>
            <p:ph type="title"/>
          </p:nvPr>
        </p:nvSpPr>
        <p:spPr>
          <a:xfrm>
            <a:off x="422145" y="940910"/>
            <a:ext cx="4471588" cy="4976179"/>
          </a:xfrm>
        </p:spPr>
        <p:txBody>
          <a:bodyPr>
            <a:normAutofit/>
          </a:bodyPr>
          <a:lstStyle/>
          <a:p>
            <a:r>
              <a:rPr lang="en-US" dirty="0"/>
              <a:t>Drug Abuse in Public Housing Authorities</a:t>
            </a:r>
          </a:p>
        </p:txBody>
      </p:sp>
      <p:sp>
        <p:nvSpPr>
          <p:cNvPr id="6" name="Slide Number Placeholder 5" descr="" title="">
            <a:extLst>
              <a:ext uri="{FF2B5EF4-FFF2-40B4-BE49-F238E27FC236}">
                <a16:creationId xmlns:a16="http://schemas.microsoft.com/office/drawing/2014/main" id="{5481A355-9E0B-B27F-043F-4586007162C7}"/>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4</a:t>
            </a:fld>
            <a:endParaRPr lang="en-US"/>
          </a:p>
        </p:txBody>
      </p:sp>
      <p:sp>
        <p:nvSpPr>
          <p:cNvPr id="4" name="Date Placeholder 3" descr="" title="">
            <a:extLst>
              <a:ext uri="{FF2B5EF4-FFF2-40B4-BE49-F238E27FC236}">
                <a16:creationId xmlns:a16="http://schemas.microsoft.com/office/drawing/2014/main" id="{D52A4588-10E4-92FC-15C4-4FE334C158B6}"/>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C2DE5FAD-0711-F48F-E73D-776F25B60971}"/>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25" name="Vertical Connector" descr="" title="">
            <a:extLst>
              <a:ext uri="{FF2B5EF4-FFF2-40B4-BE49-F238E27FC236}">
                <a16:creationId xmlns:a16="http://schemas.microsoft.com/office/drawing/2014/main" id="{474D4826-9FF4-4E17-AB42-146B76BD322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6" name="Horizontal Connector 2" descr="" title="">
            <a:extLst>
              <a:ext uri="{FF2B5EF4-FFF2-40B4-BE49-F238E27FC236}">
                <a16:creationId xmlns:a16="http://schemas.microsoft.com/office/drawing/2014/main" id="{C5873965-CEB2-46E1-951E-037689B078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7" name="Content Placeholder 2" descr="" title="">
            <a:extLst>
              <a:ext uri="{FF2B5EF4-FFF2-40B4-BE49-F238E27FC236}">
                <a16:creationId xmlns:a16="http://schemas.microsoft.com/office/drawing/2014/main" id="{C66E4F05-B347-EB6B-205B-B2C4DFD7B575}"/>
              </a:ext>
            </a:extLst>
          </p:cNvPr>
          <p:cNvGraphicFramePr>
            <a:graphicFrameLocks noGrp="1"/>
          </p:cNvGraphicFramePr>
          <p:nvPr>
            <p:ph idx="1"/>
            <p:extLst>
              <p:ext uri="{D42A27DB-BD31-4B8C-83A1-F6EECF244321}">
                <p14:modId xmlns:p14="http://schemas.microsoft.com/office/powerpoint/2010/main" val="644886761"/>
              </p:ext>
            </p:extLst>
          </p:nvPr>
        </p:nvGraphicFramePr>
        <p:xfrm>
          <a:off x="5247020" y="699997"/>
          <a:ext cx="624066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152407"/>
      </p:ext>
    </p:extLst>
  </p:cSld>
  <p:clrMapOvr>
    <a:masterClrMapping/>
  </p:clrMapOvr>
</p:sld>
</file>

<file path=ppt/slides/slide5.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3" name="Rectangle 22" descr="" title="">
            <a:extLst>
              <a:ext uri="{FF2B5EF4-FFF2-40B4-BE49-F238E27FC236}">
                <a16:creationId xmlns:a16="http://schemas.microsoft.com/office/drawing/2014/main" id="{1CE68C35-0307-4DBB-9BB2-51A0BC80F6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Background Gray Rectangle" descr="" title="">
            <a:extLst>
              <a:ext uri="{FF2B5EF4-FFF2-40B4-BE49-F238E27FC236}">
                <a16:creationId xmlns:a16="http://schemas.microsoft.com/office/drawing/2014/main" id="{B4461734-7A1F-4C43-9DD1-82961A9BC7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White Rectangle" descr="" title="">
            <a:extLst>
              <a:ext uri="{FF2B5EF4-FFF2-40B4-BE49-F238E27FC236}">
                <a16:creationId xmlns:a16="http://schemas.microsoft.com/office/drawing/2014/main" id="{F76B182E-353C-4F09-98E3-D0D9D094A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8168E953-09E4-1740-FCAE-5BFF13CD1ED3}"/>
              </a:ext>
            </a:extLst>
          </p:cNvPr>
          <p:cNvSpPr>
            <a:spLocks noGrp="1"/>
          </p:cNvSpPr>
          <p:nvPr>
            <p:ph type="title"/>
          </p:nvPr>
        </p:nvSpPr>
        <p:spPr>
          <a:xfrm>
            <a:off x="422401" y="603503"/>
            <a:ext cx="10851735" cy="1739267"/>
          </a:xfrm>
        </p:spPr>
        <p:txBody>
          <a:bodyPr anchor="t">
            <a:normAutofit/>
          </a:bodyPr>
          <a:lstStyle/>
          <a:p>
            <a:r>
              <a:rPr lang="en-US"/>
              <a:t>Could your housing authority be liable for maintaining proper order?</a:t>
            </a:r>
          </a:p>
        </p:txBody>
      </p:sp>
      <p:sp>
        <p:nvSpPr>
          <p:cNvPr id="6" name="Slide Number Placeholder 5" descr="" title="">
            <a:extLst>
              <a:ext uri="{FF2B5EF4-FFF2-40B4-BE49-F238E27FC236}">
                <a16:creationId xmlns:a16="http://schemas.microsoft.com/office/drawing/2014/main" id="{0A693AF4-923F-3421-80AC-CAFA69C3C0F0}"/>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5</a:t>
            </a:fld>
            <a:endParaRPr lang="en-US"/>
          </a:p>
        </p:txBody>
      </p:sp>
      <p:sp>
        <p:nvSpPr>
          <p:cNvPr id="4" name="Date Placeholder 3" descr="" title="">
            <a:extLst>
              <a:ext uri="{FF2B5EF4-FFF2-40B4-BE49-F238E27FC236}">
                <a16:creationId xmlns:a16="http://schemas.microsoft.com/office/drawing/2014/main" id="{52A1AA6A-F6E0-0F34-9ACC-883A95644FCD}"/>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63826861-47F0-B0B4-987F-186CCDB501B3}"/>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29" name="Vertical Connector" descr="" title="">
            <a:extLst>
              <a:ext uri="{FF2B5EF4-FFF2-40B4-BE49-F238E27FC236}">
                <a16:creationId xmlns:a16="http://schemas.microsoft.com/office/drawing/2014/main" id="{A32DD4E3-F3A5-479E-9FC8-93181F7ABFA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31" name="Horizontal Connector 2" descr="" title="">
            <a:extLst>
              <a:ext uri="{FF2B5EF4-FFF2-40B4-BE49-F238E27FC236}">
                <a16:creationId xmlns:a16="http://schemas.microsoft.com/office/drawing/2014/main" id="{A5C97BEA-9A67-4872-9526-42EECD54C01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9" name="Content Placeholder 2" descr="" title="">
            <a:extLst>
              <a:ext uri="{FF2B5EF4-FFF2-40B4-BE49-F238E27FC236}">
                <a16:creationId xmlns:a16="http://schemas.microsoft.com/office/drawing/2014/main" id="{F2C957B6-66A9-D483-58D7-8A5184F7A675}"/>
              </a:ext>
            </a:extLst>
          </p:cNvPr>
          <p:cNvGraphicFramePr>
            <a:graphicFrameLocks noGrp="1"/>
          </p:cNvGraphicFramePr>
          <p:nvPr>
            <p:ph idx="1"/>
            <p:extLst>
              <p:ext uri="{D42A27DB-BD31-4B8C-83A1-F6EECF244321}">
                <p14:modId xmlns:p14="http://schemas.microsoft.com/office/powerpoint/2010/main" val="1949761369"/>
              </p:ext>
            </p:extLst>
          </p:nvPr>
        </p:nvGraphicFramePr>
        <p:xfrm>
          <a:off x="1948329" y="2515751"/>
          <a:ext cx="8716504" cy="3231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83554096"/>
      </p:ext>
    </p:extLst>
  </p:cSld>
  <p:clrMapOvr>
    <a:masterClrMapping/>
  </p:clrMapOvr>
</p:sld>
</file>

<file path=ppt/slides/slide6.xml><?xml version="1.0" encoding="utf-8"?>
<p:sld xmlns:a16="http://schemas.microsoft.com/office/drawing/2014/main" xmlns:adec="http://schemas.microsoft.com/office/drawing/2017/decorative" xmlns:p16="http://schemas.microsoft.com/office/powerpoint/2015/main" xmlns:a14="http://schemas.microsoft.com/office/drawing/2010/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3" name="Rectangle 12" descr="" title="">
            <a:extLst>
              <a:ext uri="{FF2B5EF4-FFF2-40B4-BE49-F238E27FC236}">
                <a16:creationId xmlns:a16="http://schemas.microsoft.com/office/drawing/2014/main" id="{2ED6799D-4A30-4426-B1D1-73A16A53D5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5" name="Rectangle 14" descr="" title="">
            <a:extLst>
              <a:ext uri="{FF2B5EF4-FFF2-40B4-BE49-F238E27FC236}">
                <a16:creationId xmlns:a16="http://schemas.microsoft.com/office/drawing/2014/main" id="{18D53964-75DB-47FC-995E-A11B07A07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7" name="Rectangle 16" descr="" title="">
            <a:extLst>
              <a:ext uri="{FF2B5EF4-FFF2-40B4-BE49-F238E27FC236}">
                <a16:creationId xmlns:a16="http://schemas.microsoft.com/office/drawing/2014/main" id="{F01D54AB-1B89-42B2-90D1-A01C9152C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5C9ECB77-7C4E-6F5D-5FF7-1AA8EC390290}"/>
              </a:ext>
            </a:extLst>
          </p:cNvPr>
          <p:cNvSpPr>
            <a:spLocks noGrp="1"/>
          </p:cNvSpPr>
          <p:nvPr>
            <p:ph type="title"/>
          </p:nvPr>
        </p:nvSpPr>
        <p:spPr>
          <a:xfrm>
            <a:off x="422898" y="302859"/>
            <a:ext cx="4548657" cy="2882980"/>
          </a:xfrm>
        </p:spPr>
        <p:txBody>
          <a:bodyPr anchor="b">
            <a:normAutofit/>
          </a:bodyPr>
          <a:lstStyle/>
          <a:p>
            <a:r>
              <a:rPr lang="en-US" sz="4800"/>
              <a:t>Now what??</a:t>
            </a:r>
          </a:p>
        </p:txBody>
      </p:sp>
      <p:sp>
        <p:nvSpPr>
          <p:cNvPr id="6" name="Slide Number Placeholder 5" descr="" title="">
            <a:extLst>
              <a:ext uri="{FF2B5EF4-FFF2-40B4-BE49-F238E27FC236}">
                <a16:creationId xmlns:a16="http://schemas.microsoft.com/office/drawing/2014/main" id="{0B91049E-C778-36A7-3E24-32BF5DA27446}"/>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6</a:t>
            </a:fld>
            <a:endParaRPr lang="en-US"/>
          </a:p>
        </p:txBody>
      </p:sp>
      <p:sp>
        <p:nvSpPr>
          <p:cNvPr id="3" name="Content Placeholder 2" descr="" title="">
            <a:extLst>
              <a:ext uri="{FF2B5EF4-FFF2-40B4-BE49-F238E27FC236}">
                <a16:creationId xmlns:a16="http://schemas.microsoft.com/office/drawing/2014/main" id="{633A76F4-B523-84A5-2A3A-446705623368}"/>
              </a:ext>
            </a:extLst>
          </p:cNvPr>
          <p:cNvSpPr>
            <a:spLocks noGrp="1"/>
          </p:cNvSpPr>
          <p:nvPr>
            <p:ph idx="1"/>
          </p:nvPr>
        </p:nvSpPr>
        <p:spPr>
          <a:xfrm>
            <a:off x="422898" y="3354749"/>
            <a:ext cx="4548656" cy="2582470"/>
          </a:xfrm>
        </p:spPr>
        <p:txBody>
          <a:bodyPr>
            <a:normAutofit/>
          </a:bodyPr>
          <a:lstStyle/>
          <a:p>
            <a:pPr>
              <a:lnSpc>
                <a:spcPct val="90000"/>
              </a:lnSpc>
            </a:pPr>
            <a:r>
              <a:rPr lang="en-US" sz="1400"/>
              <a:t>When do you decide enough is enough with a tenant and its time to start the “process” of eviction or removal</a:t>
            </a:r>
          </a:p>
          <a:p>
            <a:pPr lvl="1">
              <a:lnSpc>
                <a:spcPct val="90000"/>
              </a:lnSpc>
            </a:pPr>
            <a:r>
              <a:rPr lang="en-US" sz="1400"/>
              <a:t>There is no magic formula </a:t>
            </a:r>
          </a:p>
          <a:p>
            <a:pPr lvl="1">
              <a:lnSpc>
                <a:spcPct val="90000"/>
              </a:lnSpc>
            </a:pPr>
            <a:r>
              <a:rPr lang="en-US" sz="1400"/>
              <a:t>Does your Housing Authority have a clear and identifiable a list of violations? </a:t>
            </a:r>
          </a:p>
          <a:p>
            <a:pPr lvl="1">
              <a:lnSpc>
                <a:spcPct val="90000"/>
              </a:lnSpc>
            </a:pPr>
            <a:r>
              <a:rPr lang="en-US" sz="1400"/>
              <a:t>Does it matter if its 1 or multiple violations? </a:t>
            </a:r>
          </a:p>
          <a:p>
            <a:pPr lvl="1">
              <a:lnSpc>
                <a:spcPct val="90000"/>
              </a:lnSpc>
            </a:pPr>
            <a:r>
              <a:rPr lang="en-US" sz="1400"/>
              <a:t>Who ultimately makes the decision </a:t>
            </a:r>
          </a:p>
          <a:p>
            <a:pPr lvl="1">
              <a:lnSpc>
                <a:spcPct val="90000"/>
              </a:lnSpc>
            </a:pPr>
            <a:r>
              <a:rPr lang="en-US" sz="1400"/>
              <a:t>Balancing test(s) between</a:t>
            </a:r>
          </a:p>
          <a:p>
            <a:pPr lvl="2">
              <a:lnSpc>
                <a:spcPct val="90000"/>
              </a:lnSpc>
            </a:pPr>
            <a:r>
              <a:rPr lang="en-US" sz="1400"/>
              <a:t>Drug addiction vs homelessness vs mental health vs loss of income vs family issues </a:t>
            </a:r>
          </a:p>
          <a:p>
            <a:pPr lvl="1">
              <a:lnSpc>
                <a:spcPct val="90000"/>
              </a:lnSpc>
            </a:pPr>
            <a:endParaRPr lang="en-US" sz="1400"/>
          </a:p>
        </p:txBody>
      </p:sp>
      <p:sp>
        <p:nvSpPr>
          <p:cNvPr id="4" name="Date Placeholder 3" descr="" title="">
            <a:extLst>
              <a:ext uri="{FF2B5EF4-FFF2-40B4-BE49-F238E27FC236}">
                <a16:creationId xmlns:a16="http://schemas.microsoft.com/office/drawing/2014/main" id="{D3BFA450-1334-2759-F8D0-4501260C07E9}"/>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A26BB185-EFF8-7FE8-9B5B-412D23FE0EE6}"/>
              </a:ext>
            </a:extLst>
          </p:cNvPr>
          <p:cNvSpPr>
            <a:spLocks noGrp="1"/>
          </p:cNvSpPr>
          <p:nvPr>
            <p:ph type="ftr" sz="quarter" idx="11"/>
          </p:nvPr>
        </p:nvSpPr>
        <p:spPr>
          <a:xfrm>
            <a:off x="3762376" y="6217920"/>
            <a:ext cx="7195367" cy="640080"/>
          </a:xfrm>
        </p:spPr>
        <p:txBody>
          <a:bodyPr>
            <a:normAutofit/>
          </a:bodyPr>
          <a:lstStyle/>
          <a:p>
            <a:pPr>
              <a:spcAft>
                <a:spcPts val="600"/>
              </a:spcAft>
            </a:pPr>
            <a:r>
              <a:rPr lang="en-US"/>
              <a:t>Sample Footer Text</a:t>
            </a:r>
          </a:p>
        </p:txBody>
      </p:sp>
      <p:cxnSp>
        <p:nvCxnSpPr>
          <p:cNvPr id="19" name="Straight Connector 18" descr="" title="">
            <a:extLst>
              <a:ext uri="{FF2B5EF4-FFF2-40B4-BE49-F238E27FC236}">
                <a16:creationId xmlns:a16="http://schemas.microsoft.com/office/drawing/2014/main" id="{E986B129-4161-4F17-B0F0-C5532551D3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descr="" title="">
            <a:extLst>
              <a:ext uri="{FF2B5EF4-FFF2-40B4-BE49-F238E27FC236}">
                <a16:creationId xmlns:a16="http://schemas.microsoft.com/office/drawing/2014/main" id="{11455C73-3A5E-4FE8-8383-DD667D9A622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23" name="Rectangle 22" descr="" title="">
            <a:extLst>
              <a:ext uri="{FF2B5EF4-FFF2-40B4-BE49-F238E27FC236}">
                <a16:creationId xmlns:a16="http://schemas.microsoft.com/office/drawing/2014/main" id="{79712DE8-94E0-4F45-81D9-37AF7A32F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109854" y="685796"/>
            <a:ext cx="5391685" cy="5492009"/>
          </a:xfrm>
          <a:prstGeom prst="rect">
            <a:avLst/>
          </a:prstGeom>
          <a:solidFill>
            <a:schemeClr val="accent1">
              <a:alpha val="20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10" name="Graphic 9" descr="" title="">
            <a:extLst>
              <a:ext uri="{FF2B5EF4-FFF2-40B4-BE49-F238E27FC236}">
                <a16:creationId xmlns:a16="http://schemas.microsoft.com/office/drawing/2014/main" id="{1AB17657-1E6F-F3C8-205A-E0E758FAB5F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832230" y="1432821"/>
            <a:ext cx="4035283" cy="4035283"/>
          </a:xfrm>
          <a:prstGeom prst="rect">
            <a:avLst/>
          </a:prstGeom>
        </p:spPr>
      </p:pic>
    </p:spTree>
    <p:extLst>
      <p:ext uri="{BB962C8B-B14F-4D97-AF65-F5344CB8AC3E}">
        <p14:creationId xmlns:p14="http://schemas.microsoft.com/office/powerpoint/2010/main" val="3404408693"/>
      </p:ext>
    </p:extLst>
  </p:cSld>
  <p:clrMapOvr>
    <a:masterClrMapping/>
  </p:clrMapOvr>
</p:sld>
</file>

<file path=ppt/slides/slide7.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1" name="Background Gray Rectangle" descr="" title="">
            <a:extLst>
              <a:ext uri="{FF2B5EF4-FFF2-40B4-BE49-F238E27FC236}">
                <a16:creationId xmlns:a16="http://schemas.microsoft.com/office/drawing/2014/main" id="{B103F26A-B02C-4135-96B0-37912A33C8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descr="" title="">
            <a:extLst>
              <a:ext uri="{FF2B5EF4-FFF2-40B4-BE49-F238E27FC236}">
                <a16:creationId xmlns:a16="http://schemas.microsoft.com/office/drawing/2014/main" id="{2823A3A0-1AEE-4C9F-9577-A624AA5BD1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5" name="Rectangle 14" descr="" title="">
            <a:extLst>
              <a:ext uri="{FF2B5EF4-FFF2-40B4-BE49-F238E27FC236}">
                <a16:creationId xmlns:a16="http://schemas.microsoft.com/office/drawing/2014/main" id="{73E0691A-3834-41DB-B58A-F0D41ACA4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93B7842C-91A2-66A7-7F30-DB3982075989}"/>
              </a:ext>
            </a:extLst>
          </p:cNvPr>
          <p:cNvSpPr>
            <a:spLocks noGrp="1"/>
          </p:cNvSpPr>
          <p:nvPr>
            <p:ph type="title"/>
          </p:nvPr>
        </p:nvSpPr>
        <p:spPr>
          <a:xfrm>
            <a:off x="434408" y="680192"/>
            <a:ext cx="4978186" cy="5199708"/>
          </a:xfrm>
        </p:spPr>
        <p:txBody>
          <a:bodyPr>
            <a:normAutofit/>
          </a:bodyPr>
          <a:lstStyle/>
          <a:p>
            <a:r>
              <a:rPr lang="en-US" sz="4800"/>
              <a:t>Policy Considerations</a:t>
            </a:r>
          </a:p>
        </p:txBody>
      </p:sp>
      <p:sp>
        <p:nvSpPr>
          <p:cNvPr id="3" name="Content Placeholder 2" descr="" title="">
            <a:extLst>
              <a:ext uri="{FF2B5EF4-FFF2-40B4-BE49-F238E27FC236}">
                <a16:creationId xmlns:a16="http://schemas.microsoft.com/office/drawing/2014/main" id="{0E9C6D7E-68C2-6EB9-2EC6-6AC4F78C1C43}"/>
              </a:ext>
            </a:extLst>
          </p:cNvPr>
          <p:cNvSpPr>
            <a:spLocks noGrp="1"/>
          </p:cNvSpPr>
          <p:nvPr>
            <p:ph idx="1"/>
          </p:nvPr>
        </p:nvSpPr>
        <p:spPr>
          <a:xfrm>
            <a:off x="6096000" y="680191"/>
            <a:ext cx="4918746" cy="5199708"/>
          </a:xfrm>
        </p:spPr>
        <p:txBody>
          <a:bodyPr anchor="ctr">
            <a:normAutofit/>
          </a:bodyPr>
          <a:lstStyle/>
          <a:p>
            <a:pPr>
              <a:lnSpc>
                <a:spcPct val="90000"/>
              </a:lnSpc>
            </a:pPr>
            <a:r>
              <a:rPr lang="en-US" sz="1500"/>
              <a:t>Remember- The Fair Housing Act (FHA) (</a:t>
            </a:r>
            <a:r>
              <a:rPr lang="en-US" sz="1500">
                <a:hlinkClick r:id="rId2"/>
              </a:rPr>
              <a:t>42 U.S. Code § § 3601-3619 and 3631</a:t>
            </a:r>
            <a:r>
              <a:rPr lang="en-US" sz="1500"/>
              <a:t>) bans discrimination based on disability, which it defines as a "physical or mental impairment which substantially limits one or more of such person's major life activities." Federal regulations clarify that protection extends to addiction to drugs and alcohol (</a:t>
            </a:r>
            <a:r>
              <a:rPr lang="en-US" sz="1500">
                <a:hlinkClick r:id="rId3"/>
              </a:rPr>
              <a:t>24 CFR § 100.201(a)(2)</a:t>
            </a:r>
            <a:r>
              <a:rPr lang="en-US" sz="1500"/>
              <a:t>). (For more information about disability under the FHA, check out the Nolo article, "</a:t>
            </a:r>
            <a:r>
              <a:rPr lang="en-US" sz="1500">
                <a:hlinkClick r:id="rId4"/>
              </a:rPr>
              <a:t>Housing Rights of People With Disabilities</a:t>
            </a:r>
            <a:r>
              <a:rPr lang="en-US" sz="1500"/>
              <a:t>")</a:t>
            </a:r>
          </a:p>
          <a:p>
            <a:pPr>
              <a:lnSpc>
                <a:spcPct val="90000"/>
              </a:lnSpc>
            </a:pPr>
            <a:r>
              <a:rPr lang="en-US" sz="1500" b="1">
                <a:effectLst/>
              </a:rPr>
              <a:t>What About Drug Use?</a:t>
            </a:r>
          </a:p>
          <a:p>
            <a:pPr>
              <a:lnSpc>
                <a:spcPct val="90000"/>
              </a:lnSpc>
            </a:pPr>
            <a:r>
              <a:rPr lang="en-US" sz="1500"/>
              <a:t>While addiction itself is protected as a disability, illegal drug activity isn't. The FHA doesn't bar discrimination against tenants who are current illegal drug abusers and tenants who have been convicted of the illegal manufacture or distribution of drugs. The FHA specifically excepts "current, illegal use of or addiction to a controlled substance" from its protection (</a:t>
            </a:r>
            <a:r>
              <a:rPr lang="en-US" sz="1500">
                <a:hlinkClick r:id="rId5"/>
              </a:rPr>
              <a:t>42 U.S. Code § 3602(h)</a:t>
            </a:r>
            <a:r>
              <a:rPr lang="en-US" sz="1500"/>
              <a:t>). Also, federal regulations clarify that while the ban on disability-based discrimination includes "[a]ny mental or psychological disorder," it doesn't include "addiction caused by current, illegal use of a controlled substance." (</a:t>
            </a:r>
            <a:r>
              <a:rPr lang="en-US" sz="1500">
                <a:hlinkClick r:id="rId3"/>
              </a:rPr>
              <a:t>24 CFR § 100.201(a)(2)</a:t>
            </a:r>
            <a:r>
              <a:rPr lang="en-US" sz="1500"/>
              <a:t>).</a:t>
            </a:r>
          </a:p>
          <a:p>
            <a:pPr>
              <a:lnSpc>
                <a:spcPct val="90000"/>
              </a:lnSpc>
            </a:pPr>
            <a:endParaRPr lang="en-US" sz="1500"/>
          </a:p>
        </p:txBody>
      </p:sp>
      <p:sp>
        <p:nvSpPr>
          <p:cNvPr id="6" name="Slide Number Placeholder 5" descr="" title="">
            <a:extLst>
              <a:ext uri="{FF2B5EF4-FFF2-40B4-BE49-F238E27FC236}">
                <a16:creationId xmlns:a16="http://schemas.microsoft.com/office/drawing/2014/main" id="{214746F9-6379-6692-DEF1-A98D902FCA0C}"/>
              </a:ext>
            </a:extLst>
          </p:cNvPr>
          <p:cNvSpPr>
            <a:spLocks noGrp="1"/>
          </p:cNvSpPr>
          <p:nvPr>
            <p:ph type="sldNum" sz="quarter" idx="12"/>
          </p:nvPr>
        </p:nvSpPr>
        <p:spPr>
          <a:xfrm>
            <a:off x="11504676" y="-14198"/>
            <a:ext cx="685800" cy="685800"/>
          </a:xfrm>
        </p:spPr>
        <p:txBody>
          <a:bodyPr anchor="ctr">
            <a:normAutofit/>
          </a:bodyPr>
          <a:lstStyle/>
          <a:p>
            <a:pPr>
              <a:spcAft>
                <a:spcPts val="600"/>
              </a:spcAft>
            </a:pPr>
            <a:fld id="{7BE69E03-4804-4553-A1EC-F089884EF50F}" type="slidenum">
              <a:rPr lang="en-US" smtClean="0"/>
              <a:pPr>
                <a:spcAft>
                  <a:spcPts val="600"/>
                </a:spcAft>
              </a:pPr>
              <a:t>7</a:t>
            </a:fld>
            <a:endParaRPr lang="en-US"/>
          </a:p>
        </p:txBody>
      </p:sp>
      <p:sp>
        <p:nvSpPr>
          <p:cNvPr id="4" name="Date Placeholder 3" descr="" title="">
            <a:extLst>
              <a:ext uri="{FF2B5EF4-FFF2-40B4-BE49-F238E27FC236}">
                <a16:creationId xmlns:a16="http://schemas.microsoft.com/office/drawing/2014/main" id="{862F8E99-5C6B-CD68-CEE2-BA0B00B4CE2A}"/>
              </a:ext>
            </a:extLst>
          </p:cNvPr>
          <p:cNvSpPr>
            <a:spLocks noGrp="1"/>
          </p:cNvSpPr>
          <p:nvPr>
            <p:ph type="dt" sz="half" idx="10"/>
          </p:nvPr>
        </p:nvSpPr>
        <p:spPr>
          <a:xfrm>
            <a:off x="422899" y="6217920"/>
            <a:ext cx="2743200" cy="640080"/>
          </a:xfrm>
        </p:spPr>
        <p:txBody>
          <a:bodyPr anchor="ct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55D6043D-1299-9AB4-24CD-60DFA15EAF79}"/>
              </a:ext>
            </a:extLst>
          </p:cNvPr>
          <p:cNvSpPr>
            <a:spLocks noGrp="1"/>
          </p:cNvSpPr>
          <p:nvPr>
            <p:ph type="ftr" sz="quarter" idx="11"/>
          </p:nvPr>
        </p:nvSpPr>
        <p:spPr>
          <a:xfrm>
            <a:off x="3762376" y="6217920"/>
            <a:ext cx="7195367" cy="640080"/>
          </a:xfrm>
        </p:spPr>
        <p:txBody>
          <a:bodyPr anchor="ctr">
            <a:normAutofit/>
          </a:bodyPr>
          <a:lstStyle/>
          <a:p>
            <a:pPr>
              <a:spcAft>
                <a:spcPts val="600"/>
              </a:spcAft>
            </a:pPr>
            <a:r>
              <a:rPr lang="en-US"/>
              <a:t>Sample Footer Text</a:t>
            </a:r>
          </a:p>
        </p:txBody>
      </p:sp>
      <p:cxnSp>
        <p:nvCxnSpPr>
          <p:cNvPr id="17" name="Straight Connector 16" descr="" title="">
            <a:extLst>
              <a:ext uri="{FF2B5EF4-FFF2-40B4-BE49-F238E27FC236}">
                <a16:creationId xmlns:a16="http://schemas.microsoft.com/office/drawing/2014/main" id="{329BD279-68D6-4374-A25D-0443582490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descr="" title="">
            <a:extLst>
              <a:ext uri="{FF2B5EF4-FFF2-40B4-BE49-F238E27FC236}">
                <a16:creationId xmlns:a16="http://schemas.microsoft.com/office/drawing/2014/main" id="{DA223393-D916-47A5-833D-85E9ECDA83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7652170"/>
      </p:ext>
    </p:extLst>
  </p:cSld>
  <p:clrMapOvr>
    <a:masterClrMapping/>
  </p:clrMapOvr>
</p:sld>
</file>

<file path=ppt/slides/slide8.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24" name="Background Gray Rectangle" descr="" title="">
            <a:extLst>
              <a:ext uri="{FF2B5EF4-FFF2-40B4-BE49-F238E27FC236}">
                <a16:creationId xmlns:a16="http://schemas.microsoft.com/office/drawing/2014/main" id="{05C5A40C-F9AD-4C93-97FA-358B169FE2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14198"/>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6" name="Rectangle 25" descr="" title="">
            <a:extLst>
              <a:ext uri="{FF2B5EF4-FFF2-40B4-BE49-F238E27FC236}">
                <a16:creationId xmlns:a16="http://schemas.microsoft.com/office/drawing/2014/main" id="{7AABA2F9-823C-4214-A440-604B5DB2FF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8" name="Rectangle 27" descr="" title="">
            <a:extLst>
              <a:ext uri="{FF2B5EF4-FFF2-40B4-BE49-F238E27FC236}">
                <a16:creationId xmlns:a16="http://schemas.microsoft.com/office/drawing/2014/main" id="{29B92431-B474-487C-98A7-621A5D0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685800"/>
            <a:ext cx="121920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190AEA7F-48DA-44B0-623C-7DA0D49601EE}"/>
              </a:ext>
            </a:extLst>
          </p:cNvPr>
          <p:cNvSpPr>
            <a:spLocks noGrp="1"/>
          </p:cNvSpPr>
          <p:nvPr>
            <p:ph type="title"/>
          </p:nvPr>
        </p:nvSpPr>
        <p:spPr>
          <a:xfrm>
            <a:off x="836676" y="680189"/>
            <a:ext cx="10515600" cy="2510463"/>
          </a:xfrm>
        </p:spPr>
        <p:txBody>
          <a:bodyPr anchor="b">
            <a:normAutofit/>
          </a:bodyPr>
          <a:lstStyle/>
          <a:p>
            <a:pPr algn="ctr"/>
            <a:r>
              <a:rPr lang="en-US" sz="4800"/>
              <a:t>What about Medical Marijuana use? </a:t>
            </a:r>
          </a:p>
        </p:txBody>
      </p:sp>
      <p:sp>
        <p:nvSpPr>
          <p:cNvPr id="6" name="Slide Number Placeholder 5" descr="" title="">
            <a:extLst>
              <a:ext uri="{FF2B5EF4-FFF2-40B4-BE49-F238E27FC236}">
                <a16:creationId xmlns:a16="http://schemas.microsoft.com/office/drawing/2014/main" id="{41C1005C-8597-E83B-8D58-7C2D28B7D4F5}"/>
              </a:ext>
            </a:extLst>
          </p:cNvPr>
          <p:cNvSpPr>
            <a:spLocks noGrp="1"/>
          </p:cNvSpPr>
          <p:nvPr>
            <p:ph type="sldNum" sz="quarter" idx="12"/>
          </p:nvPr>
        </p:nvSpPr>
        <p:spPr>
          <a:xfrm>
            <a:off x="11504676" y="-14198"/>
            <a:ext cx="685800" cy="685800"/>
          </a:xfrm>
        </p:spPr>
        <p:txBody>
          <a:bodyPr anchor="ctr">
            <a:normAutofit/>
          </a:bodyPr>
          <a:lstStyle/>
          <a:p>
            <a:pPr>
              <a:spcAft>
                <a:spcPts val="600"/>
              </a:spcAft>
            </a:pPr>
            <a:fld id="{7BE69E03-4804-4553-A1EC-F089884EF50F}" type="slidenum">
              <a:rPr lang="en-US" smtClean="0"/>
              <a:pPr>
                <a:spcAft>
                  <a:spcPts val="600"/>
                </a:spcAft>
              </a:pPr>
              <a:t>8</a:t>
            </a:fld>
            <a:endParaRPr lang="en-US"/>
          </a:p>
        </p:txBody>
      </p:sp>
      <p:cxnSp>
        <p:nvCxnSpPr>
          <p:cNvPr id="30" name="Straight Connector 29" descr="" title="">
            <a:extLst>
              <a:ext uri="{FF2B5EF4-FFF2-40B4-BE49-F238E27FC236}">
                <a16:creationId xmlns:a16="http://schemas.microsoft.com/office/drawing/2014/main" id="{18BED632-3F93-4C38-BB9D-D6B36E1076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59" y="68019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3" name="Content Placeholder 2" descr="" title="">
            <a:extLst>
              <a:ext uri="{FF2B5EF4-FFF2-40B4-BE49-F238E27FC236}">
                <a16:creationId xmlns:a16="http://schemas.microsoft.com/office/drawing/2014/main" id="{994AC101-4B61-87DE-1A78-3BCF9796C024}"/>
              </a:ext>
            </a:extLst>
          </p:cNvPr>
          <p:cNvSpPr>
            <a:spLocks noGrp="1"/>
          </p:cNvSpPr>
          <p:nvPr>
            <p:ph idx="1"/>
          </p:nvPr>
        </p:nvSpPr>
        <p:spPr>
          <a:xfrm>
            <a:off x="1170033" y="3429000"/>
            <a:ext cx="9848887" cy="2457997"/>
          </a:xfrm>
        </p:spPr>
        <p:txBody>
          <a:bodyPr>
            <a:normAutofit/>
          </a:bodyPr>
          <a:lstStyle/>
          <a:p>
            <a:pPr algn="ctr">
              <a:lnSpc>
                <a:spcPct val="90000"/>
              </a:lnSpc>
            </a:pPr>
            <a:r>
              <a:rPr lang="en-US" sz="1500" b="1"/>
              <a:t>What About Current Use of Legally Prescribed Medical Marijuana?</a:t>
            </a:r>
            <a:endParaRPr lang="en-US" sz="1500"/>
          </a:p>
          <a:p>
            <a:pPr algn="ctr">
              <a:lnSpc>
                <a:spcPct val="90000"/>
              </a:lnSpc>
            </a:pPr>
            <a:r>
              <a:rPr lang="en-US" sz="1500"/>
              <a:t>37 states and the District of Columbia allow for the use of medically prescribed marijuana. Owners can certainly ban the use of marijuana on a property, but what about marijuana that is legally prescribed by a physician? While not specifically addressed in the FHA, the legislative history that HUD, courts, and tribunals rely on to interpret the Act makes it clear that the exclusion of current illegal drug users does not apply to individuals who use otherwise controlled substances that are legally prescribed by a doctor. In the report of the House of Representatives, it states, “the exclusion does not eliminate protection for individuals who take drugs defined in the Controlled Substances Act for a medical condition under the care of, or by prescription from a physician.” The Report goes on to say, “use of a medically prescribed drug clearly does not constitute illegal use of a controlled substance.” However, the landlord can still ban smoking!</a:t>
            </a:r>
          </a:p>
          <a:p>
            <a:pPr algn="ctr">
              <a:lnSpc>
                <a:spcPct val="90000"/>
              </a:lnSpc>
            </a:pPr>
            <a:endParaRPr lang="en-US" sz="1500"/>
          </a:p>
        </p:txBody>
      </p:sp>
      <p:cxnSp>
        <p:nvCxnSpPr>
          <p:cNvPr id="32" name="Straight Connector 31" descr="" title="">
            <a:extLst>
              <a:ext uri="{FF2B5EF4-FFF2-40B4-BE49-F238E27FC236}">
                <a16:creationId xmlns:a16="http://schemas.microsoft.com/office/drawing/2014/main" id="{30D2A0D4-02A1-4D54-B25A-DF0DD9DD07C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 name="Date Placeholder 3" descr="" title="">
            <a:extLst>
              <a:ext uri="{FF2B5EF4-FFF2-40B4-BE49-F238E27FC236}">
                <a16:creationId xmlns:a16="http://schemas.microsoft.com/office/drawing/2014/main" id="{2B06E1E3-0D2D-3E8F-7FDA-A55F13702130}"/>
              </a:ext>
            </a:extLst>
          </p:cNvPr>
          <p:cNvSpPr>
            <a:spLocks noGrp="1"/>
          </p:cNvSpPr>
          <p:nvPr>
            <p:ph type="dt" sz="half" idx="10"/>
          </p:nvPr>
        </p:nvSpPr>
        <p:spPr>
          <a:xfrm>
            <a:off x="422899" y="6217920"/>
            <a:ext cx="2743200" cy="640080"/>
          </a:xfrm>
        </p:spPr>
        <p:txBody>
          <a:bodyPr anchor="ct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F7FFB5B5-3564-A5FE-9480-5F36A36F6224}"/>
              </a:ext>
            </a:extLst>
          </p:cNvPr>
          <p:cNvSpPr>
            <a:spLocks noGrp="1"/>
          </p:cNvSpPr>
          <p:nvPr>
            <p:ph type="ftr" sz="quarter" idx="11"/>
          </p:nvPr>
        </p:nvSpPr>
        <p:spPr>
          <a:xfrm>
            <a:off x="3762376" y="6217920"/>
            <a:ext cx="7195367" cy="640080"/>
          </a:xfrm>
        </p:spPr>
        <p:txBody>
          <a:bodyPr anchor="ctr">
            <a:normAutofit/>
          </a:bodyPr>
          <a:lstStyle/>
          <a:p>
            <a:pPr>
              <a:spcAft>
                <a:spcPts val="600"/>
              </a:spcAft>
            </a:pPr>
            <a:r>
              <a:rPr lang="en-US"/>
              <a:t>Sample Footer Text</a:t>
            </a:r>
          </a:p>
        </p:txBody>
      </p:sp>
    </p:spTree>
    <p:extLst>
      <p:ext uri="{BB962C8B-B14F-4D97-AF65-F5344CB8AC3E}">
        <p14:creationId xmlns:p14="http://schemas.microsoft.com/office/powerpoint/2010/main" val="1352991553"/>
      </p:ext>
    </p:extLst>
  </p:cSld>
  <p:clrMapOvr>
    <a:masterClrMapping/>
  </p:clrMapOvr>
</p:sld>
</file>

<file path=ppt/slides/slide9.xml><?xml version="1.0" encoding="utf-8"?>
<p:sld xmlns:a16="http://schemas.microsoft.com/office/drawing/2014/main" xmlns:adec="http://schemas.microsoft.com/office/drawing/2017/decorative" xmlns:p16="http://schemas.microsoft.com/office/powerpoint/2015/main" xmlns:a14="http://schemas.microsoft.com/office/drawing/2010/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descr="" title=""/>
        <p:cNvGrpSpPr/>
        <p:nvPr/>
      </p:nvGrpSpPr>
      <p:grpSpPr>
        <a:xfrm>
          <a:off x="0" y="0"/>
          <a:ext cx="0" cy="0"/>
          <a:chOff x="0" y="0"/>
          <a:chExt cx="0" cy="0"/>
        </a:xfrm>
      </p:grpSpPr>
      <p:sp useBgFill="1">
        <p:nvSpPr>
          <p:cNvPr id="12" name="Rectangle 11" descr="" title="">
            <a:extLst>
              <a:ext uri="{FF2B5EF4-FFF2-40B4-BE49-F238E27FC236}">
                <a16:creationId xmlns:a16="http://schemas.microsoft.com/office/drawing/2014/main" id="{BF9286D4-7AB4-4607-B491-39A595357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Background Gray Rectangle" descr="" title="">
            <a:extLst>
              <a:ext uri="{FF2B5EF4-FFF2-40B4-BE49-F238E27FC236}">
                <a16:creationId xmlns:a16="http://schemas.microsoft.com/office/drawing/2014/main" id="{C5547980-FC15-420A-AB09-867110FD6F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6" name="White Rectangle" descr="" title="">
            <a:extLst>
              <a:ext uri="{FF2B5EF4-FFF2-40B4-BE49-F238E27FC236}">
                <a16:creationId xmlns:a16="http://schemas.microsoft.com/office/drawing/2014/main" id="{DB5A9F3F-CEFA-48C9-BA7B-BD2EBBC711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4524437D-330E-BD31-8D09-47804A893C74}"/>
              </a:ext>
            </a:extLst>
          </p:cNvPr>
          <p:cNvSpPr>
            <a:spLocks noGrp="1"/>
          </p:cNvSpPr>
          <p:nvPr>
            <p:ph type="title"/>
          </p:nvPr>
        </p:nvSpPr>
        <p:spPr>
          <a:xfrm>
            <a:off x="7221688" y="948519"/>
            <a:ext cx="4185360" cy="4976179"/>
          </a:xfrm>
        </p:spPr>
        <p:txBody>
          <a:bodyPr>
            <a:normAutofit/>
          </a:bodyPr>
          <a:lstStyle/>
          <a:p>
            <a:r>
              <a:rPr lang="en-US" dirty="0"/>
              <a:t>What you need to Include to start the eviction process at a minimum </a:t>
            </a:r>
          </a:p>
        </p:txBody>
      </p:sp>
      <p:sp>
        <p:nvSpPr>
          <p:cNvPr id="6" name="Slide Number Placeholder 5" descr="" title="">
            <a:extLst>
              <a:ext uri="{FF2B5EF4-FFF2-40B4-BE49-F238E27FC236}">
                <a16:creationId xmlns:a16="http://schemas.microsoft.com/office/drawing/2014/main" id="{E3C282F5-0425-1B7B-03F0-6BE783079429}"/>
              </a:ext>
            </a:extLst>
          </p:cNvPr>
          <p:cNvSpPr>
            <a:spLocks noGrp="1"/>
          </p:cNvSpPr>
          <p:nvPr>
            <p:ph type="sldNum" sz="quarter" idx="12"/>
          </p:nvPr>
        </p:nvSpPr>
        <p:spPr>
          <a:xfrm>
            <a:off x="11504676" y="-14198"/>
            <a:ext cx="685800" cy="685800"/>
          </a:xfrm>
        </p:spPr>
        <p:txBody>
          <a:bodyPr>
            <a:normAutofit/>
          </a:bodyPr>
          <a:lstStyle/>
          <a:p>
            <a:pPr>
              <a:spcAft>
                <a:spcPts val="600"/>
              </a:spcAft>
            </a:pPr>
            <a:fld id="{7BE69E03-4804-4553-A1EC-F089884EF50F}" type="slidenum">
              <a:rPr lang="en-US" smtClean="0"/>
              <a:pPr>
                <a:spcAft>
                  <a:spcPts val="600"/>
                </a:spcAft>
              </a:pPr>
              <a:t>9</a:t>
            </a:fld>
            <a:endParaRPr lang="en-US"/>
          </a:p>
        </p:txBody>
      </p:sp>
      <p:sp>
        <p:nvSpPr>
          <p:cNvPr id="4" name="Date Placeholder 3" descr="" title="">
            <a:extLst>
              <a:ext uri="{FF2B5EF4-FFF2-40B4-BE49-F238E27FC236}">
                <a16:creationId xmlns:a16="http://schemas.microsoft.com/office/drawing/2014/main" id="{81DB1583-3E75-CF7C-3927-ADA6E36B8E18}"/>
              </a:ext>
            </a:extLst>
          </p:cNvPr>
          <p:cNvSpPr>
            <a:spLocks noGrp="1"/>
          </p:cNvSpPr>
          <p:nvPr>
            <p:ph type="dt" sz="half" idx="10"/>
          </p:nvPr>
        </p:nvSpPr>
        <p:spPr>
          <a:xfrm>
            <a:off x="422899" y="6217920"/>
            <a:ext cx="2743200" cy="640080"/>
          </a:xfrm>
        </p:spPr>
        <p:txBody>
          <a:bodyPr>
            <a:normAutofit/>
          </a:bodyPr>
          <a:lstStyle/>
          <a:p>
            <a:pPr>
              <a:spcAft>
                <a:spcPts val="600"/>
              </a:spcAft>
            </a:pPr>
            <a:fld id="{57997BA6-BEF8-495F-ACCD-8D19769E4FC6}" type="datetime2">
              <a:rPr lang="en-US" smtClean="0"/>
              <a:pPr>
                <a:spcAft>
                  <a:spcPts val="600"/>
                </a:spcAft>
              </a:pPr>
              <a:t>Monday, December 9, 2024</a:t>
            </a:fld>
            <a:endParaRPr lang="en-US"/>
          </a:p>
        </p:txBody>
      </p:sp>
      <p:sp>
        <p:nvSpPr>
          <p:cNvPr id="5" name="Footer Placeholder 4" descr="" title="">
            <a:extLst>
              <a:ext uri="{FF2B5EF4-FFF2-40B4-BE49-F238E27FC236}">
                <a16:creationId xmlns:a16="http://schemas.microsoft.com/office/drawing/2014/main" id="{885DA7BD-F8DB-12F9-C4E3-2AF0F29DA8D1}"/>
              </a:ext>
            </a:extLst>
          </p:cNvPr>
          <p:cNvSpPr>
            <a:spLocks noGrp="1"/>
          </p:cNvSpPr>
          <p:nvPr>
            <p:ph type="ftr" sz="quarter" idx="11"/>
          </p:nvPr>
        </p:nvSpPr>
        <p:spPr>
          <a:xfrm>
            <a:off x="6842943" y="6217920"/>
            <a:ext cx="4114800" cy="640080"/>
          </a:xfrm>
        </p:spPr>
        <p:txBody>
          <a:bodyPr>
            <a:normAutofit/>
          </a:bodyPr>
          <a:lstStyle/>
          <a:p>
            <a:pPr>
              <a:spcAft>
                <a:spcPts val="600"/>
              </a:spcAft>
            </a:pPr>
            <a:r>
              <a:rPr lang="en-US"/>
              <a:t>Sample Footer Text</a:t>
            </a:r>
          </a:p>
        </p:txBody>
      </p:sp>
      <p:cxnSp>
        <p:nvCxnSpPr>
          <p:cNvPr id="18" name="Vertical Connector" descr="" title="">
            <a:extLst>
              <a:ext uri="{FF2B5EF4-FFF2-40B4-BE49-F238E27FC236}">
                <a16:creationId xmlns:a16="http://schemas.microsoft.com/office/drawing/2014/main" id="{5EF257B4-536F-43F8-B592-C5C82EC9DBC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cxnSp>
        <p:nvCxnSpPr>
          <p:cNvPr id="20" name="Horizontal Connector 2" descr="" title="">
            <a:extLst>
              <a:ext uri="{FF2B5EF4-FFF2-40B4-BE49-F238E27FC236}">
                <a16:creationId xmlns:a16="http://schemas.microsoft.com/office/drawing/2014/main" id="{C267A879-D70E-4568-868D-00157FAC4A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chemeClr val="accent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8" name="Content Placeholder 2" descr="" title="">
            <a:extLst>
              <a:ext uri="{FF2B5EF4-FFF2-40B4-BE49-F238E27FC236}">
                <a16:creationId xmlns:a16="http://schemas.microsoft.com/office/drawing/2014/main" id="{AB9F2DE7-3E23-25D9-AC72-0383A3382B5A}"/>
              </a:ext>
            </a:extLst>
          </p:cNvPr>
          <p:cNvGraphicFramePr>
            <a:graphicFrameLocks noGrp="1"/>
          </p:cNvGraphicFramePr>
          <p:nvPr>
            <p:ph idx="1"/>
            <p:extLst>
              <p:ext uri="{D42A27DB-BD31-4B8C-83A1-F6EECF244321}">
                <p14:modId xmlns:p14="http://schemas.microsoft.com/office/powerpoint/2010/main" val="3833887051"/>
              </p:ext>
            </p:extLst>
          </p:nvPr>
        </p:nvGraphicFramePr>
        <p:xfrm>
          <a:off x="248140" y="753026"/>
          <a:ext cx="6635260" cy="5381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9109433"/>
      </p:ext>
    </p:extLst>
  </p:cSld>
  <p:clrMapOvr>
    <a:masterClrMapping/>
  </p:clrMapOvr>
</p:sld>
</file>

<file path=ppt/theme/theme1.xml><?xml version="1.0" encoding="utf-8"?>
<a:theme xmlns:thm15="http://schemas.microsoft.com/office/thememl/2012/main" xmlns:a="http://schemas.openxmlformats.org/drawingml/2006/main" name="OffsetVTI">
  <a:themeElements>
    <a:clrScheme name="Office">
      <a:dk1>
        <a:srgbClr val="000000"/>
      </a:dk1>
      <a:lt1>
        <a:srgbClr val="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2024-12-19T21:04:02.0000000Z</dcterms:modified>
</coreProperties>
</file>