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58" r:id="rId4"/>
    <p:sldId id="270" r:id="rId5"/>
    <p:sldId id="265" r:id="rId6"/>
    <p:sldId id="266" r:id="rId7"/>
    <p:sldId id="267" r:id="rId8"/>
    <p:sldId id="268" r:id="rId9"/>
    <p:sldId id="271" r:id="rId10"/>
    <p:sldId id="272" r:id="rId11"/>
    <p:sldId id="269" r:id="rId12"/>
    <p:sldId id="273" r:id="rId13"/>
    <p:sldId id="284" r:id="rId14"/>
    <p:sldId id="261" r:id="rId15"/>
    <p:sldId id="275" r:id="rId16"/>
    <p:sldId id="274" r:id="rId17"/>
    <p:sldId id="279" r:id="rId18"/>
    <p:sldId id="280" r:id="rId19"/>
    <p:sldId id="281" r:id="rId20"/>
    <p:sldId id="276" r:id="rId21"/>
    <p:sldId id="282" r:id="rId22"/>
    <p:sldId id="289" r:id="rId23"/>
    <p:sldId id="288" r:id="rId24"/>
    <p:sldId id="277" r:id="rId25"/>
    <p:sldId id="283" r:id="rId26"/>
    <p:sldId id="285" r:id="rId27"/>
    <p:sldId id="286" r:id="rId28"/>
    <p:sldId id="287" r:id="rId29"/>
    <p:sldId id="290" r:id="rId30"/>
    <p:sldId id="291" r:id="rId31"/>
    <p:sldId id="292" r:id="rId32"/>
    <p:sldId id="293" r:id="rId33"/>
    <p:sldId id="294" r:id="rId34"/>
    <p:sldId id="296" r:id="rId35"/>
    <p:sldId id="29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457BD-516E-3519-DDBF-863F1F4118B1}" v="990" dt="2024-12-11T15:46:49.212"/>
    <p1510:client id="{BB5F5BF8-53C2-5922-20E6-C3178AE8AA44}" v="949" dt="2024-12-11T15:07:47.514"/>
    <p1510:client id="{F1212AB2-4280-A70D-6F6D-CBB9DC2A00AA}" v="1706" dt="2024-12-11T08:10:28.5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_rels/data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51.svg"/><Relationship Id="rId4" Type="http://schemas.openxmlformats.org/officeDocument/2006/relationships/image" Target="../media/image47.svg"/><Relationship Id="rId9" Type="http://schemas.openxmlformats.org/officeDocument/2006/relationships/image" Target="../media/image50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_rels/drawing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51.svg"/><Relationship Id="rId4" Type="http://schemas.openxmlformats.org/officeDocument/2006/relationships/image" Target="../media/image47.svg"/><Relationship Id="rId9" Type="http://schemas.openxmlformats.org/officeDocument/2006/relationships/image" Target="../media/image50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307212-776A-4C39-AEA8-4CCB09671477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0D21C45-2107-4E0C-8807-C1C65CA2A376}">
      <dgm:prSet/>
      <dgm:spPr/>
      <dgm:t>
        <a:bodyPr/>
        <a:lstStyle/>
        <a:p>
          <a:r>
            <a:rPr lang="en-US"/>
            <a:t>Introductions</a:t>
          </a:r>
        </a:p>
      </dgm:t>
    </dgm:pt>
    <dgm:pt modelId="{A2B43BBF-697C-4E2B-BDEE-95266F0E01D3}" type="parTrans" cxnId="{3FADA4BC-1BAE-45E6-8F01-6637B542FEAB}">
      <dgm:prSet/>
      <dgm:spPr/>
      <dgm:t>
        <a:bodyPr/>
        <a:lstStyle/>
        <a:p>
          <a:endParaRPr lang="en-US"/>
        </a:p>
      </dgm:t>
    </dgm:pt>
    <dgm:pt modelId="{140013FF-23FE-4453-8F6D-9C8D3DAB470B}" type="sibTrans" cxnId="{3FADA4BC-1BAE-45E6-8F01-6637B542FEAB}">
      <dgm:prSet/>
      <dgm:spPr/>
      <dgm:t>
        <a:bodyPr/>
        <a:lstStyle/>
        <a:p>
          <a:endParaRPr lang="en-US"/>
        </a:p>
      </dgm:t>
    </dgm:pt>
    <dgm:pt modelId="{D88F9849-C20B-4A0D-98FC-048A73F0A391}">
      <dgm:prSet/>
      <dgm:spPr/>
      <dgm:t>
        <a:bodyPr/>
        <a:lstStyle/>
        <a:p>
          <a:r>
            <a:rPr lang="en-US"/>
            <a:t>CA Tribal Housing History</a:t>
          </a:r>
        </a:p>
      </dgm:t>
    </dgm:pt>
    <dgm:pt modelId="{DE9E5DA5-125F-431B-AD31-B1B830924BBA}" type="parTrans" cxnId="{A9EA795F-9F91-4B3A-88AA-0434396084F0}">
      <dgm:prSet/>
      <dgm:spPr/>
      <dgm:t>
        <a:bodyPr/>
        <a:lstStyle/>
        <a:p>
          <a:endParaRPr lang="en-US"/>
        </a:p>
      </dgm:t>
    </dgm:pt>
    <dgm:pt modelId="{36E542FD-F972-43FC-85F5-A046EC9BB868}" type="sibTrans" cxnId="{A9EA795F-9F91-4B3A-88AA-0434396084F0}">
      <dgm:prSet/>
      <dgm:spPr/>
      <dgm:t>
        <a:bodyPr/>
        <a:lstStyle/>
        <a:p>
          <a:endParaRPr lang="en-US"/>
        </a:p>
      </dgm:t>
    </dgm:pt>
    <dgm:pt modelId="{6448EB30-559B-43D2-ADA1-2CD0FA1F1CBC}">
      <dgm:prSet/>
      <dgm:spPr/>
      <dgm:t>
        <a:bodyPr/>
        <a:lstStyle/>
        <a:p>
          <a:r>
            <a:rPr lang="en-US"/>
            <a:t>Partnerships and Relationship</a:t>
          </a:r>
        </a:p>
      </dgm:t>
    </dgm:pt>
    <dgm:pt modelId="{42FCAC47-D879-421E-9110-FD14BE9EF2FC}" type="parTrans" cxnId="{E6714694-E1BC-482D-8A36-D8BBD2BFAB75}">
      <dgm:prSet/>
      <dgm:spPr/>
      <dgm:t>
        <a:bodyPr/>
        <a:lstStyle/>
        <a:p>
          <a:endParaRPr lang="en-US"/>
        </a:p>
      </dgm:t>
    </dgm:pt>
    <dgm:pt modelId="{5DFA4246-CC82-4016-88CE-F54F0EACF240}" type="sibTrans" cxnId="{E6714694-E1BC-482D-8A36-D8BBD2BFAB75}">
      <dgm:prSet/>
      <dgm:spPr/>
      <dgm:t>
        <a:bodyPr/>
        <a:lstStyle/>
        <a:p>
          <a:endParaRPr lang="en-US"/>
        </a:p>
      </dgm:t>
    </dgm:pt>
    <dgm:pt modelId="{E641E1E7-841E-4EE1-894B-14443790E837}">
      <dgm:prSet/>
      <dgm:spPr/>
      <dgm:t>
        <a:bodyPr/>
        <a:lstStyle/>
        <a:p>
          <a:r>
            <a:rPr lang="en-US"/>
            <a:t>Advocacy Efforts</a:t>
          </a:r>
        </a:p>
      </dgm:t>
    </dgm:pt>
    <dgm:pt modelId="{C5D7C17F-1F5F-4539-99CD-E4E90A6305DE}" type="parTrans" cxnId="{E2666C60-E32C-4E51-908F-EBAEA06A7ECB}">
      <dgm:prSet/>
      <dgm:spPr/>
      <dgm:t>
        <a:bodyPr/>
        <a:lstStyle/>
        <a:p>
          <a:endParaRPr lang="en-US"/>
        </a:p>
      </dgm:t>
    </dgm:pt>
    <dgm:pt modelId="{1C6578FF-D99D-47D5-BC15-CFCD45BDFB6F}" type="sibTrans" cxnId="{E2666C60-E32C-4E51-908F-EBAEA06A7ECB}">
      <dgm:prSet/>
      <dgm:spPr/>
      <dgm:t>
        <a:bodyPr/>
        <a:lstStyle/>
        <a:p>
          <a:endParaRPr lang="en-US"/>
        </a:p>
      </dgm:t>
    </dgm:pt>
    <dgm:pt modelId="{ED58503D-E999-4F4D-9793-7DB597D4834F}" type="pres">
      <dgm:prSet presAssocID="{0D307212-776A-4C39-AEA8-4CCB09671477}" presName="linear" presStyleCnt="0">
        <dgm:presLayoutVars>
          <dgm:dir/>
          <dgm:animLvl val="lvl"/>
          <dgm:resizeHandles val="exact"/>
        </dgm:presLayoutVars>
      </dgm:prSet>
      <dgm:spPr/>
    </dgm:pt>
    <dgm:pt modelId="{F7B3469D-EED1-4A6E-BF2B-40E6EFA44BE9}" type="pres">
      <dgm:prSet presAssocID="{30D21C45-2107-4E0C-8807-C1C65CA2A376}" presName="parentLin" presStyleCnt="0"/>
      <dgm:spPr/>
    </dgm:pt>
    <dgm:pt modelId="{2F4CBA18-B559-41D5-986E-95821C1F41BC}" type="pres">
      <dgm:prSet presAssocID="{30D21C45-2107-4E0C-8807-C1C65CA2A376}" presName="parentLeftMargin" presStyleLbl="node1" presStyleIdx="0" presStyleCnt="4"/>
      <dgm:spPr/>
    </dgm:pt>
    <dgm:pt modelId="{6BFE529D-9546-4D55-95A5-F1EE8434E269}" type="pres">
      <dgm:prSet presAssocID="{30D21C45-2107-4E0C-8807-C1C65CA2A37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A5DD74C-EA10-4226-ACBC-3FE1BC97FBF9}" type="pres">
      <dgm:prSet presAssocID="{30D21C45-2107-4E0C-8807-C1C65CA2A376}" presName="negativeSpace" presStyleCnt="0"/>
      <dgm:spPr/>
    </dgm:pt>
    <dgm:pt modelId="{66FD9251-668E-4196-B00F-BAFF6918F67A}" type="pres">
      <dgm:prSet presAssocID="{30D21C45-2107-4E0C-8807-C1C65CA2A376}" presName="childText" presStyleLbl="conFgAcc1" presStyleIdx="0" presStyleCnt="4">
        <dgm:presLayoutVars>
          <dgm:bulletEnabled val="1"/>
        </dgm:presLayoutVars>
      </dgm:prSet>
      <dgm:spPr/>
    </dgm:pt>
    <dgm:pt modelId="{EB5A71D7-EEAB-4F06-B18B-647A69781C03}" type="pres">
      <dgm:prSet presAssocID="{140013FF-23FE-4453-8F6D-9C8D3DAB470B}" presName="spaceBetweenRectangles" presStyleCnt="0"/>
      <dgm:spPr/>
    </dgm:pt>
    <dgm:pt modelId="{1F70FDF7-19FE-4CD5-AF25-1EB5141863CB}" type="pres">
      <dgm:prSet presAssocID="{D88F9849-C20B-4A0D-98FC-048A73F0A391}" presName="parentLin" presStyleCnt="0"/>
      <dgm:spPr/>
    </dgm:pt>
    <dgm:pt modelId="{A1A48722-1128-4C8C-92F2-79C6C71B32F6}" type="pres">
      <dgm:prSet presAssocID="{D88F9849-C20B-4A0D-98FC-048A73F0A391}" presName="parentLeftMargin" presStyleLbl="node1" presStyleIdx="0" presStyleCnt="4"/>
      <dgm:spPr/>
    </dgm:pt>
    <dgm:pt modelId="{11894F2B-5E37-40E9-B5B2-13107111B9B0}" type="pres">
      <dgm:prSet presAssocID="{D88F9849-C20B-4A0D-98FC-048A73F0A39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FC648A8-7D5D-458C-9295-BF84FB2EC820}" type="pres">
      <dgm:prSet presAssocID="{D88F9849-C20B-4A0D-98FC-048A73F0A391}" presName="negativeSpace" presStyleCnt="0"/>
      <dgm:spPr/>
    </dgm:pt>
    <dgm:pt modelId="{6ACAD3E8-D150-4196-BD80-1FAC48FDB45B}" type="pres">
      <dgm:prSet presAssocID="{D88F9849-C20B-4A0D-98FC-048A73F0A391}" presName="childText" presStyleLbl="conFgAcc1" presStyleIdx="1" presStyleCnt="4">
        <dgm:presLayoutVars>
          <dgm:bulletEnabled val="1"/>
        </dgm:presLayoutVars>
      </dgm:prSet>
      <dgm:spPr/>
    </dgm:pt>
    <dgm:pt modelId="{AEDE0652-92F0-4868-9C54-DBD03F7BE3B3}" type="pres">
      <dgm:prSet presAssocID="{36E542FD-F972-43FC-85F5-A046EC9BB868}" presName="spaceBetweenRectangles" presStyleCnt="0"/>
      <dgm:spPr/>
    </dgm:pt>
    <dgm:pt modelId="{142E71F4-24F5-4780-A5C8-21F1B025F645}" type="pres">
      <dgm:prSet presAssocID="{6448EB30-559B-43D2-ADA1-2CD0FA1F1CBC}" presName="parentLin" presStyleCnt="0"/>
      <dgm:spPr/>
    </dgm:pt>
    <dgm:pt modelId="{BCE9ECC2-0DB7-45FE-A566-2C71D8BAF9AC}" type="pres">
      <dgm:prSet presAssocID="{6448EB30-559B-43D2-ADA1-2CD0FA1F1CBC}" presName="parentLeftMargin" presStyleLbl="node1" presStyleIdx="1" presStyleCnt="4"/>
      <dgm:spPr/>
    </dgm:pt>
    <dgm:pt modelId="{522E8773-B55D-41D3-B4F3-28FF5203561A}" type="pres">
      <dgm:prSet presAssocID="{6448EB30-559B-43D2-ADA1-2CD0FA1F1CB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6779A99-F043-44E0-9410-54BA63620457}" type="pres">
      <dgm:prSet presAssocID="{6448EB30-559B-43D2-ADA1-2CD0FA1F1CBC}" presName="negativeSpace" presStyleCnt="0"/>
      <dgm:spPr/>
    </dgm:pt>
    <dgm:pt modelId="{309FB7FF-4E73-4E0D-9CEF-2C975923DFAD}" type="pres">
      <dgm:prSet presAssocID="{6448EB30-559B-43D2-ADA1-2CD0FA1F1CBC}" presName="childText" presStyleLbl="conFgAcc1" presStyleIdx="2" presStyleCnt="4">
        <dgm:presLayoutVars>
          <dgm:bulletEnabled val="1"/>
        </dgm:presLayoutVars>
      </dgm:prSet>
      <dgm:spPr/>
    </dgm:pt>
    <dgm:pt modelId="{8A2E78B9-27BE-4B12-A106-4F85CDB386F0}" type="pres">
      <dgm:prSet presAssocID="{5DFA4246-CC82-4016-88CE-F54F0EACF240}" presName="spaceBetweenRectangles" presStyleCnt="0"/>
      <dgm:spPr/>
    </dgm:pt>
    <dgm:pt modelId="{6FB415B7-CCB2-4067-BC01-3153525ADCEC}" type="pres">
      <dgm:prSet presAssocID="{E641E1E7-841E-4EE1-894B-14443790E837}" presName="parentLin" presStyleCnt="0"/>
      <dgm:spPr/>
    </dgm:pt>
    <dgm:pt modelId="{0A685CF1-0CDD-4D37-9D37-69C39B37F4DD}" type="pres">
      <dgm:prSet presAssocID="{E641E1E7-841E-4EE1-894B-14443790E837}" presName="parentLeftMargin" presStyleLbl="node1" presStyleIdx="2" presStyleCnt="4"/>
      <dgm:spPr/>
    </dgm:pt>
    <dgm:pt modelId="{08F7292E-F655-491D-B6FC-6805DE54E36E}" type="pres">
      <dgm:prSet presAssocID="{E641E1E7-841E-4EE1-894B-14443790E83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E9BC658-F4E8-4840-893D-439F3F6C6F6D}" type="pres">
      <dgm:prSet presAssocID="{E641E1E7-841E-4EE1-894B-14443790E837}" presName="negativeSpace" presStyleCnt="0"/>
      <dgm:spPr/>
    </dgm:pt>
    <dgm:pt modelId="{CC5D31A3-1E0A-4E8A-AD47-BBC1CA533688}" type="pres">
      <dgm:prSet presAssocID="{E641E1E7-841E-4EE1-894B-14443790E83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E3A4D0A-FB50-4436-814A-2F0A6454D68A}" type="presOf" srcId="{D88F9849-C20B-4A0D-98FC-048A73F0A391}" destId="{11894F2B-5E37-40E9-B5B2-13107111B9B0}" srcOrd="1" destOrd="0" presId="urn:microsoft.com/office/officeart/2005/8/layout/list1"/>
    <dgm:cxn modelId="{CB81BE23-7907-4CA2-95C7-4F743D01CCE1}" type="presOf" srcId="{0D307212-776A-4C39-AEA8-4CCB09671477}" destId="{ED58503D-E999-4F4D-9793-7DB597D4834F}" srcOrd="0" destOrd="0" presId="urn:microsoft.com/office/officeart/2005/8/layout/list1"/>
    <dgm:cxn modelId="{7603563D-B0D4-4AD1-A403-FE70798A2D3F}" type="presOf" srcId="{6448EB30-559B-43D2-ADA1-2CD0FA1F1CBC}" destId="{522E8773-B55D-41D3-B4F3-28FF5203561A}" srcOrd="1" destOrd="0" presId="urn:microsoft.com/office/officeart/2005/8/layout/list1"/>
    <dgm:cxn modelId="{A9EA795F-9F91-4B3A-88AA-0434396084F0}" srcId="{0D307212-776A-4C39-AEA8-4CCB09671477}" destId="{D88F9849-C20B-4A0D-98FC-048A73F0A391}" srcOrd="1" destOrd="0" parTransId="{DE9E5DA5-125F-431B-AD31-B1B830924BBA}" sibTransId="{36E542FD-F972-43FC-85F5-A046EC9BB868}"/>
    <dgm:cxn modelId="{E2666C60-E32C-4E51-908F-EBAEA06A7ECB}" srcId="{0D307212-776A-4C39-AEA8-4CCB09671477}" destId="{E641E1E7-841E-4EE1-894B-14443790E837}" srcOrd="3" destOrd="0" parTransId="{C5D7C17F-1F5F-4539-99CD-E4E90A6305DE}" sibTransId="{1C6578FF-D99D-47D5-BC15-CFCD45BDFB6F}"/>
    <dgm:cxn modelId="{99EE3A90-ED56-496D-AFC9-3146E5657894}" type="presOf" srcId="{E641E1E7-841E-4EE1-894B-14443790E837}" destId="{0A685CF1-0CDD-4D37-9D37-69C39B37F4DD}" srcOrd="0" destOrd="0" presId="urn:microsoft.com/office/officeart/2005/8/layout/list1"/>
    <dgm:cxn modelId="{E6714694-E1BC-482D-8A36-D8BBD2BFAB75}" srcId="{0D307212-776A-4C39-AEA8-4CCB09671477}" destId="{6448EB30-559B-43D2-ADA1-2CD0FA1F1CBC}" srcOrd="2" destOrd="0" parTransId="{42FCAC47-D879-421E-9110-FD14BE9EF2FC}" sibTransId="{5DFA4246-CC82-4016-88CE-F54F0EACF240}"/>
    <dgm:cxn modelId="{231E01A0-735D-496F-994A-C8944EB66C5C}" type="presOf" srcId="{30D21C45-2107-4E0C-8807-C1C65CA2A376}" destId="{6BFE529D-9546-4D55-95A5-F1EE8434E269}" srcOrd="1" destOrd="0" presId="urn:microsoft.com/office/officeart/2005/8/layout/list1"/>
    <dgm:cxn modelId="{D5E883B1-F977-47A7-B134-70207859FD8B}" type="presOf" srcId="{E641E1E7-841E-4EE1-894B-14443790E837}" destId="{08F7292E-F655-491D-B6FC-6805DE54E36E}" srcOrd="1" destOrd="0" presId="urn:microsoft.com/office/officeart/2005/8/layout/list1"/>
    <dgm:cxn modelId="{EB8287BA-B3F7-41FD-A0FB-64C36CEAD6CE}" type="presOf" srcId="{30D21C45-2107-4E0C-8807-C1C65CA2A376}" destId="{2F4CBA18-B559-41D5-986E-95821C1F41BC}" srcOrd="0" destOrd="0" presId="urn:microsoft.com/office/officeart/2005/8/layout/list1"/>
    <dgm:cxn modelId="{3FADA4BC-1BAE-45E6-8F01-6637B542FEAB}" srcId="{0D307212-776A-4C39-AEA8-4CCB09671477}" destId="{30D21C45-2107-4E0C-8807-C1C65CA2A376}" srcOrd="0" destOrd="0" parTransId="{A2B43BBF-697C-4E2B-BDEE-95266F0E01D3}" sibTransId="{140013FF-23FE-4453-8F6D-9C8D3DAB470B}"/>
    <dgm:cxn modelId="{9B5AB5DB-93B7-4F17-AF47-51519D1868EB}" type="presOf" srcId="{6448EB30-559B-43D2-ADA1-2CD0FA1F1CBC}" destId="{BCE9ECC2-0DB7-45FE-A566-2C71D8BAF9AC}" srcOrd="0" destOrd="0" presId="urn:microsoft.com/office/officeart/2005/8/layout/list1"/>
    <dgm:cxn modelId="{8507A6E9-52AA-4AB6-859E-2EE801A54C36}" type="presOf" srcId="{D88F9849-C20B-4A0D-98FC-048A73F0A391}" destId="{A1A48722-1128-4C8C-92F2-79C6C71B32F6}" srcOrd="0" destOrd="0" presId="urn:microsoft.com/office/officeart/2005/8/layout/list1"/>
    <dgm:cxn modelId="{7DBE3843-1AA0-4C99-9D23-F7380EF7D4E8}" type="presParOf" srcId="{ED58503D-E999-4F4D-9793-7DB597D4834F}" destId="{F7B3469D-EED1-4A6E-BF2B-40E6EFA44BE9}" srcOrd="0" destOrd="0" presId="urn:microsoft.com/office/officeart/2005/8/layout/list1"/>
    <dgm:cxn modelId="{21B36D2B-0881-41C5-9AAF-1EF6052C625F}" type="presParOf" srcId="{F7B3469D-EED1-4A6E-BF2B-40E6EFA44BE9}" destId="{2F4CBA18-B559-41D5-986E-95821C1F41BC}" srcOrd="0" destOrd="0" presId="urn:microsoft.com/office/officeart/2005/8/layout/list1"/>
    <dgm:cxn modelId="{B79F476D-A0AE-4CD6-8F42-E4FB284A4BEE}" type="presParOf" srcId="{F7B3469D-EED1-4A6E-BF2B-40E6EFA44BE9}" destId="{6BFE529D-9546-4D55-95A5-F1EE8434E269}" srcOrd="1" destOrd="0" presId="urn:microsoft.com/office/officeart/2005/8/layout/list1"/>
    <dgm:cxn modelId="{0C95E2DB-3E43-47B9-A2DA-CC9065A49D61}" type="presParOf" srcId="{ED58503D-E999-4F4D-9793-7DB597D4834F}" destId="{0A5DD74C-EA10-4226-ACBC-3FE1BC97FBF9}" srcOrd="1" destOrd="0" presId="urn:microsoft.com/office/officeart/2005/8/layout/list1"/>
    <dgm:cxn modelId="{EA27D2E9-983E-4413-BD2C-696C2754939E}" type="presParOf" srcId="{ED58503D-E999-4F4D-9793-7DB597D4834F}" destId="{66FD9251-668E-4196-B00F-BAFF6918F67A}" srcOrd="2" destOrd="0" presId="urn:microsoft.com/office/officeart/2005/8/layout/list1"/>
    <dgm:cxn modelId="{3CA603EC-5964-426B-B3C4-C61E1E606E9F}" type="presParOf" srcId="{ED58503D-E999-4F4D-9793-7DB597D4834F}" destId="{EB5A71D7-EEAB-4F06-B18B-647A69781C03}" srcOrd="3" destOrd="0" presId="urn:microsoft.com/office/officeart/2005/8/layout/list1"/>
    <dgm:cxn modelId="{647C5027-0891-474B-A768-1EF010C6220A}" type="presParOf" srcId="{ED58503D-E999-4F4D-9793-7DB597D4834F}" destId="{1F70FDF7-19FE-4CD5-AF25-1EB5141863CB}" srcOrd="4" destOrd="0" presId="urn:microsoft.com/office/officeart/2005/8/layout/list1"/>
    <dgm:cxn modelId="{03E34CCE-C0A0-4BFF-9286-2956D40DBA94}" type="presParOf" srcId="{1F70FDF7-19FE-4CD5-AF25-1EB5141863CB}" destId="{A1A48722-1128-4C8C-92F2-79C6C71B32F6}" srcOrd="0" destOrd="0" presId="urn:microsoft.com/office/officeart/2005/8/layout/list1"/>
    <dgm:cxn modelId="{45ED34AC-3242-44DA-8B94-F6D1BA5A9587}" type="presParOf" srcId="{1F70FDF7-19FE-4CD5-AF25-1EB5141863CB}" destId="{11894F2B-5E37-40E9-B5B2-13107111B9B0}" srcOrd="1" destOrd="0" presId="urn:microsoft.com/office/officeart/2005/8/layout/list1"/>
    <dgm:cxn modelId="{91062215-592A-46B4-8C0A-EFAE29E60AAF}" type="presParOf" srcId="{ED58503D-E999-4F4D-9793-7DB597D4834F}" destId="{8FC648A8-7D5D-458C-9295-BF84FB2EC820}" srcOrd="5" destOrd="0" presId="urn:microsoft.com/office/officeart/2005/8/layout/list1"/>
    <dgm:cxn modelId="{CA1A2D3C-A5D1-405E-A359-D72367B5ECAB}" type="presParOf" srcId="{ED58503D-E999-4F4D-9793-7DB597D4834F}" destId="{6ACAD3E8-D150-4196-BD80-1FAC48FDB45B}" srcOrd="6" destOrd="0" presId="urn:microsoft.com/office/officeart/2005/8/layout/list1"/>
    <dgm:cxn modelId="{C9605391-A541-42CF-8050-3B962974B14E}" type="presParOf" srcId="{ED58503D-E999-4F4D-9793-7DB597D4834F}" destId="{AEDE0652-92F0-4868-9C54-DBD03F7BE3B3}" srcOrd="7" destOrd="0" presId="urn:microsoft.com/office/officeart/2005/8/layout/list1"/>
    <dgm:cxn modelId="{AABE3A52-68E9-4AF8-833F-0BDB11669DEC}" type="presParOf" srcId="{ED58503D-E999-4F4D-9793-7DB597D4834F}" destId="{142E71F4-24F5-4780-A5C8-21F1B025F645}" srcOrd="8" destOrd="0" presId="urn:microsoft.com/office/officeart/2005/8/layout/list1"/>
    <dgm:cxn modelId="{AEDE6A35-84CB-4ECC-AEF5-8EEB7BF5F4CA}" type="presParOf" srcId="{142E71F4-24F5-4780-A5C8-21F1B025F645}" destId="{BCE9ECC2-0DB7-45FE-A566-2C71D8BAF9AC}" srcOrd="0" destOrd="0" presId="urn:microsoft.com/office/officeart/2005/8/layout/list1"/>
    <dgm:cxn modelId="{523B339A-B4F2-48E8-9A41-DFEA59C63D9E}" type="presParOf" srcId="{142E71F4-24F5-4780-A5C8-21F1B025F645}" destId="{522E8773-B55D-41D3-B4F3-28FF5203561A}" srcOrd="1" destOrd="0" presId="urn:microsoft.com/office/officeart/2005/8/layout/list1"/>
    <dgm:cxn modelId="{F49ED2CD-24CF-4337-BBE3-11FEE168248B}" type="presParOf" srcId="{ED58503D-E999-4F4D-9793-7DB597D4834F}" destId="{56779A99-F043-44E0-9410-54BA63620457}" srcOrd="9" destOrd="0" presId="urn:microsoft.com/office/officeart/2005/8/layout/list1"/>
    <dgm:cxn modelId="{5822C65E-173A-46F0-B049-05FDCC4AFA8C}" type="presParOf" srcId="{ED58503D-E999-4F4D-9793-7DB597D4834F}" destId="{309FB7FF-4E73-4E0D-9CEF-2C975923DFAD}" srcOrd="10" destOrd="0" presId="urn:microsoft.com/office/officeart/2005/8/layout/list1"/>
    <dgm:cxn modelId="{0D4B0AFC-3D47-42CB-BF6F-674CA3932BA8}" type="presParOf" srcId="{ED58503D-E999-4F4D-9793-7DB597D4834F}" destId="{8A2E78B9-27BE-4B12-A106-4F85CDB386F0}" srcOrd="11" destOrd="0" presId="urn:microsoft.com/office/officeart/2005/8/layout/list1"/>
    <dgm:cxn modelId="{6D2DED92-B370-4DBE-B9C5-CA50080D8EA9}" type="presParOf" srcId="{ED58503D-E999-4F4D-9793-7DB597D4834F}" destId="{6FB415B7-CCB2-4067-BC01-3153525ADCEC}" srcOrd="12" destOrd="0" presId="urn:microsoft.com/office/officeart/2005/8/layout/list1"/>
    <dgm:cxn modelId="{5F01CEF5-1D11-4481-8513-DD0EB6B1889A}" type="presParOf" srcId="{6FB415B7-CCB2-4067-BC01-3153525ADCEC}" destId="{0A685CF1-0CDD-4D37-9D37-69C39B37F4DD}" srcOrd="0" destOrd="0" presId="urn:microsoft.com/office/officeart/2005/8/layout/list1"/>
    <dgm:cxn modelId="{D85E1553-C4E4-4AD7-B579-A49826845EEA}" type="presParOf" srcId="{6FB415B7-CCB2-4067-BC01-3153525ADCEC}" destId="{08F7292E-F655-491D-B6FC-6805DE54E36E}" srcOrd="1" destOrd="0" presId="urn:microsoft.com/office/officeart/2005/8/layout/list1"/>
    <dgm:cxn modelId="{CE7C1E3A-97D8-4576-AD93-9F8C940C460F}" type="presParOf" srcId="{ED58503D-E999-4F4D-9793-7DB597D4834F}" destId="{9E9BC658-F4E8-4840-893D-439F3F6C6F6D}" srcOrd="13" destOrd="0" presId="urn:microsoft.com/office/officeart/2005/8/layout/list1"/>
    <dgm:cxn modelId="{72CD8295-9721-447C-892E-A31AC59D3297}" type="presParOf" srcId="{ED58503D-E999-4F4D-9793-7DB597D4834F}" destId="{CC5D31A3-1E0A-4E8A-AD47-BBC1CA53368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B46E875-44CF-4E4B-A25F-E93FA1FC84D0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48CA20A-E514-4224-8107-502758801D8F}">
      <dgm:prSet/>
      <dgm:spPr/>
      <dgm:t>
        <a:bodyPr/>
        <a:lstStyle/>
        <a:p>
          <a:r>
            <a:rPr lang="en-US" dirty="0"/>
            <a:t>Completely new to Tribes</a:t>
          </a:r>
        </a:p>
      </dgm:t>
    </dgm:pt>
    <dgm:pt modelId="{15930743-55E5-4207-BCFC-C29D4E149B1D}" type="parTrans" cxnId="{3470A8BF-11AA-4363-9541-9F3642F64BE3}">
      <dgm:prSet/>
      <dgm:spPr/>
      <dgm:t>
        <a:bodyPr/>
        <a:lstStyle/>
        <a:p>
          <a:endParaRPr lang="en-US"/>
        </a:p>
      </dgm:t>
    </dgm:pt>
    <dgm:pt modelId="{09DFF992-0301-45AC-8D56-7A71C765DDF1}" type="sibTrans" cxnId="{3470A8BF-11AA-4363-9541-9F3642F64BE3}">
      <dgm:prSet/>
      <dgm:spPr/>
      <dgm:t>
        <a:bodyPr/>
        <a:lstStyle/>
        <a:p>
          <a:endParaRPr lang="en-US"/>
        </a:p>
      </dgm:t>
    </dgm:pt>
    <dgm:pt modelId="{72FB2C07-63A4-4876-B0A3-1E1031201028}">
      <dgm:prSet/>
      <dgm:spPr/>
      <dgm:t>
        <a:bodyPr/>
        <a:lstStyle/>
        <a:p>
          <a:r>
            <a:rPr lang="en-US" dirty="0"/>
            <a:t>Completely new to the State</a:t>
          </a:r>
        </a:p>
      </dgm:t>
    </dgm:pt>
    <dgm:pt modelId="{7FB74004-7FB2-4390-A2F4-7A71A14DCBB8}" type="parTrans" cxnId="{62A90BF5-4862-4EDF-B1BF-1E67CCE56E27}">
      <dgm:prSet/>
      <dgm:spPr/>
      <dgm:t>
        <a:bodyPr/>
        <a:lstStyle/>
        <a:p>
          <a:endParaRPr lang="en-US"/>
        </a:p>
      </dgm:t>
    </dgm:pt>
    <dgm:pt modelId="{9DF0AEE8-CD77-4A47-9030-85F607B8ABF6}" type="sibTrans" cxnId="{62A90BF5-4862-4EDF-B1BF-1E67CCE56E27}">
      <dgm:prSet/>
      <dgm:spPr/>
      <dgm:t>
        <a:bodyPr/>
        <a:lstStyle/>
        <a:p>
          <a:endParaRPr lang="en-US"/>
        </a:p>
      </dgm:t>
    </dgm:pt>
    <dgm:pt modelId="{142C97D2-FA13-4153-A7C5-645EAE99B5B9}">
      <dgm:prSet/>
      <dgm:spPr/>
      <dgm:t>
        <a:bodyPr/>
        <a:lstStyle/>
        <a:p>
          <a:r>
            <a:rPr lang="en-US" dirty="0"/>
            <a:t>"Red Tape" Requirements and Affordability</a:t>
          </a:r>
        </a:p>
      </dgm:t>
    </dgm:pt>
    <dgm:pt modelId="{0CB2E4DC-3F2F-431B-AFD0-60B8D4D32BCF}" type="parTrans" cxnId="{2B2891B2-2FBC-4968-B43A-8B11BC11EB58}">
      <dgm:prSet/>
      <dgm:spPr/>
      <dgm:t>
        <a:bodyPr/>
        <a:lstStyle/>
        <a:p>
          <a:endParaRPr lang="en-US"/>
        </a:p>
      </dgm:t>
    </dgm:pt>
    <dgm:pt modelId="{F48E1077-5E7C-4320-AA61-859D05A105D6}" type="sibTrans" cxnId="{2B2891B2-2FBC-4968-B43A-8B11BC11EB58}">
      <dgm:prSet/>
      <dgm:spPr/>
      <dgm:t>
        <a:bodyPr/>
        <a:lstStyle/>
        <a:p>
          <a:endParaRPr lang="en-US"/>
        </a:p>
      </dgm:t>
    </dgm:pt>
    <dgm:pt modelId="{E56C367C-06A9-4970-9583-85516C5800BE}">
      <dgm:prSet/>
      <dgm:spPr/>
      <dgm:t>
        <a:bodyPr/>
        <a:lstStyle/>
        <a:p>
          <a:r>
            <a:rPr lang="en-US" dirty="0"/>
            <a:t>Bureaucracy</a:t>
          </a:r>
        </a:p>
      </dgm:t>
    </dgm:pt>
    <dgm:pt modelId="{7D8E90CA-843E-462C-93EF-D61DEE073272}" type="parTrans" cxnId="{E3FE7B5C-1133-4D1E-A679-264B7970D213}">
      <dgm:prSet/>
      <dgm:spPr/>
      <dgm:t>
        <a:bodyPr/>
        <a:lstStyle/>
        <a:p>
          <a:endParaRPr lang="en-US"/>
        </a:p>
      </dgm:t>
    </dgm:pt>
    <dgm:pt modelId="{21EDB2ED-B8B2-46EF-A96D-FBB520A5F1A2}" type="sibTrans" cxnId="{E3FE7B5C-1133-4D1E-A679-264B7970D213}">
      <dgm:prSet/>
      <dgm:spPr/>
      <dgm:t>
        <a:bodyPr/>
        <a:lstStyle/>
        <a:p>
          <a:endParaRPr lang="en-US"/>
        </a:p>
      </dgm:t>
    </dgm:pt>
    <dgm:pt modelId="{8C008527-964C-42B8-A508-88D438C3BF36}">
      <dgm:prSet/>
      <dgm:spPr/>
      <dgm:t>
        <a:bodyPr/>
        <a:lstStyle/>
        <a:p>
          <a:r>
            <a:rPr lang="en-US" dirty="0"/>
            <a:t>Land Availability and Status</a:t>
          </a:r>
        </a:p>
      </dgm:t>
    </dgm:pt>
    <dgm:pt modelId="{E914CAB9-3C7E-4FE9-8E11-D7DD1D1BF227}" type="parTrans" cxnId="{8817BAAE-A81F-4C0E-81AC-F93F1C76EA89}">
      <dgm:prSet/>
      <dgm:spPr/>
      <dgm:t>
        <a:bodyPr/>
        <a:lstStyle/>
        <a:p>
          <a:endParaRPr lang="en-US"/>
        </a:p>
      </dgm:t>
    </dgm:pt>
    <dgm:pt modelId="{EEEFD048-1308-4370-BE6E-41615F40E68F}" type="sibTrans" cxnId="{8817BAAE-A81F-4C0E-81AC-F93F1C76EA89}">
      <dgm:prSet/>
      <dgm:spPr/>
      <dgm:t>
        <a:bodyPr/>
        <a:lstStyle/>
        <a:p>
          <a:endParaRPr lang="en-US"/>
        </a:p>
      </dgm:t>
    </dgm:pt>
    <dgm:pt modelId="{D5C1AE04-AD63-4308-A79B-64215F9F9EC3}">
      <dgm:prSet/>
      <dgm:spPr/>
      <dgm:t>
        <a:bodyPr/>
        <a:lstStyle/>
        <a:p>
          <a:r>
            <a:rPr lang="en-US" dirty="0"/>
            <a:t>Limited Waivers of Sovereign Immunity</a:t>
          </a:r>
        </a:p>
      </dgm:t>
    </dgm:pt>
    <dgm:pt modelId="{F426AD4A-236F-4469-9FB2-8A3430A8A6AD}" type="parTrans" cxnId="{1C30059C-ACFE-4E61-8D76-317A6141EBEC}">
      <dgm:prSet/>
      <dgm:spPr/>
      <dgm:t>
        <a:bodyPr/>
        <a:lstStyle/>
        <a:p>
          <a:endParaRPr lang="en-US"/>
        </a:p>
      </dgm:t>
    </dgm:pt>
    <dgm:pt modelId="{2176CEFA-571C-4889-AF4A-79CED5098BCF}" type="sibTrans" cxnId="{1C30059C-ACFE-4E61-8D76-317A6141EBEC}">
      <dgm:prSet/>
      <dgm:spPr/>
      <dgm:t>
        <a:bodyPr/>
        <a:lstStyle/>
        <a:p>
          <a:endParaRPr lang="en-US"/>
        </a:p>
      </dgm:t>
    </dgm:pt>
    <dgm:pt modelId="{7C1E76D5-2443-4461-93F3-60434EADCCEF}">
      <dgm:prSet phldr="0"/>
      <dgm:spPr/>
      <dgm:t>
        <a:bodyPr/>
        <a:lstStyle/>
        <a:p>
          <a:pPr rtl="0"/>
          <a:r>
            <a:rPr lang="en-US" dirty="0">
              <a:latin typeface="Aptos Display" panose="02110004020202020204"/>
            </a:rPr>
            <a:t>$130M only 5% Accessed</a:t>
          </a:r>
        </a:p>
      </dgm:t>
    </dgm:pt>
    <dgm:pt modelId="{E49528FC-313A-4218-8F03-A918255ECB62}" type="parTrans" cxnId="{C1EE9084-E904-45D4-BA66-F28C70B4BC81}">
      <dgm:prSet/>
      <dgm:spPr/>
    </dgm:pt>
    <dgm:pt modelId="{4C88B08D-AF3F-40AC-B832-7D4D17809E38}" type="sibTrans" cxnId="{C1EE9084-E904-45D4-BA66-F28C70B4BC81}">
      <dgm:prSet/>
      <dgm:spPr/>
    </dgm:pt>
    <dgm:pt modelId="{122C1A2F-9673-4FF3-BEE9-90B413C51A1C}" type="pres">
      <dgm:prSet presAssocID="{1B46E875-44CF-4E4B-A25F-E93FA1FC84D0}" presName="linear" presStyleCnt="0">
        <dgm:presLayoutVars>
          <dgm:animLvl val="lvl"/>
          <dgm:resizeHandles val="exact"/>
        </dgm:presLayoutVars>
      </dgm:prSet>
      <dgm:spPr/>
    </dgm:pt>
    <dgm:pt modelId="{D1B0C857-FC91-42E4-9DEB-1158BF773159}" type="pres">
      <dgm:prSet presAssocID="{E48CA20A-E514-4224-8107-502758801D8F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A43D47C0-CB50-4F2C-85DB-850F8CA4B300}" type="pres">
      <dgm:prSet presAssocID="{09DFF992-0301-45AC-8D56-7A71C765DDF1}" presName="spacer" presStyleCnt="0"/>
      <dgm:spPr/>
    </dgm:pt>
    <dgm:pt modelId="{21F78F60-67A2-4119-8D99-8E1CE579C331}" type="pres">
      <dgm:prSet presAssocID="{72FB2C07-63A4-4876-B0A3-1E1031201028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C5900B53-E288-468E-97E0-6C9697CD4641}" type="pres">
      <dgm:prSet presAssocID="{9DF0AEE8-CD77-4A47-9030-85F607B8ABF6}" presName="spacer" presStyleCnt="0"/>
      <dgm:spPr/>
    </dgm:pt>
    <dgm:pt modelId="{7E75DCF7-A5F4-478D-ADC0-F8186E79910C}" type="pres">
      <dgm:prSet presAssocID="{142C97D2-FA13-4153-A7C5-645EAE99B5B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3328C362-CFA1-4D0D-92EE-319BCE63101B}" type="pres">
      <dgm:prSet presAssocID="{F48E1077-5E7C-4320-AA61-859D05A105D6}" presName="spacer" presStyleCnt="0"/>
      <dgm:spPr/>
    </dgm:pt>
    <dgm:pt modelId="{425C0C76-54A6-4B10-8279-749C376FB8E5}" type="pres">
      <dgm:prSet presAssocID="{E56C367C-06A9-4970-9583-85516C5800B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6B17ECF1-C022-4212-A1C7-28C27B5333AB}" type="pres">
      <dgm:prSet presAssocID="{21EDB2ED-B8B2-46EF-A96D-FBB520A5F1A2}" presName="spacer" presStyleCnt="0"/>
      <dgm:spPr/>
    </dgm:pt>
    <dgm:pt modelId="{250DF2AE-B319-41DD-986C-1ACD70D1F426}" type="pres">
      <dgm:prSet presAssocID="{8C008527-964C-42B8-A508-88D438C3BF36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6A677D5C-1908-47BB-AEAE-4FB6F7B13EAE}" type="pres">
      <dgm:prSet presAssocID="{EEEFD048-1308-4370-BE6E-41615F40E68F}" presName="spacer" presStyleCnt="0"/>
      <dgm:spPr/>
    </dgm:pt>
    <dgm:pt modelId="{D7DB8F31-9D94-4C1A-B284-FCBA77A1E6AA}" type="pres">
      <dgm:prSet presAssocID="{D5C1AE04-AD63-4308-A79B-64215F9F9EC3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9AF1684-2322-4A0A-BD5A-050AB828751D}" type="pres">
      <dgm:prSet presAssocID="{2176CEFA-571C-4889-AF4A-79CED5098BCF}" presName="spacer" presStyleCnt="0"/>
      <dgm:spPr/>
    </dgm:pt>
    <dgm:pt modelId="{BEB181AA-CDA7-47FB-B1F4-3C06B413E922}" type="pres">
      <dgm:prSet presAssocID="{7C1E76D5-2443-4461-93F3-60434EADCCEF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3E3A901A-DE72-4AEC-A28C-F3866805CDA5}" type="presOf" srcId="{8C008527-964C-42B8-A508-88D438C3BF36}" destId="{250DF2AE-B319-41DD-986C-1ACD70D1F426}" srcOrd="0" destOrd="0" presId="urn:microsoft.com/office/officeart/2005/8/layout/vList2"/>
    <dgm:cxn modelId="{020E3D31-A2BF-41F9-88AC-6C1580128133}" type="presOf" srcId="{72FB2C07-63A4-4876-B0A3-1E1031201028}" destId="{21F78F60-67A2-4119-8D99-8E1CE579C331}" srcOrd="0" destOrd="0" presId="urn:microsoft.com/office/officeart/2005/8/layout/vList2"/>
    <dgm:cxn modelId="{FE470237-B4E1-4735-B811-8D28636AA591}" type="presOf" srcId="{E48CA20A-E514-4224-8107-502758801D8F}" destId="{D1B0C857-FC91-42E4-9DEB-1158BF773159}" srcOrd="0" destOrd="0" presId="urn:microsoft.com/office/officeart/2005/8/layout/vList2"/>
    <dgm:cxn modelId="{E3FE7B5C-1133-4D1E-A679-264B7970D213}" srcId="{1B46E875-44CF-4E4B-A25F-E93FA1FC84D0}" destId="{E56C367C-06A9-4970-9583-85516C5800BE}" srcOrd="3" destOrd="0" parTransId="{7D8E90CA-843E-462C-93EF-D61DEE073272}" sibTransId="{21EDB2ED-B8B2-46EF-A96D-FBB520A5F1A2}"/>
    <dgm:cxn modelId="{B7312463-EFCC-4F5D-91FA-8FCC1A0C314F}" type="presOf" srcId="{142C97D2-FA13-4153-A7C5-645EAE99B5B9}" destId="{7E75DCF7-A5F4-478D-ADC0-F8186E79910C}" srcOrd="0" destOrd="0" presId="urn:microsoft.com/office/officeart/2005/8/layout/vList2"/>
    <dgm:cxn modelId="{7EAD5551-DBFD-47FD-AD83-992B931B0AB3}" type="presOf" srcId="{D5C1AE04-AD63-4308-A79B-64215F9F9EC3}" destId="{D7DB8F31-9D94-4C1A-B284-FCBA77A1E6AA}" srcOrd="0" destOrd="0" presId="urn:microsoft.com/office/officeart/2005/8/layout/vList2"/>
    <dgm:cxn modelId="{C1EE9084-E904-45D4-BA66-F28C70B4BC81}" srcId="{1B46E875-44CF-4E4B-A25F-E93FA1FC84D0}" destId="{7C1E76D5-2443-4461-93F3-60434EADCCEF}" srcOrd="6" destOrd="0" parTransId="{E49528FC-313A-4218-8F03-A918255ECB62}" sibTransId="{4C88B08D-AF3F-40AC-B832-7D4D17809E38}"/>
    <dgm:cxn modelId="{1C30059C-ACFE-4E61-8D76-317A6141EBEC}" srcId="{1B46E875-44CF-4E4B-A25F-E93FA1FC84D0}" destId="{D5C1AE04-AD63-4308-A79B-64215F9F9EC3}" srcOrd="5" destOrd="0" parTransId="{F426AD4A-236F-4469-9FB2-8A3430A8A6AD}" sibTransId="{2176CEFA-571C-4889-AF4A-79CED5098BCF}"/>
    <dgm:cxn modelId="{B61C5EA6-6AB7-4381-9407-AD251FEFC8C7}" type="presOf" srcId="{E56C367C-06A9-4970-9583-85516C5800BE}" destId="{425C0C76-54A6-4B10-8279-749C376FB8E5}" srcOrd="0" destOrd="0" presId="urn:microsoft.com/office/officeart/2005/8/layout/vList2"/>
    <dgm:cxn modelId="{8817BAAE-A81F-4C0E-81AC-F93F1C76EA89}" srcId="{1B46E875-44CF-4E4B-A25F-E93FA1FC84D0}" destId="{8C008527-964C-42B8-A508-88D438C3BF36}" srcOrd="4" destOrd="0" parTransId="{E914CAB9-3C7E-4FE9-8E11-D7DD1D1BF227}" sibTransId="{EEEFD048-1308-4370-BE6E-41615F40E68F}"/>
    <dgm:cxn modelId="{2B2891B2-2FBC-4968-B43A-8B11BC11EB58}" srcId="{1B46E875-44CF-4E4B-A25F-E93FA1FC84D0}" destId="{142C97D2-FA13-4153-A7C5-645EAE99B5B9}" srcOrd="2" destOrd="0" parTransId="{0CB2E4DC-3F2F-431B-AFD0-60B8D4D32BCF}" sibTransId="{F48E1077-5E7C-4320-AA61-859D05A105D6}"/>
    <dgm:cxn modelId="{01AB56B5-ECC8-466B-A50A-A221F8D77127}" type="presOf" srcId="{7C1E76D5-2443-4461-93F3-60434EADCCEF}" destId="{BEB181AA-CDA7-47FB-B1F4-3C06B413E922}" srcOrd="0" destOrd="0" presId="urn:microsoft.com/office/officeart/2005/8/layout/vList2"/>
    <dgm:cxn modelId="{3470A8BF-11AA-4363-9541-9F3642F64BE3}" srcId="{1B46E875-44CF-4E4B-A25F-E93FA1FC84D0}" destId="{E48CA20A-E514-4224-8107-502758801D8F}" srcOrd="0" destOrd="0" parTransId="{15930743-55E5-4207-BCFC-C29D4E149B1D}" sibTransId="{09DFF992-0301-45AC-8D56-7A71C765DDF1}"/>
    <dgm:cxn modelId="{9331C9F0-DF25-48A3-B8FE-19EDFFE91607}" type="presOf" srcId="{1B46E875-44CF-4E4B-A25F-E93FA1FC84D0}" destId="{122C1A2F-9673-4FF3-BEE9-90B413C51A1C}" srcOrd="0" destOrd="0" presId="urn:microsoft.com/office/officeart/2005/8/layout/vList2"/>
    <dgm:cxn modelId="{62A90BF5-4862-4EDF-B1BF-1E67CCE56E27}" srcId="{1B46E875-44CF-4E4B-A25F-E93FA1FC84D0}" destId="{72FB2C07-63A4-4876-B0A3-1E1031201028}" srcOrd="1" destOrd="0" parTransId="{7FB74004-7FB2-4390-A2F4-7A71A14DCBB8}" sibTransId="{9DF0AEE8-CD77-4A47-9030-85F607B8ABF6}"/>
    <dgm:cxn modelId="{D9FB5C0A-F56C-4855-ADCF-6AD156E21679}" type="presParOf" srcId="{122C1A2F-9673-4FF3-BEE9-90B413C51A1C}" destId="{D1B0C857-FC91-42E4-9DEB-1158BF773159}" srcOrd="0" destOrd="0" presId="urn:microsoft.com/office/officeart/2005/8/layout/vList2"/>
    <dgm:cxn modelId="{0FF0A6C2-C535-4ADC-9F14-71AB4C2AF197}" type="presParOf" srcId="{122C1A2F-9673-4FF3-BEE9-90B413C51A1C}" destId="{A43D47C0-CB50-4F2C-85DB-850F8CA4B300}" srcOrd="1" destOrd="0" presId="urn:microsoft.com/office/officeart/2005/8/layout/vList2"/>
    <dgm:cxn modelId="{BE5D6597-BAC3-4F6B-91F9-61F429DDE269}" type="presParOf" srcId="{122C1A2F-9673-4FF3-BEE9-90B413C51A1C}" destId="{21F78F60-67A2-4119-8D99-8E1CE579C331}" srcOrd="2" destOrd="0" presId="urn:microsoft.com/office/officeart/2005/8/layout/vList2"/>
    <dgm:cxn modelId="{B4A1803D-61C0-4780-8103-8A98D32DD343}" type="presParOf" srcId="{122C1A2F-9673-4FF3-BEE9-90B413C51A1C}" destId="{C5900B53-E288-468E-97E0-6C9697CD4641}" srcOrd="3" destOrd="0" presId="urn:microsoft.com/office/officeart/2005/8/layout/vList2"/>
    <dgm:cxn modelId="{2E194901-E93D-4A56-A267-F0D2956C8154}" type="presParOf" srcId="{122C1A2F-9673-4FF3-BEE9-90B413C51A1C}" destId="{7E75DCF7-A5F4-478D-ADC0-F8186E79910C}" srcOrd="4" destOrd="0" presId="urn:microsoft.com/office/officeart/2005/8/layout/vList2"/>
    <dgm:cxn modelId="{0CE22479-D57F-401F-9B87-717DE194107E}" type="presParOf" srcId="{122C1A2F-9673-4FF3-BEE9-90B413C51A1C}" destId="{3328C362-CFA1-4D0D-92EE-319BCE63101B}" srcOrd="5" destOrd="0" presId="urn:microsoft.com/office/officeart/2005/8/layout/vList2"/>
    <dgm:cxn modelId="{2EB7044E-666E-408B-A2BA-85B804E2057C}" type="presParOf" srcId="{122C1A2F-9673-4FF3-BEE9-90B413C51A1C}" destId="{425C0C76-54A6-4B10-8279-749C376FB8E5}" srcOrd="6" destOrd="0" presId="urn:microsoft.com/office/officeart/2005/8/layout/vList2"/>
    <dgm:cxn modelId="{E1603856-1AE3-4EC8-977C-BBE0E4540088}" type="presParOf" srcId="{122C1A2F-9673-4FF3-BEE9-90B413C51A1C}" destId="{6B17ECF1-C022-4212-A1C7-28C27B5333AB}" srcOrd="7" destOrd="0" presId="urn:microsoft.com/office/officeart/2005/8/layout/vList2"/>
    <dgm:cxn modelId="{4E8A457A-DA82-4B0B-98A5-91C41171740E}" type="presParOf" srcId="{122C1A2F-9673-4FF3-BEE9-90B413C51A1C}" destId="{250DF2AE-B319-41DD-986C-1ACD70D1F426}" srcOrd="8" destOrd="0" presId="urn:microsoft.com/office/officeart/2005/8/layout/vList2"/>
    <dgm:cxn modelId="{15EA2A54-D7C8-4E65-9244-F458FEA2DB3E}" type="presParOf" srcId="{122C1A2F-9673-4FF3-BEE9-90B413C51A1C}" destId="{6A677D5C-1908-47BB-AEAE-4FB6F7B13EAE}" srcOrd="9" destOrd="0" presId="urn:microsoft.com/office/officeart/2005/8/layout/vList2"/>
    <dgm:cxn modelId="{B8A0FEB0-DCC2-45FB-B55E-103A8E868658}" type="presParOf" srcId="{122C1A2F-9673-4FF3-BEE9-90B413C51A1C}" destId="{D7DB8F31-9D94-4C1A-B284-FCBA77A1E6AA}" srcOrd="10" destOrd="0" presId="urn:microsoft.com/office/officeart/2005/8/layout/vList2"/>
    <dgm:cxn modelId="{688F9DA6-B464-4636-8237-338A9588DD22}" type="presParOf" srcId="{122C1A2F-9673-4FF3-BEE9-90B413C51A1C}" destId="{C9AF1684-2322-4A0A-BD5A-050AB828751D}" srcOrd="11" destOrd="0" presId="urn:microsoft.com/office/officeart/2005/8/layout/vList2"/>
    <dgm:cxn modelId="{BAB66941-AA12-4702-9089-97F577C9D5AF}" type="presParOf" srcId="{122C1A2F-9673-4FF3-BEE9-90B413C51A1C}" destId="{BEB181AA-CDA7-47FB-B1F4-3C06B413E92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D731054-0FD0-404B-B210-EC4B8C5F627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5212202-FB10-4DF7-AF63-6A741272C952}">
      <dgm:prSet/>
      <dgm:spPr/>
      <dgm:t>
        <a:bodyPr/>
        <a:lstStyle/>
        <a:p>
          <a:r>
            <a:rPr lang="en-US"/>
            <a:t>HUD Programs are not enough</a:t>
          </a:r>
        </a:p>
      </dgm:t>
    </dgm:pt>
    <dgm:pt modelId="{F34A0868-12E2-479A-88D5-0F409E7153CF}" type="parTrans" cxnId="{900714E0-A038-46E6-9BA7-011459AB8A39}">
      <dgm:prSet/>
      <dgm:spPr/>
      <dgm:t>
        <a:bodyPr/>
        <a:lstStyle/>
        <a:p>
          <a:endParaRPr lang="en-US"/>
        </a:p>
      </dgm:t>
    </dgm:pt>
    <dgm:pt modelId="{A0209CCA-71F8-4E12-A34A-E6BA0C234FBD}" type="sibTrans" cxnId="{900714E0-A038-46E6-9BA7-011459AB8A39}">
      <dgm:prSet/>
      <dgm:spPr/>
      <dgm:t>
        <a:bodyPr/>
        <a:lstStyle/>
        <a:p>
          <a:endParaRPr lang="en-US"/>
        </a:p>
      </dgm:t>
    </dgm:pt>
    <dgm:pt modelId="{AB8429EC-4884-4148-85A8-42CF7A6634C4}">
      <dgm:prSet/>
      <dgm:spPr/>
      <dgm:t>
        <a:bodyPr/>
        <a:lstStyle/>
        <a:p>
          <a:r>
            <a:rPr lang="en-US"/>
            <a:t>No NAHASDA Reauthorization</a:t>
          </a:r>
        </a:p>
      </dgm:t>
    </dgm:pt>
    <dgm:pt modelId="{101A9181-C55C-4964-AF77-AB00667BB149}" type="parTrans" cxnId="{0851EC3C-1DFA-4648-BA4E-D2B64CD0AFD5}">
      <dgm:prSet/>
      <dgm:spPr/>
      <dgm:t>
        <a:bodyPr/>
        <a:lstStyle/>
        <a:p>
          <a:endParaRPr lang="en-US"/>
        </a:p>
      </dgm:t>
    </dgm:pt>
    <dgm:pt modelId="{B58D508A-1BFF-47AC-934B-CA157C9080C7}" type="sibTrans" cxnId="{0851EC3C-1DFA-4648-BA4E-D2B64CD0AFD5}">
      <dgm:prSet/>
      <dgm:spPr/>
      <dgm:t>
        <a:bodyPr/>
        <a:lstStyle/>
        <a:p>
          <a:endParaRPr lang="en-US"/>
        </a:p>
      </dgm:t>
    </dgm:pt>
    <dgm:pt modelId="{0FBB7AC4-6A3C-4F91-8909-2F0F55BB67DD}">
      <dgm:prSet/>
      <dgm:spPr/>
      <dgm:t>
        <a:bodyPr/>
        <a:lstStyle/>
        <a:p>
          <a:r>
            <a:rPr lang="en-US"/>
            <a:t>CA Falling Behind Funding Trends</a:t>
          </a:r>
        </a:p>
      </dgm:t>
    </dgm:pt>
    <dgm:pt modelId="{67DDC051-A02F-431C-BE59-096174D3FB46}" type="parTrans" cxnId="{C19F1F73-9E74-42DB-9975-4484EC49EA46}">
      <dgm:prSet/>
      <dgm:spPr/>
      <dgm:t>
        <a:bodyPr/>
        <a:lstStyle/>
        <a:p>
          <a:endParaRPr lang="en-US"/>
        </a:p>
      </dgm:t>
    </dgm:pt>
    <dgm:pt modelId="{BCDCEC9E-3F1C-4958-9500-AC2676579D6C}" type="sibTrans" cxnId="{C19F1F73-9E74-42DB-9975-4484EC49EA46}">
      <dgm:prSet/>
      <dgm:spPr/>
      <dgm:t>
        <a:bodyPr/>
        <a:lstStyle/>
        <a:p>
          <a:endParaRPr lang="en-US"/>
        </a:p>
      </dgm:t>
    </dgm:pt>
    <dgm:pt modelId="{E04D3C4F-EA60-40B6-907B-F7C413782C0E}">
      <dgm:prSet/>
      <dgm:spPr/>
      <dgm:t>
        <a:bodyPr/>
        <a:lstStyle/>
        <a:p>
          <a:r>
            <a:rPr lang="en-US"/>
            <a:t>Expansion of Social Services Programs</a:t>
          </a:r>
        </a:p>
      </dgm:t>
    </dgm:pt>
    <dgm:pt modelId="{BAFD4AF2-9317-4023-A8F5-5F260EA809A4}" type="parTrans" cxnId="{B72680B9-B638-45C0-AF5A-648E0F690CE6}">
      <dgm:prSet/>
      <dgm:spPr/>
      <dgm:t>
        <a:bodyPr/>
        <a:lstStyle/>
        <a:p>
          <a:endParaRPr lang="en-US"/>
        </a:p>
      </dgm:t>
    </dgm:pt>
    <dgm:pt modelId="{AC268428-BFD6-4955-9302-D00D45DAD864}" type="sibTrans" cxnId="{B72680B9-B638-45C0-AF5A-648E0F690CE6}">
      <dgm:prSet/>
      <dgm:spPr/>
      <dgm:t>
        <a:bodyPr/>
        <a:lstStyle/>
        <a:p>
          <a:endParaRPr lang="en-US"/>
        </a:p>
      </dgm:t>
    </dgm:pt>
    <dgm:pt modelId="{BECD431E-9D3B-4791-A763-F5EB50CA8FAF}">
      <dgm:prSet/>
      <dgm:spPr/>
      <dgm:t>
        <a:bodyPr/>
        <a:lstStyle/>
        <a:p>
          <a:r>
            <a:rPr lang="en-US"/>
            <a:t>Partners and Coalitions</a:t>
          </a:r>
        </a:p>
      </dgm:t>
    </dgm:pt>
    <dgm:pt modelId="{3CD0EF2B-7EFD-4C2B-85D9-51EE5383DA43}" type="parTrans" cxnId="{F364B2AF-3B06-47E3-81A5-3FFEFB90E6B4}">
      <dgm:prSet/>
      <dgm:spPr/>
      <dgm:t>
        <a:bodyPr/>
        <a:lstStyle/>
        <a:p>
          <a:endParaRPr lang="en-US"/>
        </a:p>
      </dgm:t>
    </dgm:pt>
    <dgm:pt modelId="{3D2FD3B4-2889-4BDD-ABE8-E304F01B327C}" type="sibTrans" cxnId="{F364B2AF-3B06-47E3-81A5-3FFEFB90E6B4}">
      <dgm:prSet/>
      <dgm:spPr/>
      <dgm:t>
        <a:bodyPr/>
        <a:lstStyle/>
        <a:p>
          <a:endParaRPr lang="en-US"/>
        </a:p>
      </dgm:t>
    </dgm:pt>
    <dgm:pt modelId="{A41B1007-49A1-4AD4-A0BD-F0BE2BF52391}">
      <dgm:prSet/>
      <dgm:spPr/>
      <dgm:t>
        <a:bodyPr/>
        <a:lstStyle/>
        <a:p>
          <a:r>
            <a:rPr lang="en-US"/>
            <a:t>Limited Utilization of CA Funds</a:t>
          </a:r>
        </a:p>
      </dgm:t>
    </dgm:pt>
    <dgm:pt modelId="{CC72EBA4-1FF6-4C75-B341-94AF9542BF87}" type="parTrans" cxnId="{A494CAB1-725C-4B99-9DFF-BF92FC4A3F29}">
      <dgm:prSet/>
      <dgm:spPr/>
      <dgm:t>
        <a:bodyPr/>
        <a:lstStyle/>
        <a:p>
          <a:endParaRPr lang="en-US"/>
        </a:p>
      </dgm:t>
    </dgm:pt>
    <dgm:pt modelId="{92F576AE-0E37-4763-B6ED-DCA60F0DA9AF}" type="sibTrans" cxnId="{A494CAB1-725C-4B99-9DFF-BF92FC4A3F29}">
      <dgm:prSet/>
      <dgm:spPr/>
      <dgm:t>
        <a:bodyPr/>
        <a:lstStyle/>
        <a:p>
          <a:endParaRPr lang="en-US"/>
        </a:p>
      </dgm:t>
    </dgm:pt>
    <dgm:pt modelId="{1F32D121-8BA6-420C-93EF-125296D1255E}" type="pres">
      <dgm:prSet presAssocID="{9D731054-0FD0-404B-B210-EC4B8C5F6273}" presName="diagram" presStyleCnt="0">
        <dgm:presLayoutVars>
          <dgm:dir/>
          <dgm:resizeHandles val="exact"/>
        </dgm:presLayoutVars>
      </dgm:prSet>
      <dgm:spPr/>
    </dgm:pt>
    <dgm:pt modelId="{733A2457-CFDB-43A1-AD36-0A197F48EA21}" type="pres">
      <dgm:prSet presAssocID="{95212202-FB10-4DF7-AF63-6A741272C952}" presName="node" presStyleLbl="node1" presStyleIdx="0" presStyleCnt="6">
        <dgm:presLayoutVars>
          <dgm:bulletEnabled val="1"/>
        </dgm:presLayoutVars>
      </dgm:prSet>
      <dgm:spPr/>
    </dgm:pt>
    <dgm:pt modelId="{0315807B-4E24-4091-A893-3880C2621294}" type="pres">
      <dgm:prSet presAssocID="{A0209CCA-71F8-4E12-A34A-E6BA0C234FBD}" presName="sibTrans" presStyleCnt="0"/>
      <dgm:spPr/>
    </dgm:pt>
    <dgm:pt modelId="{C6A0D454-DAF7-4A95-9B51-15A137226EFA}" type="pres">
      <dgm:prSet presAssocID="{AB8429EC-4884-4148-85A8-42CF7A6634C4}" presName="node" presStyleLbl="node1" presStyleIdx="1" presStyleCnt="6">
        <dgm:presLayoutVars>
          <dgm:bulletEnabled val="1"/>
        </dgm:presLayoutVars>
      </dgm:prSet>
      <dgm:spPr/>
    </dgm:pt>
    <dgm:pt modelId="{EDC71B6C-D516-4530-91C8-E8F35EDD82E8}" type="pres">
      <dgm:prSet presAssocID="{B58D508A-1BFF-47AC-934B-CA157C9080C7}" presName="sibTrans" presStyleCnt="0"/>
      <dgm:spPr/>
    </dgm:pt>
    <dgm:pt modelId="{1157DCD6-C7C3-4CFD-932D-11A4C5802539}" type="pres">
      <dgm:prSet presAssocID="{0FBB7AC4-6A3C-4F91-8909-2F0F55BB67DD}" presName="node" presStyleLbl="node1" presStyleIdx="2" presStyleCnt="6">
        <dgm:presLayoutVars>
          <dgm:bulletEnabled val="1"/>
        </dgm:presLayoutVars>
      </dgm:prSet>
      <dgm:spPr/>
    </dgm:pt>
    <dgm:pt modelId="{D6BC3243-E245-4CA7-AF18-16EC3636CDC7}" type="pres">
      <dgm:prSet presAssocID="{BCDCEC9E-3F1C-4958-9500-AC2676579D6C}" presName="sibTrans" presStyleCnt="0"/>
      <dgm:spPr/>
    </dgm:pt>
    <dgm:pt modelId="{4F39E6A8-8302-4F53-9A3A-D42A47944491}" type="pres">
      <dgm:prSet presAssocID="{E04D3C4F-EA60-40B6-907B-F7C413782C0E}" presName="node" presStyleLbl="node1" presStyleIdx="3" presStyleCnt="6">
        <dgm:presLayoutVars>
          <dgm:bulletEnabled val="1"/>
        </dgm:presLayoutVars>
      </dgm:prSet>
      <dgm:spPr/>
    </dgm:pt>
    <dgm:pt modelId="{BE4212E3-F032-4796-99D9-0EEC93A497EE}" type="pres">
      <dgm:prSet presAssocID="{AC268428-BFD6-4955-9302-D00D45DAD864}" presName="sibTrans" presStyleCnt="0"/>
      <dgm:spPr/>
    </dgm:pt>
    <dgm:pt modelId="{BD5E73E9-B40A-4901-BC4F-565BBC631B1D}" type="pres">
      <dgm:prSet presAssocID="{BECD431E-9D3B-4791-A763-F5EB50CA8FAF}" presName="node" presStyleLbl="node1" presStyleIdx="4" presStyleCnt="6">
        <dgm:presLayoutVars>
          <dgm:bulletEnabled val="1"/>
        </dgm:presLayoutVars>
      </dgm:prSet>
      <dgm:spPr/>
    </dgm:pt>
    <dgm:pt modelId="{AC731DB3-C9F4-482E-98A8-0D319C8BC927}" type="pres">
      <dgm:prSet presAssocID="{3D2FD3B4-2889-4BDD-ABE8-E304F01B327C}" presName="sibTrans" presStyleCnt="0"/>
      <dgm:spPr/>
    </dgm:pt>
    <dgm:pt modelId="{AC22299D-CF1A-4F53-8AF7-B0123C0EA074}" type="pres">
      <dgm:prSet presAssocID="{A41B1007-49A1-4AD4-A0BD-F0BE2BF52391}" presName="node" presStyleLbl="node1" presStyleIdx="5" presStyleCnt="6">
        <dgm:presLayoutVars>
          <dgm:bulletEnabled val="1"/>
        </dgm:presLayoutVars>
      </dgm:prSet>
      <dgm:spPr/>
    </dgm:pt>
  </dgm:ptLst>
  <dgm:cxnLst>
    <dgm:cxn modelId="{AC8B0600-804C-4CA5-A96F-FECA04CA10C3}" type="presOf" srcId="{E04D3C4F-EA60-40B6-907B-F7C413782C0E}" destId="{4F39E6A8-8302-4F53-9A3A-D42A47944491}" srcOrd="0" destOrd="0" presId="urn:microsoft.com/office/officeart/2005/8/layout/default"/>
    <dgm:cxn modelId="{F9B74307-CEA4-4D01-B369-D4AC3E25F790}" type="presOf" srcId="{95212202-FB10-4DF7-AF63-6A741272C952}" destId="{733A2457-CFDB-43A1-AD36-0A197F48EA21}" srcOrd="0" destOrd="0" presId="urn:microsoft.com/office/officeart/2005/8/layout/default"/>
    <dgm:cxn modelId="{EF29C831-19DB-4027-9FD6-51401CC1120F}" type="presOf" srcId="{0FBB7AC4-6A3C-4F91-8909-2F0F55BB67DD}" destId="{1157DCD6-C7C3-4CFD-932D-11A4C5802539}" srcOrd="0" destOrd="0" presId="urn:microsoft.com/office/officeart/2005/8/layout/default"/>
    <dgm:cxn modelId="{0851EC3C-1DFA-4648-BA4E-D2B64CD0AFD5}" srcId="{9D731054-0FD0-404B-B210-EC4B8C5F6273}" destId="{AB8429EC-4884-4148-85A8-42CF7A6634C4}" srcOrd="1" destOrd="0" parTransId="{101A9181-C55C-4964-AF77-AB00667BB149}" sibTransId="{B58D508A-1BFF-47AC-934B-CA157C9080C7}"/>
    <dgm:cxn modelId="{379A2C41-6CD6-4012-AB55-B12907AF9B8F}" type="presOf" srcId="{9D731054-0FD0-404B-B210-EC4B8C5F6273}" destId="{1F32D121-8BA6-420C-93EF-125296D1255E}" srcOrd="0" destOrd="0" presId="urn:microsoft.com/office/officeart/2005/8/layout/default"/>
    <dgm:cxn modelId="{C19F1F73-9E74-42DB-9975-4484EC49EA46}" srcId="{9D731054-0FD0-404B-B210-EC4B8C5F6273}" destId="{0FBB7AC4-6A3C-4F91-8909-2F0F55BB67DD}" srcOrd="2" destOrd="0" parTransId="{67DDC051-A02F-431C-BE59-096174D3FB46}" sibTransId="{BCDCEC9E-3F1C-4958-9500-AC2676579D6C}"/>
    <dgm:cxn modelId="{F364B2AF-3B06-47E3-81A5-3FFEFB90E6B4}" srcId="{9D731054-0FD0-404B-B210-EC4B8C5F6273}" destId="{BECD431E-9D3B-4791-A763-F5EB50CA8FAF}" srcOrd="4" destOrd="0" parTransId="{3CD0EF2B-7EFD-4C2B-85D9-51EE5383DA43}" sibTransId="{3D2FD3B4-2889-4BDD-ABE8-E304F01B327C}"/>
    <dgm:cxn modelId="{A494CAB1-725C-4B99-9DFF-BF92FC4A3F29}" srcId="{9D731054-0FD0-404B-B210-EC4B8C5F6273}" destId="{A41B1007-49A1-4AD4-A0BD-F0BE2BF52391}" srcOrd="5" destOrd="0" parTransId="{CC72EBA4-1FF6-4C75-B341-94AF9542BF87}" sibTransId="{92F576AE-0E37-4763-B6ED-DCA60F0DA9AF}"/>
    <dgm:cxn modelId="{B72680B9-B638-45C0-AF5A-648E0F690CE6}" srcId="{9D731054-0FD0-404B-B210-EC4B8C5F6273}" destId="{E04D3C4F-EA60-40B6-907B-F7C413782C0E}" srcOrd="3" destOrd="0" parTransId="{BAFD4AF2-9317-4023-A8F5-5F260EA809A4}" sibTransId="{AC268428-BFD6-4955-9302-D00D45DAD864}"/>
    <dgm:cxn modelId="{564404BF-D40A-4570-8D1D-592F0DC797CB}" type="presOf" srcId="{A41B1007-49A1-4AD4-A0BD-F0BE2BF52391}" destId="{AC22299D-CF1A-4F53-8AF7-B0123C0EA074}" srcOrd="0" destOrd="0" presId="urn:microsoft.com/office/officeart/2005/8/layout/default"/>
    <dgm:cxn modelId="{900714E0-A038-46E6-9BA7-011459AB8A39}" srcId="{9D731054-0FD0-404B-B210-EC4B8C5F6273}" destId="{95212202-FB10-4DF7-AF63-6A741272C952}" srcOrd="0" destOrd="0" parTransId="{F34A0868-12E2-479A-88D5-0F409E7153CF}" sibTransId="{A0209CCA-71F8-4E12-A34A-E6BA0C234FBD}"/>
    <dgm:cxn modelId="{64CBCAE6-3EF7-4FF4-B8EE-0188000D80FF}" type="presOf" srcId="{BECD431E-9D3B-4791-A763-F5EB50CA8FAF}" destId="{BD5E73E9-B40A-4901-BC4F-565BBC631B1D}" srcOrd="0" destOrd="0" presId="urn:microsoft.com/office/officeart/2005/8/layout/default"/>
    <dgm:cxn modelId="{B72337EE-77C9-45EA-B71E-4C090EB185D6}" type="presOf" srcId="{AB8429EC-4884-4148-85A8-42CF7A6634C4}" destId="{C6A0D454-DAF7-4A95-9B51-15A137226EFA}" srcOrd="0" destOrd="0" presId="urn:microsoft.com/office/officeart/2005/8/layout/default"/>
    <dgm:cxn modelId="{B2D5AE8E-91DA-42FB-8A4A-558BE66CEBFA}" type="presParOf" srcId="{1F32D121-8BA6-420C-93EF-125296D1255E}" destId="{733A2457-CFDB-43A1-AD36-0A197F48EA21}" srcOrd="0" destOrd="0" presId="urn:microsoft.com/office/officeart/2005/8/layout/default"/>
    <dgm:cxn modelId="{799F6A94-D587-48E0-8E4B-0DBDBF82AE9D}" type="presParOf" srcId="{1F32D121-8BA6-420C-93EF-125296D1255E}" destId="{0315807B-4E24-4091-A893-3880C2621294}" srcOrd="1" destOrd="0" presId="urn:microsoft.com/office/officeart/2005/8/layout/default"/>
    <dgm:cxn modelId="{BAC5A9B7-6CE7-4E96-BCD1-606A2CE53FB8}" type="presParOf" srcId="{1F32D121-8BA6-420C-93EF-125296D1255E}" destId="{C6A0D454-DAF7-4A95-9B51-15A137226EFA}" srcOrd="2" destOrd="0" presId="urn:microsoft.com/office/officeart/2005/8/layout/default"/>
    <dgm:cxn modelId="{A1C66D25-76AE-4010-BB9B-FE5730E24064}" type="presParOf" srcId="{1F32D121-8BA6-420C-93EF-125296D1255E}" destId="{EDC71B6C-D516-4530-91C8-E8F35EDD82E8}" srcOrd="3" destOrd="0" presId="urn:microsoft.com/office/officeart/2005/8/layout/default"/>
    <dgm:cxn modelId="{601CACB2-1B2F-4449-A19B-F46CF63D5A9B}" type="presParOf" srcId="{1F32D121-8BA6-420C-93EF-125296D1255E}" destId="{1157DCD6-C7C3-4CFD-932D-11A4C5802539}" srcOrd="4" destOrd="0" presId="urn:microsoft.com/office/officeart/2005/8/layout/default"/>
    <dgm:cxn modelId="{180E41C6-D186-4D4B-81CA-647E3EAC7FD5}" type="presParOf" srcId="{1F32D121-8BA6-420C-93EF-125296D1255E}" destId="{D6BC3243-E245-4CA7-AF18-16EC3636CDC7}" srcOrd="5" destOrd="0" presId="urn:microsoft.com/office/officeart/2005/8/layout/default"/>
    <dgm:cxn modelId="{FF7233BA-6270-453A-98F6-63550070830D}" type="presParOf" srcId="{1F32D121-8BA6-420C-93EF-125296D1255E}" destId="{4F39E6A8-8302-4F53-9A3A-D42A47944491}" srcOrd="6" destOrd="0" presId="urn:microsoft.com/office/officeart/2005/8/layout/default"/>
    <dgm:cxn modelId="{2D74F5B0-6AE9-43B7-8088-D3237F6F901F}" type="presParOf" srcId="{1F32D121-8BA6-420C-93EF-125296D1255E}" destId="{BE4212E3-F032-4796-99D9-0EEC93A497EE}" srcOrd="7" destOrd="0" presId="urn:microsoft.com/office/officeart/2005/8/layout/default"/>
    <dgm:cxn modelId="{F5ADB741-BCE0-4A9C-807D-9D1F4593ADBB}" type="presParOf" srcId="{1F32D121-8BA6-420C-93EF-125296D1255E}" destId="{BD5E73E9-B40A-4901-BC4F-565BBC631B1D}" srcOrd="8" destOrd="0" presId="urn:microsoft.com/office/officeart/2005/8/layout/default"/>
    <dgm:cxn modelId="{A37A640E-8BC0-4501-B281-BA98CE6529D0}" type="presParOf" srcId="{1F32D121-8BA6-420C-93EF-125296D1255E}" destId="{AC731DB3-C9F4-482E-98A8-0D319C8BC927}" srcOrd="9" destOrd="0" presId="urn:microsoft.com/office/officeart/2005/8/layout/default"/>
    <dgm:cxn modelId="{E154933C-7BB6-4BB2-A02D-219E7D4C6DA2}" type="presParOf" srcId="{1F32D121-8BA6-420C-93EF-125296D1255E}" destId="{AC22299D-CF1A-4F53-8AF7-B0123C0EA07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857811B-4C3D-46E2-B9A2-C41F881DB0C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219B79A8-A459-4A3D-9CB6-B07D4D63881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2019 – Assembly Bill 1010</a:t>
          </a:r>
        </a:p>
      </dgm:t>
    </dgm:pt>
    <dgm:pt modelId="{6E2C7014-9EF5-4159-A291-C76279FDF38F}" type="parTrans" cxnId="{03949A8F-AC8A-41F7-BE18-B83BC63D4F60}">
      <dgm:prSet/>
      <dgm:spPr/>
      <dgm:t>
        <a:bodyPr/>
        <a:lstStyle/>
        <a:p>
          <a:endParaRPr lang="en-US"/>
        </a:p>
      </dgm:t>
    </dgm:pt>
    <dgm:pt modelId="{145F72D4-EB67-4F48-B5FC-350C7E42B596}" type="sibTrans" cxnId="{03949A8F-AC8A-41F7-BE18-B83BC63D4F60}">
      <dgm:prSet/>
      <dgm:spPr/>
      <dgm:t>
        <a:bodyPr/>
        <a:lstStyle/>
        <a:p>
          <a:endParaRPr lang="en-US"/>
        </a:p>
      </dgm:t>
    </dgm:pt>
    <dgm:pt modelId="{D7BC806D-5D0B-4C4D-8B69-0D2E28BEB86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2023 – Senate Bill 18 &amp; Assembly Bill 371</a:t>
          </a:r>
        </a:p>
      </dgm:t>
    </dgm:pt>
    <dgm:pt modelId="{6A9B2111-58A2-4C73-A3F4-AA4849374856}" type="parTrans" cxnId="{9687234F-3B69-4BE6-B2F0-8BF34B3F2909}">
      <dgm:prSet/>
      <dgm:spPr/>
      <dgm:t>
        <a:bodyPr/>
        <a:lstStyle/>
        <a:p>
          <a:endParaRPr lang="en-US"/>
        </a:p>
      </dgm:t>
    </dgm:pt>
    <dgm:pt modelId="{BF35F3F3-0EEB-41C5-B493-ACD37EEB2A65}" type="sibTrans" cxnId="{9687234F-3B69-4BE6-B2F0-8BF34B3F2909}">
      <dgm:prSet/>
      <dgm:spPr/>
      <dgm:t>
        <a:bodyPr/>
        <a:lstStyle/>
        <a:p>
          <a:endParaRPr lang="en-US"/>
        </a:p>
      </dgm:t>
    </dgm:pt>
    <dgm:pt modelId="{63F95511-BF61-43D5-8C8C-4561A8B328F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2024 – Senate 1187 &amp; Assembly Bill 1878</a:t>
          </a:r>
        </a:p>
      </dgm:t>
    </dgm:pt>
    <dgm:pt modelId="{A4EED5B2-6C43-44EA-9C04-F3129ACC3E8D}" type="parTrans" cxnId="{11C20582-6339-4D8D-AE57-EEDA3D975F29}">
      <dgm:prSet/>
      <dgm:spPr/>
      <dgm:t>
        <a:bodyPr/>
        <a:lstStyle/>
        <a:p>
          <a:endParaRPr lang="en-US"/>
        </a:p>
      </dgm:t>
    </dgm:pt>
    <dgm:pt modelId="{707F0D34-9675-492D-BCA7-438C80355322}" type="sibTrans" cxnId="{11C20582-6339-4D8D-AE57-EEDA3D975F29}">
      <dgm:prSet/>
      <dgm:spPr/>
      <dgm:t>
        <a:bodyPr/>
        <a:lstStyle/>
        <a:p>
          <a:endParaRPr lang="en-US"/>
        </a:p>
      </dgm:t>
    </dgm:pt>
    <dgm:pt modelId="{207DE78E-29F9-47E5-BE6F-ADC4CEE6E85C}" type="pres">
      <dgm:prSet presAssocID="{4857811B-4C3D-46E2-B9A2-C41F881DB0C8}" presName="root" presStyleCnt="0">
        <dgm:presLayoutVars>
          <dgm:dir/>
          <dgm:resizeHandles val="exact"/>
        </dgm:presLayoutVars>
      </dgm:prSet>
      <dgm:spPr/>
    </dgm:pt>
    <dgm:pt modelId="{9E83E259-B3FA-49FA-99B0-57BFE488671A}" type="pres">
      <dgm:prSet presAssocID="{219B79A8-A459-4A3D-9CB6-B07D4D638814}" presName="compNode" presStyleCnt="0"/>
      <dgm:spPr/>
    </dgm:pt>
    <dgm:pt modelId="{85043CED-B690-47FD-8A63-15E9ECA1986C}" type="pres">
      <dgm:prSet presAssocID="{219B79A8-A459-4A3D-9CB6-B07D4D638814}" presName="iconBgRect" presStyleLbl="bgShp" presStyleIdx="0" presStyleCnt="3"/>
      <dgm:spPr/>
    </dgm:pt>
    <dgm:pt modelId="{09FD7EE8-EE71-4845-9B77-EFCBB4CC6B05}" type="pres">
      <dgm:prSet presAssocID="{219B79A8-A459-4A3D-9CB6-B07D4D63881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433697A8-AFAF-4D48-8FEA-A89DD05716BF}" type="pres">
      <dgm:prSet presAssocID="{219B79A8-A459-4A3D-9CB6-B07D4D638814}" presName="spaceRect" presStyleCnt="0"/>
      <dgm:spPr/>
    </dgm:pt>
    <dgm:pt modelId="{A09DE31D-EA61-4644-A0E5-58883D1547F8}" type="pres">
      <dgm:prSet presAssocID="{219B79A8-A459-4A3D-9CB6-B07D4D638814}" presName="textRect" presStyleLbl="revTx" presStyleIdx="0" presStyleCnt="3">
        <dgm:presLayoutVars>
          <dgm:chMax val="1"/>
          <dgm:chPref val="1"/>
        </dgm:presLayoutVars>
      </dgm:prSet>
      <dgm:spPr/>
    </dgm:pt>
    <dgm:pt modelId="{64788640-1A41-4C3B-9931-48DC4024696B}" type="pres">
      <dgm:prSet presAssocID="{145F72D4-EB67-4F48-B5FC-350C7E42B596}" presName="sibTrans" presStyleCnt="0"/>
      <dgm:spPr/>
    </dgm:pt>
    <dgm:pt modelId="{C9E86553-F666-4196-B29E-C3B8510420E6}" type="pres">
      <dgm:prSet presAssocID="{D7BC806D-5D0B-4C4D-8B69-0D2E28BEB864}" presName="compNode" presStyleCnt="0"/>
      <dgm:spPr/>
    </dgm:pt>
    <dgm:pt modelId="{4EF1BF15-CE86-4A96-BC25-7456B12087A6}" type="pres">
      <dgm:prSet presAssocID="{D7BC806D-5D0B-4C4D-8B69-0D2E28BEB864}" presName="iconBgRect" presStyleLbl="bgShp" presStyleIdx="1" presStyleCnt="3"/>
      <dgm:spPr/>
    </dgm:pt>
    <dgm:pt modelId="{435AD549-8FA2-477F-9285-0F055A30F043}" type="pres">
      <dgm:prSet presAssocID="{D7BC806D-5D0B-4C4D-8B69-0D2E28BEB86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C57CB94B-C690-45A7-8DAF-83E0795BC2B0}" type="pres">
      <dgm:prSet presAssocID="{D7BC806D-5D0B-4C4D-8B69-0D2E28BEB864}" presName="spaceRect" presStyleCnt="0"/>
      <dgm:spPr/>
    </dgm:pt>
    <dgm:pt modelId="{71E4651B-14B4-4F15-8A54-2AFEA3F5BC08}" type="pres">
      <dgm:prSet presAssocID="{D7BC806D-5D0B-4C4D-8B69-0D2E28BEB864}" presName="textRect" presStyleLbl="revTx" presStyleIdx="1" presStyleCnt="3">
        <dgm:presLayoutVars>
          <dgm:chMax val="1"/>
          <dgm:chPref val="1"/>
        </dgm:presLayoutVars>
      </dgm:prSet>
      <dgm:spPr/>
    </dgm:pt>
    <dgm:pt modelId="{B36D0C10-10A8-4A5B-A519-EBE242D6DE0A}" type="pres">
      <dgm:prSet presAssocID="{BF35F3F3-0EEB-41C5-B493-ACD37EEB2A65}" presName="sibTrans" presStyleCnt="0"/>
      <dgm:spPr/>
    </dgm:pt>
    <dgm:pt modelId="{3271C260-CA58-43F2-9A9A-E38507A90C89}" type="pres">
      <dgm:prSet presAssocID="{63F95511-BF61-43D5-8C8C-4561A8B328F1}" presName="compNode" presStyleCnt="0"/>
      <dgm:spPr/>
    </dgm:pt>
    <dgm:pt modelId="{E2EF5237-409D-446E-8F8E-81ABCD3C0983}" type="pres">
      <dgm:prSet presAssocID="{63F95511-BF61-43D5-8C8C-4561A8B328F1}" presName="iconBgRect" presStyleLbl="bgShp" presStyleIdx="2" presStyleCnt="3"/>
      <dgm:spPr/>
    </dgm:pt>
    <dgm:pt modelId="{375ABA78-D777-47D8-A8C9-A933E30E542D}" type="pres">
      <dgm:prSet presAssocID="{63F95511-BF61-43D5-8C8C-4561A8B328F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B6BA4AC3-ACD8-4FC6-909A-0848459801BA}" type="pres">
      <dgm:prSet presAssocID="{63F95511-BF61-43D5-8C8C-4561A8B328F1}" presName="spaceRect" presStyleCnt="0"/>
      <dgm:spPr/>
    </dgm:pt>
    <dgm:pt modelId="{E7B7C110-5565-4E5C-965B-E403590AFAB9}" type="pres">
      <dgm:prSet presAssocID="{63F95511-BF61-43D5-8C8C-4561A8B328F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12E7B10-A168-4009-AFE0-FC63B55B5C8B}" type="presOf" srcId="{4857811B-4C3D-46E2-B9A2-C41F881DB0C8}" destId="{207DE78E-29F9-47E5-BE6F-ADC4CEE6E85C}" srcOrd="0" destOrd="0" presId="urn:microsoft.com/office/officeart/2018/5/layout/IconCircleLabelList"/>
    <dgm:cxn modelId="{D5C1481B-9454-4E54-B60D-550FD96B2249}" type="presOf" srcId="{219B79A8-A459-4A3D-9CB6-B07D4D638814}" destId="{A09DE31D-EA61-4644-A0E5-58883D1547F8}" srcOrd="0" destOrd="0" presId="urn:microsoft.com/office/officeart/2018/5/layout/IconCircleLabelList"/>
    <dgm:cxn modelId="{60FD7B25-15B7-4854-AB36-1375D15D94A5}" type="presOf" srcId="{63F95511-BF61-43D5-8C8C-4561A8B328F1}" destId="{E7B7C110-5565-4E5C-965B-E403590AFAB9}" srcOrd="0" destOrd="0" presId="urn:microsoft.com/office/officeart/2018/5/layout/IconCircleLabelList"/>
    <dgm:cxn modelId="{9687234F-3B69-4BE6-B2F0-8BF34B3F2909}" srcId="{4857811B-4C3D-46E2-B9A2-C41F881DB0C8}" destId="{D7BC806D-5D0B-4C4D-8B69-0D2E28BEB864}" srcOrd="1" destOrd="0" parTransId="{6A9B2111-58A2-4C73-A3F4-AA4849374856}" sibTransId="{BF35F3F3-0EEB-41C5-B493-ACD37EEB2A65}"/>
    <dgm:cxn modelId="{11C20582-6339-4D8D-AE57-EEDA3D975F29}" srcId="{4857811B-4C3D-46E2-B9A2-C41F881DB0C8}" destId="{63F95511-BF61-43D5-8C8C-4561A8B328F1}" srcOrd="2" destOrd="0" parTransId="{A4EED5B2-6C43-44EA-9C04-F3129ACC3E8D}" sibTransId="{707F0D34-9675-492D-BCA7-438C80355322}"/>
    <dgm:cxn modelId="{03949A8F-AC8A-41F7-BE18-B83BC63D4F60}" srcId="{4857811B-4C3D-46E2-B9A2-C41F881DB0C8}" destId="{219B79A8-A459-4A3D-9CB6-B07D4D638814}" srcOrd="0" destOrd="0" parTransId="{6E2C7014-9EF5-4159-A291-C76279FDF38F}" sibTransId="{145F72D4-EB67-4F48-B5FC-350C7E42B596}"/>
    <dgm:cxn modelId="{4AC091C8-7B53-4E9A-BE35-29938DDDFAA7}" type="presOf" srcId="{D7BC806D-5D0B-4C4D-8B69-0D2E28BEB864}" destId="{71E4651B-14B4-4F15-8A54-2AFEA3F5BC08}" srcOrd="0" destOrd="0" presId="urn:microsoft.com/office/officeart/2018/5/layout/IconCircleLabelList"/>
    <dgm:cxn modelId="{0F297538-489A-49C1-BCF9-938EC866E394}" type="presParOf" srcId="{207DE78E-29F9-47E5-BE6F-ADC4CEE6E85C}" destId="{9E83E259-B3FA-49FA-99B0-57BFE488671A}" srcOrd="0" destOrd="0" presId="urn:microsoft.com/office/officeart/2018/5/layout/IconCircleLabelList"/>
    <dgm:cxn modelId="{04A8430C-0D0F-436B-A9A6-8CC3C0ABB678}" type="presParOf" srcId="{9E83E259-B3FA-49FA-99B0-57BFE488671A}" destId="{85043CED-B690-47FD-8A63-15E9ECA1986C}" srcOrd="0" destOrd="0" presId="urn:microsoft.com/office/officeart/2018/5/layout/IconCircleLabelList"/>
    <dgm:cxn modelId="{156C70AB-9A01-4390-ADCA-B80BF17F057B}" type="presParOf" srcId="{9E83E259-B3FA-49FA-99B0-57BFE488671A}" destId="{09FD7EE8-EE71-4845-9B77-EFCBB4CC6B05}" srcOrd="1" destOrd="0" presId="urn:microsoft.com/office/officeart/2018/5/layout/IconCircleLabelList"/>
    <dgm:cxn modelId="{9221039A-2F8D-4664-8069-21BE2B59A862}" type="presParOf" srcId="{9E83E259-B3FA-49FA-99B0-57BFE488671A}" destId="{433697A8-AFAF-4D48-8FEA-A89DD05716BF}" srcOrd="2" destOrd="0" presId="urn:microsoft.com/office/officeart/2018/5/layout/IconCircleLabelList"/>
    <dgm:cxn modelId="{24C57961-BEA4-42C8-B47C-59339409878D}" type="presParOf" srcId="{9E83E259-B3FA-49FA-99B0-57BFE488671A}" destId="{A09DE31D-EA61-4644-A0E5-58883D1547F8}" srcOrd="3" destOrd="0" presId="urn:microsoft.com/office/officeart/2018/5/layout/IconCircleLabelList"/>
    <dgm:cxn modelId="{3837CE54-F2A0-4D43-AFCA-08032137D61B}" type="presParOf" srcId="{207DE78E-29F9-47E5-BE6F-ADC4CEE6E85C}" destId="{64788640-1A41-4C3B-9931-48DC4024696B}" srcOrd="1" destOrd="0" presId="urn:microsoft.com/office/officeart/2018/5/layout/IconCircleLabelList"/>
    <dgm:cxn modelId="{82C0166A-1DDA-4A46-BCD2-6A3E3DC826E3}" type="presParOf" srcId="{207DE78E-29F9-47E5-BE6F-ADC4CEE6E85C}" destId="{C9E86553-F666-4196-B29E-C3B8510420E6}" srcOrd="2" destOrd="0" presId="urn:microsoft.com/office/officeart/2018/5/layout/IconCircleLabelList"/>
    <dgm:cxn modelId="{497FBD2B-F537-49D2-8006-D148070DE2E3}" type="presParOf" srcId="{C9E86553-F666-4196-B29E-C3B8510420E6}" destId="{4EF1BF15-CE86-4A96-BC25-7456B12087A6}" srcOrd="0" destOrd="0" presId="urn:microsoft.com/office/officeart/2018/5/layout/IconCircleLabelList"/>
    <dgm:cxn modelId="{F9089166-FB6F-4710-B601-8D14AB611DAA}" type="presParOf" srcId="{C9E86553-F666-4196-B29E-C3B8510420E6}" destId="{435AD549-8FA2-477F-9285-0F055A30F043}" srcOrd="1" destOrd="0" presId="urn:microsoft.com/office/officeart/2018/5/layout/IconCircleLabelList"/>
    <dgm:cxn modelId="{D5D612AE-70C3-4A4A-B106-0CCF0CF0201E}" type="presParOf" srcId="{C9E86553-F666-4196-B29E-C3B8510420E6}" destId="{C57CB94B-C690-45A7-8DAF-83E0795BC2B0}" srcOrd="2" destOrd="0" presId="urn:microsoft.com/office/officeart/2018/5/layout/IconCircleLabelList"/>
    <dgm:cxn modelId="{74C96E5E-4A6A-4E2D-8C4B-8F48AB8925A1}" type="presParOf" srcId="{C9E86553-F666-4196-B29E-C3B8510420E6}" destId="{71E4651B-14B4-4F15-8A54-2AFEA3F5BC08}" srcOrd="3" destOrd="0" presId="urn:microsoft.com/office/officeart/2018/5/layout/IconCircleLabelList"/>
    <dgm:cxn modelId="{2D284694-5666-46C3-8D7E-8B1B3D41658E}" type="presParOf" srcId="{207DE78E-29F9-47E5-BE6F-ADC4CEE6E85C}" destId="{B36D0C10-10A8-4A5B-A519-EBE242D6DE0A}" srcOrd="3" destOrd="0" presId="urn:microsoft.com/office/officeart/2018/5/layout/IconCircleLabelList"/>
    <dgm:cxn modelId="{283F07AD-CD34-484B-A60E-3A0122933647}" type="presParOf" srcId="{207DE78E-29F9-47E5-BE6F-ADC4CEE6E85C}" destId="{3271C260-CA58-43F2-9A9A-E38507A90C89}" srcOrd="4" destOrd="0" presId="urn:microsoft.com/office/officeart/2018/5/layout/IconCircleLabelList"/>
    <dgm:cxn modelId="{80F907CC-6AF1-4B6E-A378-3FDFA8B11092}" type="presParOf" srcId="{3271C260-CA58-43F2-9A9A-E38507A90C89}" destId="{E2EF5237-409D-446E-8F8E-81ABCD3C0983}" srcOrd="0" destOrd="0" presId="urn:microsoft.com/office/officeart/2018/5/layout/IconCircleLabelList"/>
    <dgm:cxn modelId="{3247DA7C-3109-45A8-B185-9CE33C917B45}" type="presParOf" srcId="{3271C260-CA58-43F2-9A9A-E38507A90C89}" destId="{375ABA78-D777-47D8-A8C9-A933E30E542D}" srcOrd="1" destOrd="0" presId="urn:microsoft.com/office/officeart/2018/5/layout/IconCircleLabelList"/>
    <dgm:cxn modelId="{9AFCD8F7-F3A4-4596-B573-6AD7C6D6D469}" type="presParOf" srcId="{3271C260-CA58-43F2-9A9A-E38507A90C89}" destId="{B6BA4AC3-ACD8-4FC6-909A-0848459801BA}" srcOrd="2" destOrd="0" presId="urn:microsoft.com/office/officeart/2018/5/layout/IconCircleLabelList"/>
    <dgm:cxn modelId="{D36F37BE-37A1-4EB6-8C65-48DADBFA6B67}" type="presParOf" srcId="{3271C260-CA58-43F2-9A9A-E38507A90C89}" destId="{E7B7C110-5565-4E5C-965B-E403590AFAB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4E8973D-DA8C-4C80-B209-867CED4BC9E1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C8441C7-2139-45E3-9C6A-FB6CD265B3A5}">
      <dgm:prSet/>
      <dgm:spPr/>
      <dgm:t>
        <a:bodyPr/>
        <a:lstStyle/>
        <a:p>
          <a:r>
            <a:rPr lang="en-US"/>
            <a:t>SB 1187 Tribal Housing Reconstitution and Resiliency Act</a:t>
          </a:r>
        </a:p>
      </dgm:t>
    </dgm:pt>
    <dgm:pt modelId="{F7C7E2BA-F344-41E0-9EAD-42832D07FC33}" type="parTrans" cxnId="{9778DB68-D9A5-40E3-A5CA-32D57EC94A92}">
      <dgm:prSet/>
      <dgm:spPr/>
      <dgm:t>
        <a:bodyPr/>
        <a:lstStyle/>
        <a:p>
          <a:endParaRPr lang="en-US"/>
        </a:p>
      </dgm:t>
    </dgm:pt>
    <dgm:pt modelId="{1C65B846-12F4-4024-97B0-FCD469AC7288}" type="sibTrans" cxnId="{9778DB68-D9A5-40E3-A5CA-32D57EC94A92}">
      <dgm:prSet/>
      <dgm:spPr/>
      <dgm:t>
        <a:bodyPr/>
        <a:lstStyle/>
        <a:p>
          <a:endParaRPr lang="en-US"/>
        </a:p>
      </dgm:t>
    </dgm:pt>
    <dgm:pt modelId="{0193EF1F-B673-4E4C-B94C-14B51EB34C1A}">
      <dgm:prSet/>
      <dgm:spPr/>
      <dgm:t>
        <a:bodyPr/>
        <a:lstStyle/>
        <a:p>
          <a:r>
            <a:rPr lang="en-US"/>
            <a:t>Senator Mike McGuire (CA)</a:t>
          </a:r>
        </a:p>
      </dgm:t>
    </dgm:pt>
    <dgm:pt modelId="{B050F75A-C6CA-47E2-A0D9-46001333153B}" type="parTrans" cxnId="{31B79021-7DD5-41DC-8163-9DD18D40E669}">
      <dgm:prSet/>
      <dgm:spPr/>
      <dgm:t>
        <a:bodyPr/>
        <a:lstStyle/>
        <a:p>
          <a:endParaRPr lang="en-US"/>
        </a:p>
      </dgm:t>
    </dgm:pt>
    <dgm:pt modelId="{8881D7CB-21F8-4D1E-96EA-F581A8CC075D}" type="sibTrans" cxnId="{31B79021-7DD5-41DC-8163-9DD18D40E669}">
      <dgm:prSet/>
      <dgm:spPr/>
      <dgm:t>
        <a:bodyPr/>
        <a:lstStyle/>
        <a:p>
          <a:endParaRPr lang="en-US"/>
        </a:p>
      </dgm:t>
    </dgm:pt>
    <dgm:pt modelId="{9AE8BBBB-06DD-420E-BED2-C4B28332DE3E}">
      <dgm:prSet/>
      <dgm:spPr/>
      <dgm:t>
        <a:bodyPr/>
        <a:lstStyle/>
        <a:p>
          <a:r>
            <a:rPr lang="en-US"/>
            <a:t>AB 1878 Housing Programs: Tribal Housing Program</a:t>
          </a:r>
        </a:p>
      </dgm:t>
    </dgm:pt>
    <dgm:pt modelId="{417EA46B-1339-4E89-BC53-C94D88F2C6E7}" type="parTrans" cxnId="{D9DE3C08-8BD7-41D2-8E52-E57B9E8CAA8B}">
      <dgm:prSet/>
      <dgm:spPr/>
      <dgm:t>
        <a:bodyPr/>
        <a:lstStyle/>
        <a:p>
          <a:endParaRPr lang="en-US"/>
        </a:p>
      </dgm:t>
    </dgm:pt>
    <dgm:pt modelId="{F5715BCD-B5F8-43AD-9D8F-9AEAE40D3BC3}" type="sibTrans" cxnId="{D9DE3C08-8BD7-41D2-8E52-E57B9E8CAA8B}">
      <dgm:prSet/>
      <dgm:spPr/>
      <dgm:t>
        <a:bodyPr/>
        <a:lstStyle/>
        <a:p>
          <a:endParaRPr lang="en-US"/>
        </a:p>
      </dgm:t>
    </dgm:pt>
    <dgm:pt modelId="{E3F2C19A-6BC5-4C45-AA74-DE135B2F93A7}">
      <dgm:prSet/>
      <dgm:spPr/>
      <dgm:t>
        <a:bodyPr/>
        <a:lstStyle/>
        <a:p>
          <a:r>
            <a:rPr lang="en-US"/>
            <a:t>Assembly Member Edwardo Garcia (CA)</a:t>
          </a:r>
        </a:p>
      </dgm:t>
    </dgm:pt>
    <dgm:pt modelId="{E43B4A3E-316B-4D4D-96AC-EB2931C475B8}" type="parTrans" cxnId="{589B952C-0C67-417E-B7C8-758E133ABA8A}">
      <dgm:prSet/>
      <dgm:spPr/>
      <dgm:t>
        <a:bodyPr/>
        <a:lstStyle/>
        <a:p>
          <a:endParaRPr lang="en-US"/>
        </a:p>
      </dgm:t>
    </dgm:pt>
    <dgm:pt modelId="{594EA719-89F7-4729-969D-6FAEFB32A739}" type="sibTrans" cxnId="{589B952C-0C67-417E-B7C8-758E133ABA8A}">
      <dgm:prSet/>
      <dgm:spPr/>
      <dgm:t>
        <a:bodyPr/>
        <a:lstStyle/>
        <a:p>
          <a:endParaRPr lang="en-US"/>
        </a:p>
      </dgm:t>
    </dgm:pt>
    <dgm:pt modelId="{74F81716-06C6-4A50-8755-CB79418EE71A}">
      <dgm:prSet/>
      <dgm:spPr/>
      <dgm:t>
        <a:bodyPr/>
        <a:lstStyle/>
        <a:p>
          <a:r>
            <a:rPr lang="en-US"/>
            <a:t>Refined and Strengthen Language</a:t>
          </a:r>
        </a:p>
      </dgm:t>
    </dgm:pt>
    <dgm:pt modelId="{ECF9F26F-A790-43AE-AF1A-BA803FC2D374}" type="parTrans" cxnId="{D8358FC4-DDFC-4B2B-8789-B98DAED0F22C}">
      <dgm:prSet/>
      <dgm:spPr/>
      <dgm:t>
        <a:bodyPr/>
        <a:lstStyle/>
        <a:p>
          <a:endParaRPr lang="en-US"/>
        </a:p>
      </dgm:t>
    </dgm:pt>
    <dgm:pt modelId="{418299AE-3F74-427E-B077-3822F013BF97}" type="sibTrans" cxnId="{D8358FC4-DDFC-4B2B-8789-B98DAED0F22C}">
      <dgm:prSet/>
      <dgm:spPr/>
      <dgm:t>
        <a:bodyPr/>
        <a:lstStyle/>
        <a:p>
          <a:endParaRPr lang="en-US"/>
        </a:p>
      </dgm:t>
    </dgm:pt>
    <dgm:pt modelId="{1CA0874C-7BCA-45D7-9B2F-DCC88357D15A}">
      <dgm:prSet/>
      <dgm:spPr/>
      <dgm:t>
        <a:bodyPr/>
        <a:lstStyle/>
        <a:p>
          <a:r>
            <a:rPr lang="en-US"/>
            <a:t>More Partners and Advocates</a:t>
          </a:r>
        </a:p>
      </dgm:t>
    </dgm:pt>
    <dgm:pt modelId="{8A1C6C94-286A-40C0-A7FB-EF3C2E75BEB9}" type="parTrans" cxnId="{F68089FD-55F5-4659-8446-12EBC0CD3220}">
      <dgm:prSet/>
      <dgm:spPr/>
      <dgm:t>
        <a:bodyPr/>
        <a:lstStyle/>
        <a:p>
          <a:endParaRPr lang="en-US"/>
        </a:p>
      </dgm:t>
    </dgm:pt>
    <dgm:pt modelId="{BC9C4822-A72F-4CF6-9A68-88651F2E6B38}" type="sibTrans" cxnId="{F68089FD-55F5-4659-8446-12EBC0CD3220}">
      <dgm:prSet/>
      <dgm:spPr/>
      <dgm:t>
        <a:bodyPr/>
        <a:lstStyle/>
        <a:p>
          <a:endParaRPr lang="en-US"/>
        </a:p>
      </dgm:t>
    </dgm:pt>
    <dgm:pt modelId="{D29196A4-F894-41AA-9053-A75BF05BD80E}">
      <dgm:prSet/>
      <dgm:spPr/>
      <dgm:t>
        <a:bodyPr/>
        <a:lstStyle/>
        <a:p>
          <a:r>
            <a:rPr lang="en-US"/>
            <a:t>Letters of Support</a:t>
          </a:r>
        </a:p>
      </dgm:t>
    </dgm:pt>
    <dgm:pt modelId="{81D1687A-CBA8-4AB6-8E4A-B4933557BF94}" type="parTrans" cxnId="{B83F5C68-0360-4B1F-BD5B-B38246D67947}">
      <dgm:prSet/>
      <dgm:spPr/>
      <dgm:t>
        <a:bodyPr/>
        <a:lstStyle/>
        <a:p>
          <a:endParaRPr lang="en-US"/>
        </a:p>
      </dgm:t>
    </dgm:pt>
    <dgm:pt modelId="{9BBFBA71-6B99-4246-840A-5FAC0479331A}" type="sibTrans" cxnId="{B83F5C68-0360-4B1F-BD5B-B38246D67947}">
      <dgm:prSet/>
      <dgm:spPr/>
      <dgm:t>
        <a:bodyPr/>
        <a:lstStyle/>
        <a:p>
          <a:endParaRPr lang="en-US"/>
        </a:p>
      </dgm:t>
    </dgm:pt>
    <dgm:pt modelId="{F72913EB-C637-4605-8538-D9885EF30930}">
      <dgm:prSet/>
      <dgm:spPr/>
      <dgm:t>
        <a:bodyPr/>
        <a:lstStyle/>
        <a:p>
          <a:r>
            <a:rPr lang="en-US"/>
            <a:t>Media and Social Media</a:t>
          </a:r>
        </a:p>
      </dgm:t>
    </dgm:pt>
    <dgm:pt modelId="{40B53FE2-1D6A-4A82-A15F-38FD8B69DEE5}" type="parTrans" cxnId="{5CC4C099-F414-4394-B34A-FA3FFCC177EE}">
      <dgm:prSet/>
      <dgm:spPr/>
      <dgm:t>
        <a:bodyPr/>
        <a:lstStyle/>
        <a:p>
          <a:endParaRPr lang="en-US"/>
        </a:p>
      </dgm:t>
    </dgm:pt>
    <dgm:pt modelId="{97136875-DADC-4992-9F30-09137DCC46A5}" type="sibTrans" cxnId="{5CC4C099-F414-4394-B34A-FA3FFCC177EE}">
      <dgm:prSet/>
      <dgm:spPr/>
      <dgm:t>
        <a:bodyPr/>
        <a:lstStyle/>
        <a:p>
          <a:endParaRPr lang="en-US"/>
        </a:p>
      </dgm:t>
    </dgm:pt>
    <dgm:pt modelId="{EC8EE754-FF59-4C40-BBDE-F0B99FFF1122}" type="pres">
      <dgm:prSet presAssocID="{34E8973D-DA8C-4C80-B209-867CED4BC9E1}" presName="diagram" presStyleCnt="0">
        <dgm:presLayoutVars>
          <dgm:dir/>
          <dgm:resizeHandles val="exact"/>
        </dgm:presLayoutVars>
      </dgm:prSet>
      <dgm:spPr/>
    </dgm:pt>
    <dgm:pt modelId="{A531D95D-2B74-439D-906F-6614766B02EA}" type="pres">
      <dgm:prSet presAssocID="{9C8441C7-2139-45E3-9C6A-FB6CD265B3A5}" presName="node" presStyleLbl="node1" presStyleIdx="0" presStyleCnt="6">
        <dgm:presLayoutVars>
          <dgm:bulletEnabled val="1"/>
        </dgm:presLayoutVars>
      </dgm:prSet>
      <dgm:spPr/>
    </dgm:pt>
    <dgm:pt modelId="{E54C0223-DDBC-4F5B-96A2-B6829B02D63B}" type="pres">
      <dgm:prSet presAssocID="{1C65B846-12F4-4024-97B0-FCD469AC7288}" presName="sibTrans" presStyleCnt="0"/>
      <dgm:spPr/>
    </dgm:pt>
    <dgm:pt modelId="{B4645B19-72F2-4CC1-A23A-F769F24EB496}" type="pres">
      <dgm:prSet presAssocID="{9AE8BBBB-06DD-420E-BED2-C4B28332DE3E}" presName="node" presStyleLbl="node1" presStyleIdx="1" presStyleCnt="6">
        <dgm:presLayoutVars>
          <dgm:bulletEnabled val="1"/>
        </dgm:presLayoutVars>
      </dgm:prSet>
      <dgm:spPr/>
    </dgm:pt>
    <dgm:pt modelId="{C44AE1F0-6D21-4817-A587-52AE633DE5E1}" type="pres">
      <dgm:prSet presAssocID="{F5715BCD-B5F8-43AD-9D8F-9AEAE40D3BC3}" presName="sibTrans" presStyleCnt="0"/>
      <dgm:spPr/>
    </dgm:pt>
    <dgm:pt modelId="{BEB45CCB-A91F-486A-8D4D-0E76FA5AEAB4}" type="pres">
      <dgm:prSet presAssocID="{74F81716-06C6-4A50-8755-CB79418EE71A}" presName="node" presStyleLbl="node1" presStyleIdx="2" presStyleCnt="6">
        <dgm:presLayoutVars>
          <dgm:bulletEnabled val="1"/>
        </dgm:presLayoutVars>
      </dgm:prSet>
      <dgm:spPr/>
    </dgm:pt>
    <dgm:pt modelId="{2A69C682-76AD-48B3-9720-32872EA5A97A}" type="pres">
      <dgm:prSet presAssocID="{418299AE-3F74-427E-B077-3822F013BF97}" presName="sibTrans" presStyleCnt="0"/>
      <dgm:spPr/>
    </dgm:pt>
    <dgm:pt modelId="{6C765C05-319C-4583-BEDD-5A3D4B83AE47}" type="pres">
      <dgm:prSet presAssocID="{1CA0874C-7BCA-45D7-9B2F-DCC88357D15A}" presName="node" presStyleLbl="node1" presStyleIdx="3" presStyleCnt="6">
        <dgm:presLayoutVars>
          <dgm:bulletEnabled val="1"/>
        </dgm:presLayoutVars>
      </dgm:prSet>
      <dgm:spPr/>
    </dgm:pt>
    <dgm:pt modelId="{5FED84AD-5172-4771-A803-744D25A25470}" type="pres">
      <dgm:prSet presAssocID="{BC9C4822-A72F-4CF6-9A68-88651F2E6B38}" presName="sibTrans" presStyleCnt="0"/>
      <dgm:spPr/>
    </dgm:pt>
    <dgm:pt modelId="{C86D63F5-FC5A-4571-8E7B-0A678E8303E0}" type="pres">
      <dgm:prSet presAssocID="{D29196A4-F894-41AA-9053-A75BF05BD80E}" presName="node" presStyleLbl="node1" presStyleIdx="4" presStyleCnt="6">
        <dgm:presLayoutVars>
          <dgm:bulletEnabled val="1"/>
        </dgm:presLayoutVars>
      </dgm:prSet>
      <dgm:spPr/>
    </dgm:pt>
    <dgm:pt modelId="{D355C654-BE8E-4026-ABA1-BFB8E03EBA59}" type="pres">
      <dgm:prSet presAssocID="{9BBFBA71-6B99-4246-840A-5FAC0479331A}" presName="sibTrans" presStyleCnt="0"/>
      <dgm:spPr/>
    </dgm:pt>
    <dgm:pt modelId="{93679B53-9A98-43B6-A0C1-E69A41BD2409}" type="pres">
      <dgm:prSet presAssocID="{F72913EB-C637-4605-8538-D9885EF30930}" presName="node" presStyleLbl="node1" presStyleIdx="5" presStyleCnt="6">
        <dgm:presLayoutVars>
          <dgm:bulletEnabled val="1"/>
        </dgm:presLayoutVars>
      </dgm:prSet>
      <dgm:spPr/>
    </dgm:pt>
  </dgm:ptLst>
  <dgm:cxnLst>
    <dgm:cxn modelId="{590DC300-BDCE-4EA9-A958-D0472F1B198C}" type="presOf" srcId="{0193EF1F-B673-4E4C-B94C-14B51EB34C1A}" destId="{A531D95D-2B74-439D-906F-6614766B02EA}" srcOrd="0" destOrd="1" presId="urn:microsoft.com/office/officeart/2005/8/layout/default"/>
    <dgm:cxn modelId="{E5A3DE00-67C1-4535-B95E-0EDB71398658}" type="presOf" srcId="{E3F2C19A-6BC5-4C45-AA74-DE135B2F93A7}" destId="{B4645B19-72F2-4CC1-A23A-F769F24EB496}" srcOrd="0" destOrd="1" presId="urn:microsoft.com/office/officeart/2005/8/layout/default"/>
    <dgm:cxn modelId="{D9DE3C08-8BD7-41D2-8E52-E57B9E8CAA8B}" srcId="{34E8973D-DA8C-4C80-B209-867CED4BC9E1}" destId="{9AE8BBBB-06DD-420E-BED2-C4B28332DE3E}" srcOrd="1" destOrd="0" parTransId="{417EA46B-1339-4E89-BC53-C94D88F2C6E7}" sibTransId="{F5715BCD-B5F8-43AD-9D8F-9AEAE40D3BC3}"/>
    <dgm:cxn modelId="{3C85421D-AB7C-4183-AFBB-0161C326654C}" type="presOf" srcId="{34E8973D-DA8C-4C80-B209-867CED4BC9E1}" destId="{EC8EE754-FF59-4C40-BBDE-F0B99FFF1122}" srcOrd="0" destOrd="0" presId="urn:microsoft.com/office/officeart/2005/8/layout/default"/>
    <dgm:cxn modelId="{31B79021-7DD5-41DC-8163-9DD18D40E669}" srcId="{9C8441C7-2139-45E3-9C6A-FB6CD265B3A5}" destId="{0193EF1F-B673-4E4C-B94C-14B51EB34C1A}" srcOrd="0" destOrd="0" parTransId="{B050F75A-C6CA-47E2-A0D9-46001333153B}" sibTransId="{8881D7CB-21F8-4D1E-96EA-F581A8CC075D}"/>
    <dgm:cxn modelId="{589B952C-0C67-417E-B7C8-758E133ABA8A}" srcId="{9AE8BBBB-06DD-420E-BED2-C4B28332DE3E}" destId="{E3F2C19A-6BC5-4C45-AA74-DE135B2F93A7}" srcOrd="0" destOrd="0" parTransId="{E43B4A3E-316B-4D4D-96AC-EB2931C475B8}" sibTransId="{594EA719-89F7-4729-969D-6FAEFB32A739}"/>
    <dgm:cxn modelId="{5A74C460-71AA-44A2-8F17-EF012CFF68E9}" type="presOf" srcId="{D29196A4-F894-41AA-9053-A75BF05BD80E}" destId="{C86D63F5-FC5A-4571-8E7B-0A678E8303E0}" srcOrd="0" destOrd="0" presId="urn:microsoft.com/office/officeart/2005/8/layout/default"/>
    <dgm:cxn modelId="{D4797466-EBD8-4E90-91DF-ECD977F2CE01}" type="presOf" srcId="{1CA0874C-7BCA-45D7-9B2F-DCC88357D15A}" destId="{6C765C05-319C-4583-BEDD-5A3D4B83AE47}" srcOrd="0" destOrd="0" presId="urn:microsoft.com/office/officeart/2005/8/layout/default"/>
    <dgm:cxn modelId="{B992EB46-3A24-406A-8574-1E805E8F2492}" type="presOf" srcId="{9AE8BBBB-06DD-420E-BED2-C4B28332DE3E}" destId="{B4645B19-72F2-4CC1-A23A-F769F24EB496}" srcOrd="0" destOrd="0" presId="urn:microsoft.com/office/officeart/2005/8/layout/default"/>
    <dgm:cxn modelId="{B83F5C68-0360-4B1F-BD5B-B38246D67947}" srcId="{34E8973D-DA8C-4C80-B209-867CED4BC9E1}" destId="{D29196A4-F894-41AA-9053-A75BF05BD80E}" srcOrd="4" destOrd="0" parTransId="{81D1687A-CBA8-4AB6-8E4A-B4933557BF94}" sibTransId="{9BBFBA71-6B99-4246-840A-5FAC0479331A}"/>
    <dgm:cxn modelId="{9778DB68-D9A5-40E3-A5CA-32D57EC94A92}" srcId="{34E8973D-DA8C-4C80-B209-867CED4BC9E1}" destId="{9C8441C7-2139-45E3-9C6A-FB6CD265B3A5}" srcOrd="0" destOrd="0" parTransId="{F7C7E2BA-F344-41E0-9EAD-42832D07FC33}" sibTransId="{1C65B846-12F4-4024-97B0-FCD469AC7288}"/>
    <dgm:cxn modelId="{36B3CD87-4BB2-4043-959F-1A8FF38C0239}" type="presOf" srcId="{F72913EB-C637-4605-8538-D9885EF30930}" destId="{93679B53-9A98-43B6-A0C1-E69A41BD2409}" srcOrd="0" destOrd="0" presId="urn:microsoft.com/office/officeart/2005/8/layout/default"/>
    <dgm:cxn modelId="{5CC4C099-F414-4394-B34A-FA3FFCC177EE}" srcId="{34E8973D-DA8C-4C80-B209-867CED4BC9E1}" destId="{F72913EB-C637-4605-8538-D9885EF30930}" srcOrd="5" destOrd="0" parTransId="{40B53FE2-1D6A-4A82-A15F-38FD8B69DEE5}" sibTransId="{97136875-DADC-4992-9F30-09137DCC46A5}"/>
    <dgm:cxn modelId="{D8358FC4-DDFC-4B2B-8789-B98DAED0F22C}" srcId="{34E8973D-DA8C-4C80-B209-867CED4BC9E1}" destId="{74F81716-06C6-4A50-8755-CB79418EE71A}" srcOrd="2" destOrd="0" parTransId="{ECF9F26F-A790-43AE-AF1A-BA803FC2D374}" sibTransId="{418299AE-3F74-427E-B077-3822F013BF97}"/>
    <dgm:cxn modelId="{990ACAC4-F773-4ABA-881A-B17C05BAD7B1}" type="presOf" srcId="{74F81716-06C6-4A50-8755-CB79418EE71A}" destId="{BEB45CCB-A91F-486A-8D4D-0E76FA5AEAB4}" srcOrd="0" destOrd="0" presId="urn:microsoft.com/office/officeart/2005/8/layout/default"/>
    <dgm:cxn modelId="{D1B288DA-B816-4475-BA46-FE6D1D67BD0F}" type="presOf" srcId="{9C8441C7-2139-45E3-9C6A-FB6CD265B3A5}" destId="{A531D95D-2B74-439D-906F-6614766B02EA}" srcOrd="0" destOrd="0" presId="urn:microsoft.com/office/officeart/2005/8/layout/default"/>
    <dgm:cxn modelId="{F68089FD-55F5-4659-8446-12EBC0CD3220}" srcId="{34E8973D-DA8C-4C80-B209-867CED4BC9E1}" destId="{1CA0874C-7BCA-45D7-9B2F-DCC88357D15A}" srcOrd="3" destOrd="0" parTransId="{8A1C6C94-286A-40C0-A7FB-EF3C2E75BEB9}" sibTransId="{BC9C4822-A72F-4CF6-9A68-88651F2E6B38}"/>
    <dgm:cxn modelId="{7CA7DE4B-65F0-4672-AB09-049DA09FBA5B}" type="presParOf" srcId="{EC8EE754-FF59-4C40-BBDE-F0B99FFF1122}" destId="{A531D95D-2B74-439D-906F-6614766B02EA}" srcOrd="0" destOrd="0" presId="urn:microsoft.com/office/officeart/2005/8/layout/default"/>
    <dgm:cxn modelId="{A1590060-80B2-4067-9E5A-976F70F1BFE4}" type="presParOf" srcId="{EC8EE754-FF59-4C40-BBDE-F0B99FFF1122}" destId="{E54C0223-DDBC-4F5B-96A2-B6829B02D63B}" srcOrd="1" destOrd="0" presId="urn:microsoft.com/office/officeart/2005/8/layout/default"/>
    <dgm:cxn modelId="{745C361E-009B-4434-A6EA-F8E89330FF03}" type="presParOf" srcId="{EC8EE754-FF59-4C40-BBDE-F0B99FFF1122}" destId="{B4645B19-72F2-4CC1-A23A-F769F24EB496}" srcOrd="2" destOrd="0" presId="urn:microsoft.com/office/officeart/2005/8/layout/default"/>
    <dgm:cxn modelId="{0A4B53D9-E3BB-4601-92A8-1274E4552EBB}" type="presParOf" srcId="{EC8EE754-FF59-4C40-BBDE-F0B99FFF1122}" destId="{C44AE1F0-6D21-4817-A587-52AE633DE5E1}" srcOrd="3" destOrd="0" presId="urn:microsoft.com/office/officeart/2005/8/layout/default"/>
    <dgm:cxn modelId="{A9D8A135-E1D6-4A37-8916-70A22D32C39A}" type="presParOf" srcId="{EC8EE754-FF59-4C40-BBDE-F0B99FFF1122}" destId="{BEB45CCB-A91F-486A-8D4D-0E76FA5AEAB4}" srcOrd="4" destOrd="0" presId="urn:microsoft.com/office/officeart/2005/8/layout/default"/>
    <dgm:cxn modelId="{135C9EFB-C4AC-4DA0-ABD1-7CDEDB109467}" type="presParOf" srcId="{EC8EE754-FF59-4C40-BBDE-F0B99FFF1122}" destId="{2A69C682-76AD-48B3-9720-32872EA5A97A}" srcOrd="5" destOrd="0" presId="urn:microsoft.com/office/officeart/2005/8/layout/default"/>
    <dgm:cxn modelId="{0754FB9C-E999-4EE8-B6A1-154C35EAED9E}" type="presParOf" srcId="{EC8EE754-FF59-4C40-BBDE-F0B99FFF1122}" destId="{6C765C05-319C-4583-BEDD-5A3D4B83AE47}" srcOrd="6" destOrd="0" presId="urn:microsoft.com/office/officeart/2005/8/layout/default"/>
    <dgm:cxn modelId="{2313E1B3-B4E9-44BE-9436-911C82B4AC88}" type="presParOf" srcId="{EC8EE754-FF59-4C40-BBDE-F0B99FFF1122}" destId="{5FED84AD-5172-4771-A803-744D25A25470}" srcOrd="7" destOrd="0" presId="urn:microsoft.com/office/officeart/2005/8/layout/default"/>
    <dgm:cxn modelId="{D9A15675-80A8-4D47-ABAD-0F956CA2BB75}" type="presParOf" srcId="{EC8EE754-FF59-4C40-BBDE-F0B99FFF1122}" destId="{C86D63F5-FC5A-4571-8E7B-0A678E8303E0}" srcOrd="8" destOrd="0" presId="urn:microsoft.com/office/officeart/2005/8/layout/default"/>
    <dgm:cxn modelId="{9A6C9C31-D06C-4E4E-825E-4A043BDCA19A}" type="presParOf" srcId="{EC8EE754-FF59-4C40-BBDE-F0B99FFF1122}" destId="{D355C654-BE8E-4026-ABA1-BFB8E03EBA59}" srcOrd="9" destOrd="0" presId="urn:microsoft.com/office/officeart/2005/8/layout/default"/>
    <dgm:cxn modelId="{E18667A9-735D-418C-A0D7-16149F3F2A95}" type="presParOf" srcId="{EC8EE754-FF59-4C40-BBDE-F0B99FFF1122}" destId="{93679B53-9A98-43B6-A0C1-E69A41BD240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D15C7B9-0BE6-4051-9FB8-08A807C2134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668687C-8FC3-46C5-BB20-AAF1E662276A}">
      <dgm:prSet/>
      <dgm:spPr/>
      <dgm:t>
        <a:bodyPr/>
        <a:lstStyle/>
        <a:p>
          <a:r>
            <a:rPr lang="en-US"/>
            <a:t>SWOT Analysis</a:t>
          </a:r>
        </a:p>
      </dgm:t>
    </dgm:pt>
    <dgm:pt modelId="{9F0FD5DB-4F44-46DF-AC4E-5F8B85A20657}" type="parTrans" cxnId="{3DC30996-58CF-4E13-9F21-F11B47503031}">
      <dgm:prSet/>
      <dgm:spPr/>
      <dgm:t>
        <a:bodyPr/>
        <a:lstStyle/>
        <a:p>
          <a:endParaRPr lang="en-US"/>
        </a:p>
      </dgm:t>
    </dgm:pt>
    <dgm:pt modelId="{A84FB14B-34EF-4B55-AB8B-06D45C436893}" type="sibTrans" cxnId="{3DC30996-58CF-4E13-9F21-F11B47503031}">
      <dgm:prSet/>
      <dgm:spPr/>
      <dgm:t>
        <a:bodyPr/>
        <a:lstStyle/>
        <a:p>
          <a:endParaRPr lang="en-US"/>
        </a:p>
      </dgm:t>
    </dgm:pt>
    <dgm:pt modelId="{CE4283CD-4798-479F-8F0C-D7B20EE362FE}">
      <dgm:prSet/>
      <dgm:spPr/>
      <dgm:t>
        <a:bodyPr/>
        <a:lstStyle/>
        <a:p>
          <a:r>
            <a:rPr lang="en-US"/>
            <a:t>Identify the Barriers in your State</a:t>
          </a:r>
        </a:p>
      </dgm:t>
    </dgm:pt>
    <dgm:pt modelId="{4BBABFAB-FBD2-4474-9E89-E6626A836FB9}" type="parTrans" cxnId="{3E2BDA69-908A-4EBA-B371-03DE878963F8}">
      <dgm:prSet/>
      <dgm:spPr/>
      <dgm:t>
        <a:bodyPr/>
        <a:lstStyle/>
        <a:p>
          <a:endParaRPr lang="en-US"/>
        </a:p>
      </dgm:t>
    </dgm:pt>
    <dgm:pt modelId="{0FD337C4-E5D1-4F02-8E24-576FC216EB91}" type="sibTrans" cxnId="{3E2BDA69-908A-4EBA-B371-03DE878963F8}">
      <dgm:prSet/>
      <dgm:spPr/>
      <dgm:t>
        <a:bodyPr/>
        <a:lstStyle/>
        <a:p>
          <a:endParaRPr lang="en-US"/>
        </a:p>
      </dgm:t>
    </dgm:pt>
    <dgm:pt modelId="{79C8F4DC-3E61-488D-9660-DAEADE203BF9}">
      <dgm:prSet/>
      <dgm:spPr/>
      <dgm:t>
        <a:bodyPr/>
        <a:lstStyle/>
        <a:p>
          <a:r>
            <a:rPr lang="en-US"/>
            <a:t>What legislation exsists in your State</a:t>
          </a:r>
        </a:p>
      </dgm:t>
    </dgm:pt>
    <dgm:pt modelId="{C28CC9E5-0B46-4FC9-B611-545C7077D48D}" type="parTrans" cxnId="{D45715C2-E1C1-4D83-869A-807F809DB39A}">
      <dgm:prSet/>
      <dgm:spPr/>
      <dgm:t>
        <a:bodyPr/>
        <a:lstStyle/>
        <a:p>
          <a:endParaRPr lang="en-US"/>
        </a:p>
      </dgm:t>
    </dgm:pt>
    <dgm:pt modelId="{D75B41AC-7C26-4AB7-A046-08E6835AAC4F}" type="sibTrans" cxnId="{D45715C2-E1C1-4D83-869A-807F809DB39A}">
      <dgm:prSet/>
      <dgm:spPr/>
      <dgm:t>
        <a:bodyPr/>
        <a:lstStyle/>
        <a:p>
          <a:endParaRPr lang="en-US"/>
        </a:p>
      </dgm:t>
    </dgm:pt>
    <dgm:pt modelId="{10599FA9-8570-4E85-986D-04AEB210CE21}">
      <dgm:prSet/>
      <dgm:spPr/>
      <dgm:t>
        <a:bodyPr/>
        <a:lstStyle/>
        <a:p>
          <a:r>
            <a:rPr lang="en-US"/>
            <a:t>Collect Data</a:t>
          </a:r>
        </a:p>
      </dgm:t>
    </dgm:pt>
    <dgm:pt modelId="{91BEDCEF-B83B-43FB-8E36-9AC1BAB195B5}" type="parTrans" cxnId="{9F8023FD-D6E2-48C4-BEF3-C6EB6354CFF2}">
      <dgm:prSet/>
      <dgm:spPr/>
      <dgm:t>
        <a:bodyPr/>
        <a:lstStyle/>
        <a:p>
          <a:endParaRPr lang="en-US"/>
        </a:p>
      </dgm:t>
    </dgm:pt>
    <dgm:pt modelId="{3FBAA74D-944A-4A99-B499-AAA748912CFE}" type="sibTrans" cxnId="{9F8023FD-D6E2-48C4-BEF3-C6EB6354CFF2}">
      <dgm:prSet/>
      <dgm:spPr/>
      <dgm:t>
        <a:bodyPr/>
        <a:lstStyle/>
        <a:p>
          <a:endParaRPr lang="en-US"/>
        </a:p>
      </dgm:t>
    </dgm:pt>
    <dgm:pt modelId="{E2282F48-FF0A-4195-B801-5C99C472071E}">
      <dgm:prSet/>
      <dgm:spPr/>
      <dgm:t>
        <a:bodyPr/>
        <a:lstStyle/>
        <a:p>
          <a:r>
            <a:rPr lang="en-US"/>
            <a:t>Tell your Story!</a:t>
          </a:r>
        </a:p>
      </dgm:t>
    </dgm:pt>
    <dgm:pt modelId="{674E5630-4901-4677-8326-256916F0C00B}" type="parTrans" cxnId="{4E2E3810-1090-47EF-BF08-C7F8E74F9C4C}">
      <dgm:prSet/>
      <dgm:spPr/>
      <dgm:t>
        <a:bodyPr/>
        <a:lstStyle/>
        <a:p>
          <a:endParaRPr lang="en-US"/>
        </a:p>
      </dgm:t>
    </dgm:pt>
    <dgm:pt modelId="{56B7B0A4-E7C2-4625-8572-BAF13A81574A}" type="sibTrans" cxnId="{4E2E3810-1090-47EF-BF08-C7F8E74F9C4C}">
      <dgm:prSet/>
      <dgm:spPr/>
      <dgm:t>
        <a:bodyPr/>
        <a:lstStyle/>
        <a:p>
          <a:endParaRPr lang="en-US"/>
        </a:p>
      </dgm:t>
    </dgm:pt>
    <dgm:pt modelId="{80DA1B10-E53B-4C9F-88D9-4F2894C9258F}" type="pres">
      <dgm:prSet presAssocID="{8D15C7B9-0BE6-4051-9FB8-08A807C21344}" presName="root" presStyleCnt="0">
        <dgm:presLayoutVars>
          <dgm:dir/>
          <dgm:resizeHandles val="exact"/>
        </dgm:presLayoutVars>
      </dgm:prSet>
      <dgm:spPr/>
    </dgm:pt>
    <dgm:pt modelId="{E3B5B3E7-70E1-4573-8012-EC1DF616B338}" type="pres">
      <dgm:prSet presAssocID="{8668687C-8FC3-46C5-BB20-AAF1E662276A}" presName="compNode" presStyleCnt="0"/>
      <dgm:spPr/>
    </dgm:pt>
    <dgm:pt modelId="{59F0FED9-373F-4CCC-A966-E513C85D1C13}" type="pres">
      <dgm:prSet presAssocID="{8668687C-8FC3-46C5-BB20-AAF1E662276A}" presName="bgRect" presStyleLbl="bgShp" presStyleIdx="0" presStyleCnt="5"/>
      <dgm:spPr/>
    </dgm:pt>
    <dgm:pt modelId="{5D312AD9-ECBC-4AA3-856D-0B2FDCE61DBD}" type="pres">
      <dgm:prSet presAssocID="{8668687C-8FC3-46C5-BB20-AAF1E662276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424F6E44-3CED-4E41-81E2-D1AFD817DEC1}" type="pres">
      <dgm:prSet presAssocID="{8668687C-8FC3-46C5-BB20-AAF1E662276A}" presName="spaceRect" presStyleCnt="0"/>
      <dgm:spPr/>
    </dgm:pt>
    <dgm:pt modelId="{7A933D5C-DB09-4C39-B836-6BEA734AC9FF}" type="pres">
      <dgm:prSet presAssocID="{8668687C-8FC3-46C5-BB20-AAF1E662276A}" presName="parTx" presStyleLbl="revTx" presStyleIdx="0" presStyleCnt="5">
        <dgm:presLayoutVars>
          <dgm:chMax val="0"/>
          <dgm:chPref val="0"/>
        </dgm:presLayoutVars>
      </dgm:prSet>
      <dgm:spPr/>
    </dgm:pt>
    <dgm:pt modelId="{25B90F76-7F9B-428B-8C6C-3DD34C0B3FE1}" type="pres">
      <dgm:prSet presAssocID="{A84FB14B-34EF-4B55-AB8B-06D45C436893}" presName="sibTrans" presStyleCnt="0"/>
      <dgm:spPr/>
    </dgm:pt>
    <dgm:pt modelId="{3B35311B-EC66-4DFA-A59C-997327CC154A}" type="pres">
      <dgm:prSet presAssocID="{CE4283CD-4798-479F-8F0C-D7B20EE362FE}" presName="compNode" presStyleCnt="0"/>
      <dgm:spPr/>
    </dgm:pt>
    <dgm:pt modelId="{183D0C04-F5F9-4EA6-AE6A-1C04074B2EB5}" type="pres">
      <dgm:prSet presAssocID="{CE4283CD-4798-479F-8F0C-D7B20EE362FE}" presName="bgRect" presStyleLbl="bgShp" presStyleIdx="1" presStyleCnt="5"/>
      <dgm:spPr/>
    </dgm:pt>
    <dgm:pt modelId="{07991D08-CE4C-4692-8FF4-9795EDE9B45F}" type="pres">
      <dgm:prSet presAssocID="{CE4283CD-4798-479F-8F0C-D7B20EE362F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886E5F6C-41C4-4401-A42D-A30582C942D7}" type="pres">
      <dgm:prSet presAssocID="{CE4283CD-4798-479F-8F0C-D7B20EE362FE}" presName="spaceRect" presStyleCnt="0"/>
      <dgm:spPr/>
    </dgm:pt>
    <dgm:pt modelId="{F814E9BF-D6C4-44ED-8077-02B8D800C836}" type="pres">
      <dgm:prSet presAssocID="{CE4283CD-4798-479F-8F0C-D7B20EE362FE}" presName="parTx" presStyleLbl="revTx" presStyleIdx="1" presStyleCnt="5">
        <dgm:presLayoutVars>
          <dgm:chMax val="0"/>
          <dgm:chPref val="0"/>
        </dgm:presLayoutVars>
      </dgm:prSet>
      <dgm:spPr/>
    </dgm:pt>
    <dgm:pt modelId="{B51B5F1D-3A95-4271-AE55-71E2658B3719}" type="pres">
      <dgm:prSet presAssocID="{0FD337C4-E5D1-4F02-8E24-576FC216EB91}" presName="sibTrans" presStyleCnt="0"/>
      <dgm:spPr/>
    </dgm:pt>
    <dgm:pt modelId="{2346A383-95C4-4211-8FBC-6FFE6BA0CF51}" type="pres">
      <dgm:prSet presAssocID="{79C8F4DC-3E61-488D-9660-DAEADE203BF9}" presName="compNode" presStyleCnt="0"/>
      <dgm:spPr/>
    </dgm:pt>
    <dgm:pt modelId="{B3A2705A-DEE9-4071-BB51-CBB4BD9454DB}" type="pres">
      <dgm:prSet presAssocID="{79C8F4DC-3E61-488D-9660-DAEADE203BF9}" presName="bgRect" presStyleLbl="bgShp" presStyleIdx="2" presStyleCnt="5"/>
      <dgm:spPr/>
    </dgm:pt>
    <dgm:pt modelId="{05CC6B81-F413-4476-997C-F8F739152798}" type="pres">
      <dgm:prSet presAssocID="{79C8F4DC-3E61-488D-9660-DAEADE203BF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3235129E-63E2-43D3-885E-F7C1FD962D5E}" type="pres">
      <dgm:prSet presAssocID="{79C8F4DC-3E61-488D-9660-DAEADE203BF9}" presName="spaceRect" presStyleCnt="0"/>
      <dgm:spPr/>
    </dgm:pt>
    <dgm:pt modelId="{B13340AC-DFFC-4490-9F80-19B44B5880E5}" type="pres">
      <dgm:prSet presAssocID="{79C8F4DC-3E61-488D-9660-DAEADE203BF9}" presName="parTx" presStyleLbl="revTx" presStyleIdx="2" presStyleCnt="5">
        <dgm:presLayoutVars>
          <dgm:chMax val="0"/>
          <dgm:chPref val="0"/>
        </dgm:presLayoutVars>
      </dgm:prSet>
      <dgm:spPr/>
    </dgm:pt>
    <dgm:pt modelId="{80F04D5A-E4C6-4722-93D2-91E2CECE400E}" type="pres">
      <dgm:prSet presAssocID="{D75B41AC-7C26-4AB7-A046-08E6835AAC4F}" presName="sibTrans" presStyleCnt="0"/>
      <dgm:spPr/>
    </dgm:pt>
    <dgm:pt modelId="{B361A87C-7E8E-4A82-B36C-88AB5FD06CBC}" type="pres">
      <dgm:prSet presAssocID="{10599FA9-8570-4E85-986D-04AEB210CE21}" presName="compNode" presStyleCnt="0"/>
      <dgm:spPr/>
    </dgm:pt>
    <dgm:pt modelId="{FC138C26-1A60-42CE-A709-53AA60103F55}" type="pres">
      <dgm:prSet presAssocID="{10599FA9-8570-4E85-986D-04AEB210CE21}" presName="bgRect" presStyleLbl="bgShp" presStyleIdx="3" presStyleCnt="5"/>
      <dgm:spPr/>
    </dgm:pt>
    <dgm:pt modelId="{38542C61-E54B-4351-A600-953590EEF327}" type="pres">
      <dgm:prSet presAssocID="{10599FA9-8570-4E85-986D-04AEB210CE2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67415B64-8849-44FC-9842-83A62ADB7ED3}" type="pres">
      <dgm:prSet presAssocID="{10599FA9-8570-4E85-986D-04AEB210CE21}" presName="spaceRect" presStyleCnt="0"/>
      <dgm:spPr/>
    </dgm:pt>
    <dgm:pt modelId="{625C8CF1-024D-47A2-9C1E-CC48457A7F1E}" type="pres">
      <dgm:prSet presAssocID="{10599FA9-8570-4E85-986D-04AEB210CE21}" presName="parTx" presStyleLbl="revTx" presStyleIdx="3" presStyleCnt="5">
        <dgm:presLayoutVars>
          <dgm:chMax val="0"/>
          <dgm:chPref val="0"/>
        </dgm:presLayoutVars>
      </dgm:prSet>
      <dgm:spPr/>
    </dgm:pt>
    <dgm:pt modelId="{234DFA74-01A4-4E81-85C5-3BED4F291871}" type="pres">
      <dgm:prSet presAssocID="{3FBAA74D-944A-4A99-B499-AAA748912CFE}" presName="sibTrans" presStyleCnt="0"/>
      <dgm:spPr/>
    </dgm:pt>
    <dgm:pt modelId="{ACD62165-3D5F-4686-9F15-58C1ECCD94BC}" type="pres">
      <dgm:prSet presAssocID="{E2282F48-FF0A-4195-B801-5C99C472071E}" presName="compNode" presStyleCnt="0"/>
      <dgm:spPr/>
    </dgm:pt>
    <dgm:pt modelId="{880D6EF1-9C08-4F6D-AD1E-09ED6E011AD6}" type="pres">
      <dgm:prSet presAssocID="{E2282F48-FF0A-4195-B801-5C99C472071E}" presName="bgRect" presStyleLbl="bgShp" presStyleIdx="4" presStyleCnt="5"/>
      <dgm:spPr/>
    </dgm:pt>
    <dgm:pt modelId="{825F8AA4-9118-4283-8ED8-468017BB0431}" type="pres">
      <dgm:prSet presAssocID="{E2282F48-FF0A-4195-B801-5C99C472071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10381C1E-16D8-4A4A-A1E4-736F0D81C2C9}" type="pres">
      <dgm:prSet presAssocID="{E2282F48-FF0A-4195-B801-5C99C472071E}" presName="spaceRect" presStyleCnt="0"/>
      <dgm:spPr/>
    </dgm:pt>
    <dgm:pt modelId="{0C9157BF-9804-42C2-B78F-1B3C0202C05F}" type="pres">
      <dgm:prSet presAssocID="{E2282F48-FF0A-4195-B801-5C99C472071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4A5D00F-0235-4778-A794-89930F418561}" type="presOf" srcId="{CE4283CD-4798-479F-8F0C-D7B20EE362FE}" destId="{F814E9BF-D6C4-44ED-8077-02B8D800C836}" srcOrd="0" destOrd="0" presId="urn:microsoft.com/office/officeart/2018/2/layout/IconVerticalSolidList"/>
    <dgm:cxn modelId="{4E2E3810-1090-47EF-BF08-C7F8E74F9C4C}" srcId="{8D15C7B9-0BE6-4051-9FB8-08A807C21344}" destId="{E2282F48-FF0A-4195-B801-5C99C472071E}" srcOrd="4" destOrd="0" parTransId="{674E5630-4901-4677-8326-256916F0C00B}" sibTransId="{56B7B0A4-E7C2-4625-8572-BAF13A81574A}"/>
    <dgm:cxn modelId="{BC21F563-6F61-440B-8259-9604EC9AD00B}" type="presOf" srcId="{8668687C-8FC3-46C5-BB20-AAF1E662276A}" destId="{7A933D5C-DB09-4C39-B836-6BEA734AC9FF}" srcOrd="0" destOrd="0" presId="urn:microsoft.com/office/officeart/2018/2/layout/IconVerticalSolidList"/>
    <dgm:cxn modelId="{17702864-D821-4FB0-9C5A-41723769C409}" type="presOf" srcId="{79C8F4DC-3E61-488D-9660-DAEADE203BF9}" destId="{B13340AC-DFFC-4490-9F80-19B44B5880E5}" srcOrd="0" destOrd="0" presId="urn:microsoft.com/office/officeart/2018/2/layout/IconVerticalSolidList"/>
    <dgm:cxn modelId="{3E2BDA69-908A-4EBA-B371-03DE878963F8}" srcId="{8D15C7B9-0BE6-4051-9FB8-08A807C21344}" destId="{CE4283CD-4798-479F-8F0C-D7B20EE362FE}" srcOrd="1" destOrd="0" parTransId="{4BBABFAB-FBD2-4474-9E89-E6626A836FB9}" sibTransId="{0FD337C4-E5D1-4F02-8E24-576FC216EB91}"/>
    <dgm:cxn modelId="{B47C834A-E4CD-4A03-BD69-27C5B3E94A70}" type="presOf" srcId="{10599FA9-8570-4E85-986D-04AEB210CE21}" destId="{625C8CF1-024D-47A2-9C1E-CC48457A7F1E}" srcOrd="0" destOrd="0" presId="urn:microsoft.com/office/officeart/2018/2/layout/IconVerticalSolidList"/>
    <dgm:cxn modelId="{62FBFF76-0D1E-4820-9A7F-249785F6E1A4}" type="presOf" srcId="{E2282F48-FF0A-4195-B801-5C99C472071E}" destId="{0C9157BF-9804-42C2-B78F-1B3C0202C05F}" srcOrd="0" destOrd="0" presId="urn:microsoft.com/office/officeart/2018/2/layout/IconVerticalSolidList"/>
    <dgm:cxn modelId="{5EFC3078-0E5A-4C4F-B3B2-2206C1998951}" type="presOf" srcId="{8D15C7B9-0BE6-4051-9FB8-08A807C21344}" destId="{80DA1B10-E53B-4C9F-88D9-4F2894C9258F}" srcOrd="0" destOrd="0" presId="urn:microsoft.com/office/officeart/2018/2/layout/IconVerticalSolidList"/>
    <dgm:cxn modelId="{3DC30996-58CF-4E13-9F21-F11B47503031}" srcId="{8D15C7B9-0BE6-4051-9FB8-08A807C21344}" destId="{8668687C-8FC3-46C5-BB20-AAF1E662276A}" srcOrd="0" destOrd="0" parTransId="{9F0FD5DB-4F44-46DF-AC4E-5F8B85A20657}" sibTransId="{A84FB14B-34EF-4B55-AB8B-06D45C436893}"/>
    <dgm:cxn modelId="{D45715C2-E1C1-4D83-869A-807F809DB39A}" srcId="{8D15C7B9-0BE6-4051-9FB8-08A807C21344}" destId="{79C8F4DC-3E61-488D-9660-DAEADE203BF9}" srcOrd="2" destOrd="0" parTransId="{C28CC9E5-0B46-4FC9-B611-545C7077D48D}" sibTransId="{D75B41AC-7C26-4AB7-A046-08E6835AAC4F}"/>
    <dgm:cxn modelId="{9F8023FD-D6E2-48C4-BEF3-C6EB6354CFF2}" srcId="{8D15C7B9-0BE6-4051-9FB8-08A807C21344}" destId="{10599FA9-8570-4E85-986D-04AEB210CE21}" srcOrd="3" destOrd="0" parTransId="{91BEDCEF-B83B-43FB-8E36-9AC1BAB195B5}" sibTransId="{3FBAA74D-944A-4A99-B499-AAA748912CFE}"/>
    <dgm:cxn modelId="{D0EF6B47-F314-4E7E-8A57-2D1EB3F5E0EA}" type="presParOf" srcId="{80DA1B10-E53B-4C9F-88D9-4F2894C9258F}" destId="{E3B5B3E7-70E1-4573-8012-EC1DF616B338}" srcOrd="0" destOrd="0" presId="urn:microsoft.com/office/officeart/2018/2/layout/IconVerticalSolidList"/>
    <dgm:cxn modelId="{7E649430-36E2-4D02-8300-3771D86C8632}" type="presParOf" srcId="{E3B5B3E7-70E1-4573-8012-EC1DF616B338}" destId="{59F0FED9-373F-4CCC-A966-E513C85D1C13}" srcOrd="0" destOrd="0" presId="urn:microsoft.com/office/officeart/2018/2/layout/IconVerticalSolidList"/>
    <dgm:cxn modelId="{54DACFE8-00E9-4E69-939F-E50EFE017EB9}" type="presParOf" srcId="{E3B5B3E7-70E1-4573-8012-EC1DF616B338}" destId="{5D312AD9-ECBC-4AA3-856D-0B2FDCE61DBD}" srcOrd="1" destOrd="0" presId="urn:microsoft.com/office/officeart/2018/2/layout/IconVerticalSolidList"/>
    <dgm:cxn modelId="{E01AADCF-334B-47EA-BBEB-C67114289A70}" type="presParOf" srcId="{E3B5B3E7-70E1-4573-8012-EC1DF616B338}" destId="{424F6E44-3CED-4E41-81E2-D1AFD817DEC1}" srcOrd="2" destOrd="0" presId="urn:microsoft.com/office/officeart/2018/2/layout/IconVerticalSolidList"/>
    <dgm:cxn modelId="{53E6849D-FFA2-4741-AF20-86B82CF1C359}" type="presParOf" srcId="{E3B5B3E7-70E1-4573-8012-EC1DF616B338}" destId="{7A933D5C-DB09-4C39-B836-6BEA734AC9FF}" srcOrd="3" destOrd="0" presId="urn:microsoft.com/office/officeart/2018/2/layout/IconVerticalSolidList"/>
    <dgm:cxn modelId="{443B1BAB-96FF-4029-9348-689AEEF5891A}" type="presParOf" srcId="{80DA1B10-E53B-4C9F-88D9-4F2894C9258F}" destId="{25B90F76-7F9B-428B-8C6C-3DD34C0B3FE1}" srcOrd="1" destOrd="0" presId="urn:microsoft.com/office/officeart/2018/2/layout/IconVerticalSolidList"/>
    <dgm:cxn modelId="{9A9D0132-ADAF-405C-9A7C-4F95CBB18160}" type="presParOf" srcId="{80DA1B10-E53B-4C9F-88D9-4F2894C9258F}" destId="{3B35311B-EC66-4DFA-A59C-997327CC154A}" srcOrd="2" destOrd="0" presId="urn:microsoft.com/office/officeart/2018/2/layout/IconVerticalSolidList"/>
    <dgm:cxn modelId="{7E54E22F-3A43-4FD5-B231-51B071E64DFB}" type="presParOf" srcId="{3B35311B-EC66-4DFA-A59C-997327CC154A}" destId="{183D0C04-F5F9-4EA6-AE6A-1C04074B2EB5}" srcOrd="0" destOrd="0" presId="urn:microsoft.com/office/officeart/2018/2/layout/IconVerticalSolidList"/>
    <dgm:cxn modelId="{2622EA52-0A6E-49FA-8FBF-E3023F4015B4}" type="presParOf" srcId="{3B35311B-EC66-4DFA-A59C-997327CC154A}" destId="{07991D08-CE4C-4692-8FF4-9795EDE9B45F}" srcOrd="1" destOrd="0" presId="urn:microsoft.com/office/officeart/2018/2/layout/IconVerticalSolidList"/>
    <dgm:cxn modelId="{8013106A-2A27-4C4A-A2CD-CE8673D8CCFE}" type="presParOf" srcId="{3B35311B-EC66-4DFA-A59C-997327CC154A}" destId="{886E5F6C-41C4-4401-A42D-A30582C942D7}" srcOrd="2" destOrd="0" presId="urn:microsoft.com/office/officeart/2018/2/layout/IconVerticalSolidList"/>
    <dgm:cxn modelId="{79E89CEE-159E-4584-B8CD-3011BD5F46FC}" type="presParOf" srcId="{3B35311B-EC66-4DFA-A59C-997327CC154A}" destId="{F814E9BF-D6C4-44ED-8077-02B8D800C836}" srcOrd="3" destOrd="0" presId="urn:microsoft.com/office/officeart/2018/2/layout/IconVerticalSolidList"/>
    <dgm:cxn modelId="{4B0E8D65-5D47-430D-92E6-72BD5AFB49E6}" type="presParOf" srcId="{80DA1B10-E53B-4C9F-88D9-4F2894C9258F}" destId="{B51B5F1D-3A95-4271-AE55-71E2658B3719}" srcOrd="3" destOrd="0" presId="urn:microsoft.com/office/officeart/2018/2/layout/IconVerticalSolidList"/>
    <dgm:cxn modelId="{3980849C-1E37-4256-A8AF-9AC6D6DA0508}" type="presParOf" srcId="{80DA1B10-E53B-4C9F-88D9-4F2894C9258F}" destId="{2346A383-95C4-4211-8FBC-6FFE6BA0CF51}" srcOrd="4" destOrd="0" presId="urn:microsoft.com/office/officeart/2018/2/layout/IconVerticalSolidList"/>
    <dgm:cxn modelId="{1C6325D3-34B8-48D3-B136-621EF545F161}" type="presParOf" srcId="{2346A383-95C4-4211-8FBC-6FFE6BA0CF51}" destId="{B3A2705A-DEE9-4071-BB51-CBB4BD9454DB}" srcOrd="0" destOrd="0" presId="urn:microsoft.com/office/officeart/2018/2/layout/IconVerticalSolidList"/>
    <dgm:cxn modelId="{62B07B06-F66B-461B-8A13-FF074C725592}" type="presParOf" srcId="{2346A383-95C4-4211-8FBC-6FFE6BA0CF51}" destId="{05CC6B81-F413-4476-997C-F8F739152798}" srcOrd="1" destOrd="0" presId="urn:microsoft.com/office/officeart/2018/2/layout/IconVerticalSolidList"/>
    <dgm:cxn modelId="{1EAD6221-F775-494B-952F-600EBEB7569A}" type="presParOf" srcId="{2346A383-95C4-4211-8FBC-6FFE6BA0CF51}" destId="{3235129E-63E2-43D3-885E-F7C1FD962D5E}" srcOrd="2" destOrd="0" presId="urn:microsoft.com/office/officeart/2018/2/layout/IconVerticalSolidList"/>
    <dgm:cxn modelId="{A9D69178-8ADD-470B-ACE4-F92FE1D77A25}" type="presParOf" srcId="{2346A383-95C4-4211-8FBC-6FFE6BA0CF51}" destId="{B13340AC-DFFC-4490-9F80-19B44B5880E5}" srcOrd="3" destOrd="0" presId="urn:microsoft.com/office/officeart/2018/2/layout/IconVerticalSolidList"/>
    <dgm:cxn modelId="{D0B4F61F-1D1B-4E65-87CB-4033B51C912C}" type="presParOf" srcId="{80DA1B10-E53B-4C9F-88D9-4F2894C9258F}" destId="{80F04D5A-E4C6-4722-93D2-91E2CECE400E}" srcOrd="5" destOrd="0" presId="urn:microsoft.com/office/officeart/2018/2/layout/IconVerticalSolidList"/>
    <dgm:cxn modelId="{9523D7B9-453D-420A-8895-E8830BC216AB}" type="presParOf" srcId="{80DA1B10-E53B-4C9F-88D9-4F2894C9258F}" destId="{B361A87C-7E8E-4A82-B36C-88AB5FD06CBC}" srcOrd="6" destOrd="0" presId="urn:microsoft.com/office/officeart/2018/2/layout/IconVerticalSolidList"/>
    <dgm:cxn modelId="{D35FA003-CBF0-411F-92B6-1B6C271B2585}" type="presParOf" srcId="{B361A87C-7E8E-4A82-B36C-88AB5FD06CBC}" destId="{FC138C26-1A60-42CE-A709-53AA60103F55}" srcOrd="0" destOrd="0" presId="urn:microsoft.com/office/officeart/2018/2/layout/IconVerticalSolidList"/>
    <dgm:cxn modelId="{034050A4-3506-49B7-9F05-AA718DFA370A}" type="presParOf" srcId="{B361A87C-7E8E-4A82-B36C-88AB5FD06CBC}" destId="{38542C61-E54B-4351-A600-953590EEF327}" srcOrd="1" destOrd="0" presId="urn:microsoft.com/office/officeart/2018/2/layout/IconVerticalSolidList"/>
    <dgm:cxn modelId="{8ED584B8-2A00-42AE-B0E8-3BEA6AD26C31}" type="presParOf" srcId="{B361A87C-7E8E-4A82-B36C-88AB5FD06CBC}" destId="{67415B64-8849-44FC-9842-83A62ADB7ED3}" srcOrd="2" destOrd="0" presId="urn:microsoft.com/office/officeart/2018/2/layout/IconVerticalSolidList"/>
    <dgm:cxn modelId="{F0B6BB10-11BB-4A52-86B6-C58DED37860C}" type="presParOf" srcId="{B361A87C-7E8E-4A82-B36C-88AB5FD06CBC}" destId="{625C8CF1-024D-47A2-9C1E-CC48457A7F1E}" srcOrd="3" destOrd="0" presId="urn:microsoft.com/office/officeart/2018/2/layout/IconVerticalSolidList"/>
    <dgm:cxn modelId="{73F89A46-800E-4FE7-A075-182850BE9C24}" type="presParOf" srcId="{80DA1B10-E53B-4C9F-88D9-4F2894C9258F}" destId="{234DFA74-01A4-4E81-85C5-3BED4F291871}" srcOrd="7" destOrd="0" presId="urn:microsoft.com/office/officeart/2018/2/layout/IconVerticalSolidList"/>
    <dgm:cxn modelId="{272E76A8-31AD-4246-9ACA-18D4125DD332}" type="presParOf" srcId="{80DA1B10-E53B-4C9F-88D9-4F2894C9258F}" destId="{ACD62165-3D5F-4686-9F15-58C1ECCD94BC}" srcOrd="8" destOrd="0" presId="urn:microsoft.com/office/officeart/2018/2/layout/IconVerticalSolidList"/>
    <dgm:cxn modelId="{9C5B6FB2-0E03-4D29-8D8D-2C54F462E770}" type="presParOf" srcId="{ACD62165-3D5F-4686-9F15-58C1ECCD94BC}" destId="{880D6EF1-9C08-4F6D-AD1E-09ED6E011AD6}" srcOrd="0" destOrd="0" presId="urn:microsoft.com/office/officeart/2018/2/layout/IconVerticalSolidList"/>
    <dgm:cxn modelId="{6D7746DB-330E-4964-A904-177F9AE3609F}" type="presParOf" srcId="{ACD62165-3D5F-4686-9F15-58C1ECCD94BC}" destId="{825F8AA4-9118-4283-8ED8-468017BB0431}" srcOrd="1" destOrd="0" presId="urn:microsoft.com/office/officeart/2018/2/layout/IconVerticalSolidList"/>
    <dgm:cxn modelId="{C5567642-79AA-4539-B26B-9C011AE8F5ED}" type="presParOf" srcId="{ACD62165-3D5F-4686-9F15-58C1ECCD94BC}" destId="{10381C1E-16D8-4A4A-A1E4-736F0D81C2C9}" srcOrd="2" destOrd="0" presId="urn:microsoft.com/office/officeart/2018/2/layout/IconVerticalSolidList"/>
    <dgm:cxn modelId="{2F311E10-39DD-4CF8-991D-90D5CD49F37B}" type="presParOf" srcId="{ACD62165-3D5F-4686-9F15-58C1ECCD94BC}" destId="{0C9157BF-9804-42C2-B78F-1B3C0202C05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188ED82-659A-4158-86A5-268CC8D046A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B548744-7625-4EA2-A46C-3842D37D40B6}">
      <dgm:prSet/>
      <dgm:spPr/>
      <dgm:t>
        <a:bodyPr/>
        <a:lstStyle/>
        <a:p>
          <a:r>
            <a:rPr lang="en-US"/>
            <a:t>"It's all about Relationships"</a:t>
          </a:r>
        </a:p>
      </dgm:t>
    </dgm:pt>
    <dgm:pt modelId="{1E080687-1494-490A-AC9D-240380B9512B}" type="parTrans" cxnId="{8309DC67-0996-4D3D-9EE8-84A10694844D}">
      <dgm:prSet/>
      <dgm:spPr/>
      <dgm:t>
        <a:bodyPr/>
        <a:lstStyle/>
        <a:p>
          <a:endParaRPr lang="en-US"/>
        </a:p>
      </dgm:t>
    </dgm:pt>
    <dgm:pt modelId="{8582AEED-FC66-402A-8AF9-D1130F22FAB0}" type="sibTrans" cxnId="{8309DC67-0996-4D3D-9EE8-84A10694844D}">
      <dgm:prSet/>
      <dgm:spPr/>
      <dgm:t>
        <a:bodyPr/>
        <a:lstStyle/>
        <a:p>
          <a:endParaRPr lang="en-US"/>
        </a:p>
      </dgm:t>
    </dgm:pt>
    <dgm:pt modelId="{C0FB4F15-A029-48A8-8441-22EFE0CFF40E}">
      <dgm:prSet/>
      <dgm:spPr/>
      <dgm:t>
        <a:bodyPr/>
        <a:lstStyle/>
        <a:p>
          <a:r>
            <a:rPr lang="en-US"/>
            <a:t>Tribal Advocates</a:t>
          </a:r>
        </a:p>
      </dgm:t>
    </dgm:pt>
    <dgm:pt modelId="{1761CB60-ACA2-4AC9-A195-15DD9C7FAB18}" type="parTrans" cxnId="{4601AF2B-5186-4F59-A6B7-081E82C272FA}">
      <dgm:prSet/>
      <dgm:spPr/>
      <dgm:t>
        <a:bodyPr/>
        <a:lstStyle/>
        <a:p>
          <a:endParaRPr lang="en-US"/>
        </a:p>
      </dgm:t>
    </dgm:pt>
    <dgm:pt modelId="{902493B0-44E7-47A0-8AD7-F10179598652}" type="sibTrans" cxnId="{4601AF2B-5186-4F59-A6B7-081E82C272FA}">
      <dgm:prSet/>
      <dgm:spPr/>
      <dgm:t>
        <a:bodyPr/>
        <a:lstStyle/>
        <a:p>
          <a:endParaRPr lang="en-US"/>
        </a:p>
      </dgm:t>
    </dgm:pt>
    <dgm:pt modelId="{84A298D6-8283-4A2E-BD9A-2FD2CD812E3A}">
      <dgm:prSet/>
      <dgm:spPr/>
      <dgm:t>
        <a:bodyPr/>
        <a:lstStyle/>
        <a:p>
          <a:r>
            <a:rPr lang="en-US"/>
            <a:t>Collect and Present Data</a:t>
          </a:r>
        </a:p>
      </dgm:t>
    </dgm:pt>
    <dgm:pt modelId="{1DD1E9BB-F587-4C4C-A6F6-995D4C2F7011}" type="parTrans" cxnId="{9D3B59AE-3ED3-45AD-9A87-F3651541DBE7}">
      <dgm:prSet/>
      <dgm:spPr/>
      <dgm:t>
        <a:bodyPr/>
        <a:lstStyle/>
        <a:p>
          <a:endParaRPr lang="en-US"/>
        </a:p>
      </dgm:t>
    </dgm:pt>
    <dgm:pt modelId="{3963B964-7FE7-4AEC-9E56-D6E4844EBE60}" type="sibTrans" cxnId="{9D3B59AE-3ED3-45AD-9A87-F3651541DBE7}">
      <dgm:prSet/>
      <dgm:spPr/>
      <dgm:t>
        <a:bodyPr/>
        <a:lstStyle/>
        <a:p>
          <a:endParaRPr lang="en-US"/>
        </a:p>
      </dgm:t>
    </dgm:pt>
    <dgm:pt modelId="{D911CD1B-E0FB-4BB5-B641-28B829A40954}">
      <dgm:prSet/>
      <dgm:spPr/>
      <dgm:t>
        <a:bodyPr/>
        <a:lstStyle/>
        <a:p>
          <a:r>
            <a:rPr lang="en-US"/>
            <a:t>Elevator Pitch</a:t>
          </a:r>
        </a:p>
      </dgm:t>
    </dgm:pt>
    <dgm:pt modelId="{D89281C1-5285-4350-BF1A-55E870AD9B47}" type="parTrans" cxnId="{4BBA4FDB-CA99-40DD-B6F1-89D9B61127BC}">
      <dgm:prSet/>
      <dgm:spPr/>
      <dgm:t>
        <a:bodyPr/>
        <a:lstStyle/>
        <a:p>
          <a:endParaRPr lang="en-US"/>
        </a:p>
      </dgm:t>
    </dgm:pt>
    <dgm:pt modelId="{933A7F13-2308-49CB-BDF0-8CFC97CDF3CE}" type="sibTrans" cxnId="{4BBA4FDB-CA99-40DD-B6F1-89D9B61127BC}">
      <dgm:prSet/>
      <dgm:spPr/>
      <dgm:t>
        <a:bodyPr/>
        <a:lstStyle/>
        <a:p>
          <a:endParaRPr lang="en-US"/>
        </a:p>
      </dgm:t>
    </dgm:pt>
    <dgm:pt modelId="{CEFE42FA-7D6B-4BAE-8565-E6C1C5198620}">
      <dgm:prSet/>
      <dgm:spPr/>
      <dgm:t>
        <a:bodyPr/>
        <a:lstStyle/>
        <a:p>
          <a:r>
            <a:rPr lang="en-US"/>
            <a:t>MAKE AN IMPACT!</a:t>
          </a:r>
        </a:p>
      </dgm:t>
    </dgm:pt>
    <dgm:pt modelId="{0AD06E55-4FE4-4069-A919-23A2F71D5F42}" type="parTrans" cxnId="{9729B938-2235-40A1-8412-F512E9FCCAFE}">
      <dgm:prSet/>
      <dgm:spPr/>
      <dgm:t>
        <a:bodyPr/>
        <a:lstStyle/>
        <a:p>
          <a:endParaRPr lang="en-US"/>
        </a:p>
      </dgm:t>
    </dgm:pt>
    <dgm:pt modelId="{E72628F0-7FAB-4770-B9A6-840E3F5B3C23}" type="sibTrans" cxnId="{9729B938-2235-40A1-8412-F512E9FCCAFE}">
      <dgm:prSet/>
      <dgm:spPr/>
      <dgm:t>
        <a:bodyPr/>
        <a:lstStyle/>
        <a:p>
          <a:endParaRPr lang="en-US"/>
        </a:p>
      </dgm:t>
    </dgm:pt>
    <dgm:pt modelId="{475A0496-CE83-4017-9B81-E010B82801CE}" type="pres">
      <dgm:prSet presAssocID="{3188ED82-659A-4158-86A5-268CC8D046AE}" presName="linear" presStyleCnt="0">
        <dgm:presLayoutVars>
          <dgm:animLvl val="lvl"/>
          <dgm:resizeHandles val="exact"/>
        </dgm:presLayoutVars>
      </dgm:prSet>
      <dgm:spPr/>
    </dgm:pt>
    <dgm:pt modelId="{2682ADF4-3B4A-435E-8FC6-BF108117E129}" type="pres">
      <dgm:prSet presAssocID="{BB548744-7625-4EA2-A46C-3842D37D40B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E624C8C-ED21-4942-8892-891D6FEB7F2B}" type="pres">
      <dgm:prSet presAssocID="{8582AEED-FC66-402A-8AF9-D1130F22FAB0}" presName="spacer" presStyleCnt="0"/>
      <dgm:spPr/>
    </dgm:pt>
    <dgm:pt modelId="{2EE509E0-6193-4492-A8DA-2B593F0496B6}" type="pres">
      <dgm:prSet presAssocID="{C0FB4F15-A029-48A8-8441-22EFE0CFF40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F27CE15-60C5-4D5B-BBF2-C984E06014BF}" type="pres">
      <dgm:prSet presAssocID="{902493B0-44E7-47A0-8AD7-F10179598652}" presName="spacer" presStyleCnt="0"/>
      <dgm:spPr/>
    </dgm:pt>
    <dgm:pt modelId="{CD46819D-906B-42B5-ABC3-1DE30E3E4803}" type="pres">
      <dgm:prSet presAssocID="{84A298D6-8283-4A2E-BD9A-2FD2CD812E3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DD8D630-AD5F-4E8C-B7F5-8B4C79135CD8}" type="pres">
      <dgm:prSet presAssocID="{3963B964-7FE7-4AEC-9E56-D6E4844EBE60}" presName="spacer" presStyleCnt="0"/>
      <dgm:spPr/>
    </dgm:pt>
    <dgm:pt modelId="{141C2C18-CEDE-469C-A6D6-D653A38F34E2}" type="pres">
      <dgm:prSet presAssocID="{D911CD1B-E0FB-4BB5-B641-28B829A4095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D80E168-90A5-4E2C-A333-EA5AEE7BF6F5}" type="pres">
      <dgm:prSet presAssocID="{933A7F13-2308-49CB-BDF0-8CFC97CDF3CE}" presName="spacer" presStyleCnt="0"/>
      <dgm:spPr/>
    </dgm:pt>
    <dgm:pt modelId="{B4959A0D-21B3-4630-9F48-7903A1C54BCC}" type="pres">
      <dgm:prSet presAssocID="{CEFE42FA-7D6B-4BAE-8565-E6C1C519862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B088007-6E7B-434D-AC8F-A94739A48B99}" type="presOf" srcId="{CEFE42FA-7D6B-4BAE-8565-E6C1C5198620}" destId="{B4959A0D-21B3-4630-9F48-7903A1C54BCC}" srcOrd="0" destOrd="0" presId="urn:microsoft.com/office/officeart/2005/8/layout/vList2"/>
    <dgm:cxn modelId="{63EA411B-7B2F-4397-A77C-9690760CFDD6}" type="presOf" srcId="{3188ED82-659A-4158-86A5-268CC8D046AE}" destId="{475A0496-CE83-4017-9B81-E010B82801CE}" srcOrd="0" destOrd="0" presId="urn:microsoft.com/office/officeart/2005/8/layout/vList2"/>
    <dgm:cxn modelId="{4601AF2B-5186-4F59-A6B7-081E82C272FA}" srcId="{3188ED82-659A-4158-86A5-268CC8D046AE}" destId="{C0FB4F15-A029-48A8-8441-22EFE0CFF40E}" srcOrd="1" destOrd="0" parTransId="{1761CB60-ACA2-4AC9-A195-15DD9C7FAB18}" sibTransId="{902493B0-44E7-47A0-8AD7-F10179598652}"/>
    <dgm:cxn modelId="{9729B938-2235-40A1-8412-F512E9FCCAFE}" srcId="{3188ED82-659A-4158-86A5-268CC8D046AE}" destId="{CEFE42FA-7D6B-4BAE-8565-E6C1C5198620}" srcOrd="4" destOrd="0" parTransId="{0AD06E55-4FE4-4069-A919-23A2F71D5F42}" sibTransId="{E72628F0-7FAB-4770-B9A6-840E3F5B3C23}"/>
    <dgm:cxn modelId="{C14F3E62-D3C4-41D9-ABE5-EC84DEB1379F}" type="presOf" srcId="{D911CD1B-E0FB-4BB5-B641-28B829A40954}" destId="{141C2C18-CEDE-469C-A6D6-D653A38F34E2}" srcOrd="0" destOrd="0" presId="urn:microsoft.com/office/officeart/2005/8/layout/vList2"/>
    <dgm:cxn modelId="{8309DC67-0996-4D3D-9EE8-84A10694844D}" srcId="{3188ED82-659A-4158-86A5-268CC8D046AE}" destId="{BB548744-7625-4EA2-A46C-3842D37D40B6}" srcOrd="0" destOrd="0" parTransId="{1E080687-1494-490A-AC9D-240380B9512B}" sibTransId="{8582AEED-FC66-402A-8AF9-D1130F22FAB0}"/>
    <dgm:cxn modelId="{DC15C848-3EEA-4BA2-9015-5744D0AE9920}" type="presOf" srcId="{84A298D6-8283-4A2E-BD9A-2FD2CD812E3A}" destId="{CD46819D-906B-42B5-ABC3-1DE30E3E4803}" srcOrd="0" destOrd="0" presId="urn:microsoft.com/office/officeart/2005/8/layout/vList2"/>
    <dgm:cxn modelId="{D961C286-2366-4AB1-A651-B18953EE9178}" type="presOf" srcId="{BB548744-7625-4EA2-A46C-3842D37D40B6}" destId="{2682ADF4-3B4A-435E-8FC6-BF108117E129}" srcOrd="0" destOrd="0" presId="urn:microsoft.com/office/officeart/2005/8/layout/vList2"/>
    <dgm:cxn modelId="{9D3B59AE-3ED3-45AD-9A87-F3651541DBE7}" srcId="{3188ED82-659A-4158-86A5-268CC8D046AE}" destId="{84A298D6-8283-4A2E-BD9A-2FD2CD812E3A}" srcOrd="2" destOrd="0" parTransId="{1DD1E9BB-F587-4C4C-A6F6-995D4C2F7011}" sibTransId="{3963B964-7FE7-4AEC-9E56-D6E4844EBE60}"/>
    <dgm:cxn modelId="{4BBA4FDB-CA99-40DD-B6F1-89D9B61127BC}" srcId="{3188ED82-659A-4158-86A5-268CC8D046AE}" destId="{D911CD1B-E0FB-4BB5-B641-28B829A40954}" srcOrd="3" destOrd="0" parTransId="{D89281C1-5285-4350-BF1A-55E870AD9B47}" sibTransId="{933A7F13-2308-49CB-BDF0-8CFC97CDF3CE}"/>
    <dgm:cxn modelId="{327DD6FF-B8F4-47C8-B7DE-A29F92FC8140}" type="presOf" srcId="{C0FB4F15-A029-48A8-8441-22EFE0CFF40E}" destId="{2EE509E0-6193-4492-A8DA-2B593F0496B6}" srcOrd="0" destOrd="0" presId="urn:microsoft.com/office/officeart/2005/8/layout/vList2"/>
    <dgm:cxn modelId="{31B4D456-3077-4295-ABF2-D6BA21CEC6B4}" type="presParOf" srcId="{475A0496-CE83-4017-9B81-E010B82801CE}" destId="{2682ADF4-3B4A-435E-8FC6-BF108117E129}" srcOrd="0" destOrd="0" presId="urn:microsoft.com/office/officeart/2005/8/layout/vList2"/>
    <dgm:cxn modelId="{BB54FF51-076A-4E69-AB9D-9F8E1CE97F45}" type="presParOf" srcId="{475A0496-CE83-4017-9B81-E010B82801CE}" destId="{3E624C8C-ED21-4942-8892-891D6FEB7F2B}" srcOrd="1" destOrd="0" presId="urn:microsoft.com/office/officeart/2005/8/layout/vList2"/>
    <dgm:cxn modelId="{DD053A58-A2ED-4FA7-BE8F-AE249F6C74CE}" type="presParOf" srcId="{475A0496-CE83-4017-9B81-E010B82801CE}" destId="{2EE509E0-6193-4492-A8DA-2B593F0496B6}" srcOrd="2" destOrd="0" presId="urn:microsoft.com/office/officeart/2005/8/layout/vList2"/>
    <dgm:cxn modelId="{78DA1AB8-0C0E-4663-9DDD-2A8262EFAF83}" type="presParOf" srcId="{475A0496-CE83-4017-9B81-E010B82801CE}" destId="{AF27CE15-60C5-4D5B-BBF2-C984E06014BF}" srcOrd="3" destOrd="0" presId="urn:microsoft.com/office/officeart/2005/8/layout/vList2"/>
    <dgm:cxn modelId="{F889240C-5EAC-44C5-A0B0-1ADDAF4117D0}" type="presParOf" srcId="{475A0496-CE83-4017-9B81-E010B82801CE}" destId="{CD46819D-906B-42B5-ABC3-1DE30E3E4803}" srcOrd="4" destOrd="0" presId="urn:microsoft.com/office/officeart/2005/8/layout/vList2"/>
    <dgm:cxn modelId="{3E6D2DE0-68EE-43EB-A075-7AEFEB663529}" type="presParOf" srcId="{475A0496-CE83-4017-9B81-E010B82801CE}" destId="{EDD8D630-AD5F-4E8C-B7F5-8B4C79135CD8}" srcOrd="5" destOrd="0" presId="urn:microsoft.com/office/officeart/2005/8/layout/vList2"/>
    <dgm:cxn modelId="{05E54285-6202-475D-A690-5E983FBD8064}" type="presParOf" srcId="{475A0496-CE83-4017-9B81-E010B82801CE}" destId="{141C2C18-CEDE-469C-A6D6-D653A38F34E2}" srcOrd="6" destOrd="0" presId="urn:microsoft.com/office/officeart/2005/8/layout/vList2"/>
    <dgm:cxn modelId="{1E360752-0B06-4901-8EA6-47C21532EBC4}" type="presParOf" srcId="{475A0496-CE83-4017-9B81-E010B82801CE}" destId="{CD80E168-90A5-4E2C-A333-EA5AEE7BF6F5}" srcOrd="7" destOrd="0" presId="urn:microsoft.com/office/officeart/2005/8/layout/vList2"/>
    <dgm:cxn modelId="{DA86BCB9-9543-4BD1-AC99-C12285E3B825}" type="presParOf" srcId="{475A0496-CE83-4017-9B81-E010B82801CE}" destId="{B4959A0D-21B3-4630-9F48-7903A1C54BC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D01B280-F499-4B7C-B5D5-32265597612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7B4B3E6-FA74-47D6-B20B-0FA2BD16B96D}">
      <dgm:prSet/>
      <dgm:spPr/>
      <dgm:t>
        <a:bodyPr/>
        <a:lstStyle/>
        <a:p>
          <a:pPr>
            <a:defRPr cap="all"/>
          </a:pPr>
          <a:r>
            <a:rPr lang="en-US"/>
            <a:t>Meet Frequently</a:t>
          </a:r>
        </a:p>
      </dgm:t>
    </dgm:pt>
    <dgm:pt modelId="{AECCEBA8-A00B-415F-9516-227DD51CCCDB}" type="parTrans" cxnId="{39906DF6-B344-49FD-AC2E-2D500A2A46A2}">
      <dgm:prSet/>
      <dgm:spPr/>
      <dgm:t>
        <a:bodyPr/>
        <a:lstStyle/>
        <a:p>
          <a:endParaRPr lang="en-US"/>
        </a:p>
      </dgm:t>
    </dgm:pt>
    <dgm:pt modelId="{EC68499F-C894-457F-8A55-BD0F141F8BF6}" type="sibTrans" cxnId="{39906DF6-B344-49FD-AC2E-2D500A2A46A2}">
      <dgm:prSet/>
      <dgm:spPr/>
      <dgm:t>
        <a:bodyPr/>
        <a:lstStyle/>
        <a:p>
          <a:endParaRPr lang="en-US"/>
        </a:p>
      </dgm:t>
    </dgm:pt>
    <dgm:pt modelId="{3939A501-0164-49CF-9FF7-0D0AD2AC3576}">
      <dgm:prSet/>
      <dgm:spPr/>
      <dgm:t>
        <a:bodyPr/>
        <a:lstStyle/>
        <a:p>
          <a:pPr>
            <a:defRPr cap="all"/>
          </a:pPr>
          <a:r>
            <a:rPr lang="en-US"/>
            <a:t>Goal Oriented Meetings</a:t>
          </a:r>
        </a:p>
      </dgm:t>
    </dgm:pt>
    <dgm:pt modelId="{BAE005A4-A9C2-49EF-B42C-1C40EB360887}" type="parTrans" cxnId="{31D3832B-D76F-4F44-9EC0-5CF0CC47A4E0}">
      <dgm:prSet/>
      <dgm:spPr/>
      <dgm:t>
        <a:bodyPr/>
        <a:lstStyle/>
        <a:p>
          <a:endParaRPr lang="en-US"/>
        </a:p>
      </dgm:t>
    </dgm:pt>
    <dgm:pt modelId="{52677FE6-E6AB-4487-8F17-1BFD911DE7DE}" type="sibTrans" cxnId="{31D3832B-D76F-4F44-9EC0-5CF0CC47A4E0}">
      <dgm:prSet/>
      <dgm:spPr/>
      <dgm:t>
        <a:bodyPr/>
        <a:lstStyle/>
        <a:p>
          <a:endParaRPr lang="en-US"/>
        </a:p>
      </dgm:t>
    </dgm:pt>
    <dgm:pt modelId="{BDCD0431-5AAA-45B0-AF95-C5DCB3639B5D}">
      <dgm:prSet/>
      <dgm:spPr/>
      <dgm:t>
        <a:bodyPr/>
        <a:lstStyle/>
        <a:p>
          <a:pPr>
            <a:defRPr cap="all"/>
          </a:pPr>
          <a:r>
            <a:rPr lang="en-US"/>
            <a:t>Task Assignments</a:t>
          </a:r>
        </a:p>
      </dgm:t>
    </dgm:pt>
    <dgm:pt modelId="{2722CB09-B3D8-423B-ACF5-52E76FE9EFEB}" type="parTrans" cxnId="{B3D97836-3160-48A3-A972-F5AD70D74D25}">
      <dgm:prSet/>
      <dgm:spPr/>
      <dgm:t>
        <a:bodyPr/>
        <a:lstStyle/>
        <a:p>
          <a:endParaRPr lang="en-US"/>
        </a:p>
      </dgm:t>
    </dgm:pt>
    <dgm:pt modelId="{C68878BE-8293-473D-B40F-E6F451D972E5}" type="sibTrans" cxnId="{B3D97836-3160-48A3-A972-F5AD70D74D25}">
      <dgm:prSet/>
      <dgm:spPr/>
      <dgm:t>
        <a:bodyPr/>
        <a:lstStyle/>
        <a:p>
          <a:endParaRPr lang="en-US"/>
        </a:p>
      </dgm:t>
    </dgm:pt>
    <dgm:pt modelId="{B5B70A60-C06B-47C0-BA4A-CAF2E4F83C8D}">
      <dgm:prSet/>
      <dgm:spPr/>
      <dgm:t>
        <a:bodyPr/>
        <a:lstStyle/>
        <a:p>
          <a:pPr>
            <a:defRPr cap="all"/>
          </a:pPr>
          <a:r>
            <a:rPr lang="en-US"/>
            <a:t>One Vision, One Purpose</a:t>
          </a:r>
        </a:p>
      </dgm:t>
    </dgm:pt>
    <dgm:pt modelId="{012CEAC5-B395-4B34-AAF7-27CD2AD321A3}" type="parTrans" cxnId="{59E6DCD3-9A23-4FF3-850D-CC476986BD94}">
      <dgm:prSet/>
      <dgm:spPr/>
      <dgm:t>
        <a:bodyPr/>
        <a:lstStyle/>
        <a:p>
          <a:endParaRPr lang="en-US"/>
        </a:p>
      </dgm:t>
    </dgm:pt>
    <dgm:pt modelId="{111FC411-D5F5-4CEC-8A49-AF2E9FACAAD3}" type="sibTrans" cxnId="{59E6DCD3-9A23-4FF3-850D-CC476986BD94}">
      <dgm:prSet/>
      <dgm:spPr/>
      <dgm:t>
        <a:bodyPr/>
        <a:lstStyle/>
        <a:p>
          <a:endParaRPr lang="en-US"/>
        </a:p>
      </dgm:t>
    </dgm:pt>
    <dgm:pt modelId="{0FE6C884-03E0-4DF9-B635-25FBACABBFCC}">
      <dgm:prSet/>
      <dgm:spPr/>
      <dgm:t>
        <a:bodyPr/>
        <a:lstStyle/>
        <a:p>
          <a:pPr>
            <a:defRPr cap="all"/>
          </a:pPr>
          <a:r>
            <a:rPr lang="en-US"/>
            <a:t>Show Up!</a:t>
          </a:r>
        </a:p>
      </dgm:t>
    </dgm:pt>
    <dgm:pt modelId="{657DFC06-6DE5-41DB-A975-4FE6B839D2AE}" type="parTrans" cxnId="{55AC6E53-EE43-4AC9-94E5-5F6FAEB28B06}">
      <dgm:prSet/>
      <dgm:spPr/>
      <dgm:t>
        <a:bodyPr/>
        <a:lstStyle/>
        <a:p>
          <a:endParaRPr lang="en-US"/>
        </a:p>
      </dgm:t>
    </dgm:pt>
    <dgm:pt modelId="{398F03D3-5799-45B4-9CA9-682D66962660}" type="sibTrans" cxnId="{55AC6E53-EE43-4AC9-94E5-5F6FAEB28B06}">
      <dgm:prSet/>
      <dgm:spPr/>
      <dgm:t>
        <a:bodyPr/>
        <a:lstStyle/>
        <a:p>
          <a:endParaRPr lang="en-US"/>
        </a:p>
      </dgm:t>
    </dgm:pt>
    <dgm:pt modelId="{E90A36AF-9FCA-42BC-ADC9-2629390E2C27}" type="pres">
      <dgm:prSet presAssocID="{9D01B280-F499-4B7C-B5D5-32265597612A}" presName="root" presStyleCnt="0">
        <dgm:presLayoutVars>
          <dgm:dir/>
          <dgm:resizeHandles val="exact"/>
        </dgm:presLayoutVars>
      </dgm:prSet>
      <dgm:spPr/>
    </dgm:pt>
    <dgm:pt modelId="{CB01976B-89B5-4AB7-86AA-76A90CADF0B0}" type="pres">
      <dgm:prSet presAssocID="{37B4B3E6-FA74-47D6-B20B-0FA2BD16B96D}" presName="compNode" presStyleCnt="0"/>
      <dgm:spPr/>
    </dgm:pt>
    <dgm:pt modelId="{2D68B19B-B2CD-4C30-A5ED-A624AB4989ED}" type="pres">
      <dgm:prSet presAssocID="{37B4B3E6-FA74-47D6-B20B-0FA2BD16B96D}" presName="iconBgRect" presStyleLbl="bgShp" presStyleIdx="0" presStyleCnt="5"/>
      <dgm:spPr/>
    </dgm:pt>
    <dgm:pt modelId="{1D57045B-7760-4741-9977-9CC10E7CB566}" type="pres">
      <dgm:prSet presAssocID="{37B4B3E6-FA74-47D6-B20B-0FA2BD16B96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1592F48-8DF5-462B-BBA6-4B5191927647}" type="pres">
      <dgm:prSet presAssocID="{37B4B3E6-FA74-47D6-B20B-0FA2BD16B96D}" presName="spaceRect" presStyleCnt="0"/>
      <dgm:spPr/>
    </dgm:pt>
    <dgm:pt modelId="{50E6618F-A149-4B20-9708-19B9B28377F6}" type="pres">
      <dgm:prSet presAssocID="{37B4B3E6-FA74-47D6-B20B-0FA2BD16B96D}" presName="textRect" presStyleLbl="revTx" presStyleIdx="0" presStyleCnt="5">
        <dgm:presLayoutVars>
          <dgm:chMax val="1"/>
          <dgm:chPref val="1"/>
        </dgm:presLayoutVars>
      </dgm:prSet>
      <dgm:spPr/>
    </dgm:pt>
    <dgm:pt modelId="{5FA1ABE7-1D42-41B8-A717-C93C14F8BD6A}" type="pres">
      <dgm:prSet presAssocID="{EC68499F-C894-457F-8A55-BD0F141F8BF6}" presName="sibTrans" presStyleCnt="0"/>
      <dgm:spPr/>
    </dgm:pt>
    <dgm:pt modelId="{93D8A6BB-88F2-4F1D-9841-6751C5F45306}" type="pres">
      <dgm:prSet presAssocID="{3939A501-0164-49CF-9FF7-0D0AD2AC3576}" presName="compNode" presStyleCnt="0"/>
      <dgm:spPr/>
    </dgm:pt>
    <dgm:pt modelId="{F4C96DD1-CB7A-4751-8B49-024BB66B18C2}" type="pres">
      <dgm:prSet presAssocID="{3939A501-0164-49CF-9FF7-0D0AD2AC3576}" presName="iconBgRect" presStyleLbl="bgShp" presStyleIdx="1" presStyleCnt="5"/>
      <dgm:spPr/>
    </dgm:pt>
    <dgm:pt modelId="{44938DBB-47CB-437C-85E1-4006A67AA786}" type="pres">
      <dgm:prSet presAssocID="{3939A501-0164-49CF-9FF7-0D0AD2AC357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C1EE2B09-1C50-4A19-8082-81F87215CB2E}" type="pres">
      <dgm:prSet presAssocID="{3939A501-0164-49CF-9FF7-0D0AD2AC3576}" presName="spaceRect" presStyleCnt="0"/>
      <dgm:spPr/>
    </dgm:pt>
    <dgm:pt modelId="{C50D0B6E-1818-4A9C-91FD-6B2EA8B14751}" type="pres">
      <dgm:prSet presAssocID="{3939A501-0164-49CF-9FF7-0D0AD2AC3576}" presName="textRect" presStyleLbl="revTx" presStyleIdx="1" presStyleCnt="5">
        <dgm:presLayoutVars>
          <dgm:chMax val="1"/>
          <dgm:chPref val="1"/>
        </dgm:presLayoutVars>
      </dgm:prSet>
      <dgm:spPr/>
    </dgm:pt>
    <dgm:pt modelId="{9FCDD15E-4943-4C08-8BEF-B3376897514D}" type="pres">
      <dgm:prSet presAssocID="{52677FE6-E6AB-4487-8F17-1BFD911DE7DE}" presName="sibTrans" presStyleCnt="0"/>
      <dgm:spPr/>
    </dgm:pt>
    <dgm:pt modelId="{013C9B1A-D02A-4C02-B8EE-8F4B2E9992F0}" type="pres">
      <dgm:prSet presAssocID="{BDCD0431-5AAA-45B0-AF95-C5DCB3639B5D}" presName="compNode" presStyleCnt="0"/>
      <dgm:spPr/>
    </dgm:pt>
    <dgm:pt modelId="{EAE874E9-A9A5-4D03-B6B9-A93D2684EDA1}" type="pres">
      <dgm:prSet presAssocID="{BDCD0431-5AAA-45B0-AF95-C5DCB3639B5D}" presName="iconBgRect" presStyleLbl="bgShp" presStyleIdx="2" presStyleCnt="5"/>
      <dgm:spPr/>
    </dgm:pt>
    <dgm:pt modelId="{5173CD60-2E07-4E86-8C23-89C3F4CECAF7}" type="pres">
      <dgm:prSet presAssocID="{BDCD0431-5AAA-45B0-AF95-C5DCB3639B5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573A6F22-D290-48DE-AC19-AAA0058833DF}" type="pres">
      <dgm:prSet presAssocID="{BDCD0431-5AAA-45B0-AF95-C5DCB3639B5D}" presName="spaceRect" presStyleCnt="0"/>
      <dgm:spPr/>
    </dgm:pt>
    <dgm:pt modelId="{4D943226-66C0-4CF1-A1D6-2F109C4CC2F0}" type="pres">
      <dgm:prSet presAssocID="{BDCD0431-5AAA-45B0-AF95-C5DCB3639B5D}" presName="textRect" presStyleLbl="revTx" presStyleIdx="2" presStyleCnt="5">
        <dgm:presLayoutVars>
          <dgm:chMax val="1"/>
          <dgm:chPref val="1"/>
        </dgm:presLayoutVars>
      </dgm:prSet>
      <dgm:spPr/>
    </dgm:pt>
    <dgm:pt modelId="{EB8FE4F5-E2A1-4935-B085-1CC4D2B46F45}" type="pres">
      <dgm:prSet presAssocID="{C68878BE-8293-473D-B40F-E6F451D972E5}" presName="sibTrans" presStyleCnt="0"/>
      <dgm:spPr/>
    </dgm:pt>
    <dgm:pt modelId="{6A886E80-084B-4AED-B17F-B8ECF4188DC8}" type="pres">
      <dgm:prSet presAssocID="{B5B70A60-C06B-47C0-BA4A-CAF2E4F83C8D}" presName="compNode" presStyleCnt="0"/>
      <dgm:spPr/>
    </dgm:pt>
    <dgm:pt modelId="{1CE130E1-736D-4ACD-85C2-0C27D7E92C3D}" type="pres">
      <dgm:prSet presAssocID="{B5B70A60-C06B-47C0-BA4A-CAF2E4F83C8D}" presName="iconBgRect" presStyleLbl="bgShp" presStyleIdx="3" presStyleCnt="5"/>
      <dgm:spPr/>
    </dgm:pt>
    <dgm:pt modelId="{BC80CF29-7D47-4FC6-AB9D-DD726FD93BA8}" type="pres">
      <dgm:prSet presAssocID="{B5B70A60-C06B-47C0-BA4A-CAF2E4F83C8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5E4896A6-D570-40AD-BA9C-D6B8D7E853ED}" type="pres">
      <dgm:prSet presAssocID="{B5B70A60-C06B-47C0-BA4A-CAF2E4F83C8D}" presName="spaceRect" presStyleCnt="0"/>
      <dgm:spPr/>
    </dgm:pt>
    <dgm:pt modelId="{0DC2B80C-7B46-4D08-ACF0-41C1115B63F6}" type="pres">
      <dgm:prSet presAssocID="{B5B70A60-C06B-47C0-BA4A-CAF2E4F83C8D}" presName="textRect" presStyleLbl="revTx" presStyleIdx="3" presStyleCnt="5">
        <dgm:presLayoutVars>
          <dgm:chMax val="1"/>
          <dgm:chPref val="1"/>
        </dgm:presLayoutVars>
      </dgm:prSet>
      <dgm:spPr/>
    </dgm:pt>
    <dgm:pt modelId="{5D631456-CAB5-4384-A1E5-2C8778DA1E77}" type="pres">
      <dgm:prSet presAssocID="{111FC411-D5F5-4CEC-8A49-AF2E9FACAAD3}" presName="sibTrans" presStyleCnt="0"/>
      <dgm:spPr/>
    </dgm:pt>
    <dgm:pt modelId="{BFE08D06-04A6-4689-82B3-AF2D8470EEE7}" type="pres">
      <dgm:prSet presAssocID="{0FE6C884-03E0-4DF9-B635-25FBACABBFCC}" presName="compNode" presStyleCnt="0"/>
      <dgm:spPr/>
    </dgm:pt>
    <dgm:pt modelId="{419D125E-13B3-4BC4-841F-14CEE23768ED}" type="pres">
      <dgm:prSet presAssocID="{0FE6C884-03E0-4DF9-B635-25FBACABBFCC}" presName="iconBgRect" presStyleLbl="bgShp" presStyleIdx="4" presStyleCnt="5"/>
      <dgm:spPr/>
    </dgm:pt>
    <dgm:pt modelId="{C4A52626-5462-42BE-AAD6-F9CB35160575}" type="pres">
      <dgm:prSet presAssocID="{0FE6C884-03E0-4DF9-B635-25FBACABBFC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m strip"/>
        </a:ext>
      </dgm:extLst>
    </dgm:pt>
    <dgm:pt modelId="{62E47DC2-128E-4E6B-A120-9392BF3EF043}" type="pres">
      <dgm:prSet presAssocID="{0FE6C884-03E0-4DF9-B635-25FBACABBFCC}" presName="spaceRect" presStyleCnt="0"/>
      <dgm:spPr/>
    </dgm:pt>
    <dgm:pt modelId="{7E4C858E-5840-457B-985A-5D4D49E5E1F9}" type="pres">
      <dgm:prSet presAssocID="{0FE6C884-03E0-4DF9-B635-25FBACABBFCC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28600519-FA1A-41B7-97DA-0125AC3B7BD4}" type="presOf" srcId="{B5B70A60-C06B-47C0-BA4A-CAF2E4F83C8D}" destId="{0DC2B80C-7B46-4D08-ACF0-41C1115B63F6}" srcOrd="0" destOrd="0" presId="urn:microsoft.com/office/officeart/2018/5/layout/IconCircleLabelList"/>
    <dgm:cxn modelId="{F7C3381E-A09A-4D8B-8B9D-35AFA524121A}" type="presOf" srcId="{9D01B280-F499-4B7C-B5D5-32265597612A}" destId="{E90A36AF-9FCA-42BC-ADC9-2629390E2C27}" srcOrd="0" destOrd="0" presId="urn:microsoft.com/office/officeart/2018/5/layout/IconCircleLabelList"/>
    <dgm:cxn modelId="{31D3832B-D76F-4F44-9EC0-5CF0CC47A4E0}" srcId="{9D01B280-F499-4B7C-B5D5-32265597612A}" destId="{3939A501-0164-49CF-9FF7-0D0AD2AC3576}" srcOrd="1" destOrd="0" parTransId="{BAE005A4-A9C2-49EF-B42C-1C40EB360887}" sibTransId="{52677FE6-E6AB-4487-8F17-1BFD911DE7DE}"/>
    <dgm:cxn modelId="{B3D97836-3160-48A3-A972-F5AD70D74D25}" srcId="{9D01B280-F499-4B7C-B5D5-32265597612A}" destId="{BDCD0431-5AAA-45B0-AF95-C5DCB3639B5D}" srcOrd="2" destOrd="0" parTransId="{2722CB09-B3D8-423B-ACF5-52E76FE9EFEB}" sibTransId="{C68878BE-8293-473D-B40F-E6F451D972E5}"/>
    <dgm:cxn modelId="{06FA603F-7254-41E6-AC95-9D88E7E7C177}" type="presOf" srcId="{0FE6C884-03E0-4DF9-B635-25FBACABBFCC}" destId="{7E4C858E-5840-457B-985A-5D4D49E5E1F9}" srcOrd="0" destOrd="0" presId="urn:microsoft.com/office/officeart/2018/5/layout/IconCircleLabelList"/>
    <dgm:cxn modelId="{7E7CDC48-1CFE-4053-8A6E-B6504FA32C8B}" type="presOf" srcId="{37B4B3E6-FA74-47D6-B20B-0FA2BD16B96D}" destId="{50E6618F-A149-4B20-9708-19B9B28377F6}" srcOrd="0" destOrd="0" presId="urn:microsoft.com/office/officeart/2018/5/layout/IconCircleLabelList"/>
    <dgm:cxn modelId="{55AC6E53-EE43-4AC9-94E5-5F6FAEB28B06}" srcId="{9D01B280-F499-4B7C-B5D5-32265597612A}" destId="{0FE6C884-03E0-4DF9-B635-25FBACABBFCC}" srcOrd="4" destOrd="0" parTransId="{657DFC06-6DE5-41DB-A975-4FE6B839D2AE}" sibTransId="{398F03D3-5799-45B4-9CA9-682D66962660}"/>
    <dgm:cxn modelId="{93C3E5AA-66B3-4168-91E0-666E747DD43F}" type="presOf" srcId="{BDCD0431-5AAA-45B0-AF95-C5DCB3639B5D}" destId="{4D943226-66C0-4CF1-A1D6-2F109C4CC2F0}" srcOrd="0" destOrd="0" presId="urn:microsoft.com/office/officeart/2018/5/layout/IconCircleLabelList"/>
    <dgm:cxn modelId="{6CB1CFC9-C19D-4F90-9363-8AF5802C6AA9}" type="presOf" srcId="{3939A501-0164-49CF-9FF7-0D0AD2AC3576}" destId="{C50D0B6E-1818-4A9C-91FD-6B2EA8B14751}" srcOrd="0" destOrd="0" presId="urn:microsoft.com/office/officeart/2018/5/layout/IconCircleLabelList"/>
    <dgm:cxn modelId="{59E6DCD3-9A23-4FF3-850D-CC476986BD94}" srcId="{9D01B280-F499-4B7C-B5D5-32265597612A}" destId="{B5B70A60-C06B-47C0-BA4A-CAF2E4F83C8D}" srcOrd="3" destOrd="0" parTransId="{012CEAC5-B395-4B34-AAF7-27CD2AD321A3}" sibTransId="{111FC411-D5F5-4CEC-8A49-AF2E9FACAAD3}"/>
    <dgm:cxn modelId="{39906DF6-B344-49FD-AC2E-2D500A2A46A2}" srcId="{9D01B280-F499-4B7C-B5D5-32265597612A}" destId="{37B4B3E6-FA74-47D6-B20B-0FA2BD16B96D}" srcOrd="0" destOrd="0" parTransId="{AECCEBA8-A00B-415F-9516-227DD51CCCDB}" sibTransId="{EC68499F-C894-457F-8A55-BD0F141F8BF6}"/>
    <dgm:cxn modelId="{39072F68-E718-48F5-AE6A-FBBC24B02728}" type="presParOf" srcId="{E90A36AF-9FCA-42BC-ADC9-2629390E2C27}" destId="{CB01976B-89B5-4AB7-86AA-76A90CADF0B0}" srcOrd="0" destOrd="0" presId="urn:microsoft.com/office/officeart/2018/5/layout/IconCircleLabelList"/>
    <dgm:cxn modelId="{7DFD2DBC-BB4E-48EA-A560-1C607132B079}" type="presParOf" srcId="{CB01976B-89B5-4AB7-86AA-76A90CADF0B0}" destId="{2D68B19B-B2CD-4C30-A5ED-A624AB4989ED}" srcOrd="0" destOrd="0" presId="urn:microsoft.com/office/officeart/2018/5/layout/IconCircleLabelList"/>
    <dgm:cxn modelId="{0DF1A886-8284-47CA-8AA4-F2067704DFCC}" type="presParOf" srcId="{CB01976B-89B5-4AB7-86AA-76A90CADF0B0}" destId="{1D57045B-7760-4741-9977-9CC10E7CB566}" srcOrd="1" destOrd="0" presId="urn:microsoft.com/office/officeart/2018/5/layout/IconCircleLabelList"/>
    <dgm:cxn modelId="{CD10A164-1F5C-4922-8F76-C34355957D66}" type="presParOf" srcId="{CB01976B-89B5-4AB7-86AA-76A90CADF0B0}" destId="{C1592F48-8DF5-462B-BBA6-4B5191927647}" srcOrd="2" destOrd="0" presId="urn:microsoft.com/office/officeart/2018/5/layout/IconCircleLabelList"/>
    <dgm:cxn modelId="{F79536C2-E411-440E-A969-B38119F4ED59}" type="presParOf" srcId="{CB01976B-89B5-4AB7-86AA-76A90CADF0B0}" destId="{50E6618F-A149-4B20-9708-19B9B28377F6}" srcOrd="3" destOrd="0" presId="urn:microsoft.com/office/officeart/2018/5/layout/IconCircleLabelList"/>
    <dgm:cxn modelId="{1CEA402A-2762-4A5F-867B-780EDBB079B8}" type="presParOf" srcId="{E90A36AF-9FCA-42BC-ADC9-2629390E2C27}" destId="{5FA1ABE7-1D42-41B8-A717-C93C14F8BD6A}" srcOrd="1" destOrd="0" presId="urn:microsoft.com/office/officeart/2018/5/layout/IconCircleLabelList"/>
    <dgm:cxn modelId="{AB535B10-E67D-4E86-BB19-59A0BCEB24C5}" type="presParOf" srcId="{E90A36AF-9FCA-42BC-ADC9-2629390E2C27}" destId="{93D8A6BB-88F2-4F1D-9841-6751C5F45306}" srcOrd="2" destOrd="0" presId="urn:microsoft.com/office/officeart/2018/5/layout/IconCircleLabelList"/>
    <dgm:cxn modelId="{1FD513D8-9999-41BF-9C0F-AC90A3C7416A}" type="presParOf" srcId="{93D8A6BB-88F2-4F1D-9841-6751C5F45306}" destId="{F4C96DD1-CB7A-4751-8B49-024BB66B18C2}" srcOrd="0" destOrd="0" presId="urn:microsoft.com/office/officeart/2018/5/layout/IconCircleLabelList"/>
    <dgm:cxn modelId="{A62B9967-8831-4FD4-B2B8-1F6D3CC99AFD}" type="presParOf" srcId="{93D8A6BB-88F2-4F1D-9841-6751C5F45306}" destId="{44938DBB-47CB-437C-85E1-4006A67AA786}" srcOrd="1" destOrd="0" presId="urn:microsoft.com/office/officeart/2018/5/layout/IconCircleLabelList"/>
    <dgm:cxn modelId="{BD469B0F-72A4-4876-BB8A-18A62055732B}" type="presParOf" srcId="{93D8A6BB-88F2-4F1D-9841-6751C5F45306}" destId="{C1EE2B09-1C50-4A19-8082-81F87215CB2E}" srcOrd="2" destOrd="0" presId="urn:microsoft.com/office/officeart/2018/5/layout/IconCircleLabelList"/>
    <dgm:cxn modelId="{95676466-3FEB-49B5-B9EB-2C641D3A9EAB}" type="presParOf" srcId="{93D8A6BB-88F2-4F1D-9841-6751C5F45306}" destId="{C50D0B6E-1818-4A9C-91FD-6B2EA8B14751}" srcOrd="3" destOrd="0" presId="urn:microsoft.com/office/officeart/2018/5/layout/IconCircleLabelList"/>
    <dgm:cxn modelId="{A093ED69-2A11-4024-8119-ACB82D8485C9}" type="presParOf" srcId="{E90A36AF-9FCA-42BC-ADC9-2629390E2C27}" destId="{9FCDD15E-4943-4C08-8BEF-B3376897514D}" srcOrd="3" destOrd="0" presId="urn:microsoft.com/office/officeart/2018/5/layout/IconCircleLabelList"/>
    <dgm:cxn modelId="{1CB55FFB-D674-47CE-B53C-DD8D67B01256}" type="presParOf" srcId="{E90A36AF-9FCA-42BC-ADC9-2629390E2C27}" destId="{013C9B1A-D02A-4C02-B8EE-8F4B2E9992F0}" srcOrd="4" destOrd="0" presId="urn:microsoft.com/office/officeart/2018/5/layout/IconCircleLabelList"/>
    <dgm:cxn modelId="{032D4381-B21C-4A5F-9783-4C8CE739C858}" type="presParOf" srcId="{013C9B1A-D02A-4C02-B8EE-8F4B2E9992F0}" destId="{EAE874E9-A9A5-4D03-B6B9-A93D2684EDA1}" srcOrd="0" destOrd="0" presId="urn:microsoft.com/office/officeart/2018/5/layout/IconCircleLabelList"/>
    <dgm:cxn modelId="{23B7E281-EC5B-42F1-A941-FD2D36C2CAE5}" type="presParOf" srcId="{013C9B1A-D02A-4C02-B8EE-8F4B2E9992F0}" destId="{5173CD60-2E07-4E86-8C23-89C3F4CECAF7}" srcOrd="1" destOrd="0" presId="urn:microsoft.com/office/officeart/2018/5/layout/IconCircleLabelList"/>
    <dgm:cxn modelId="{460670A7-FC7C-483B-9D44-6F7099775EDC}" type="presParOf" srcId="{013C9B1A-D02A-4C02-B8EE-8F4B2E9992F0}" destId="{573A6F22-D290-48DE-AC19-AAA0058833DF}" srcOrd="2" destOrd="0" presId="urn:microsoft.com/office/officeart/2018/5/layout/IconCircleLabelList"/>
    <dgm:cxn modelId="{F6DDD571-DFFF-425D-8D85-1599A07AF94E}" type="presParOf" srcId="{013C9B1A-D02A-4C02-B8EE-8F4B2E9992F0}" destId="{4D943226-66C0-4CF1-A1D6-2F109C4CC2F0}" srcOrd="3" destOrd="0" presId="urn:microsoft.com/office/officeart/2018/5/layout/IconCircleLabelList"/>
    <dgm:cxn modelId="{6171E646-2F61-436A-AAA0-03550342961E}" type="presParOf" srcId="{E90A36AF-9FCA-42BC-ADC9-2629390E2C27}" destId="{EB8FE4F5-E2A1-4935-B085-1CC4D2B46F45}" srcOrd="5" destOrd="0" presId="urn:microsoft.com/office/officeart/2018/5/layout/IconCircleLabelList"/>
    <dgm:cxn modelId="{0AA94403-A3DB-4B67-8F6B-2250E9D4C318}" type="presParOf" srcId="{E90A36AF-9FCA-42BC-ADC9-2629390E2C27}" destId="{6A886E80-084B-4AED-B17F-B8ECF4188DC8}" srcOrd="6" destOrd="0" presId="urn:microsoft.com/office/officeart/2018/5/layout/IconCircleLabelList"/>
    <dgm:cxn modelId="{5F591754-CDFF-494A-924B-AA22DD37CFAD}" type="presParOf" srcId="{6A886E80-084B-4AED-B17F-B8ECF4188DC8}" destId="{1CE130E1-736D-4ACD-85C2-0C27D7E92C3D}" srcOrd="0" destOrd="0" presId="urn:microsoft.com/office/officeart/2018/5/layout/IconCircleLabelList"/>
    <dgm:cxn modelId="{5297AC88-EDC0-4902-AE87-5B836D0436C5}" type="presParOf" srcId="{6A886E80-084B-4AED-B17F-B8ECF4188DC8}" destId="{BC80CF29-7D47-4FC6-AB9D-DD726FD93BA8}" srcOrd="1" destOrd="0" presId="urn:microsoft.com/office/officeart/2018/5/layout/IconCircleLabelList"/>
    <dgm:cxn modelId="{A9BE3BAD-B83C-413B-BF09-F41087E42078}" type="presParOf" srcId="{6A886E80-084B-4AED-B17F-B8ECF4188DC8}" destId="{5E4896A6-D570-40AD-BA9C-D6B8D7E853ED}" srcOrd="2" destOrd="0" presId="urn:microsoft.com/office/officeart/2018/5/layout/IconCircleLabelList"/>
    <dgm:cxn modelId="{6387C551-862F-4AA7-AD35-769125BF1AFD}" type="presParOf" srcId="{6A886E80-084B-4AED-B17F-B8ECF4188DC8}" destId="{0DC2B80C-7B46-4D08-ACF0-41C1115B63F6}" srcOrd="3" destOrd="0" presId="urn:microsoft.com/office/officeart/2018/5/layout/IconCircleLabelList"/>
    <dgm:cxn modelId="{14AB5221-84B9-46D8-A13A-45460D663F93}" type="presParOf" srcId="{E90A36AF-9FCA-42BC-ADC9-2629390E2C27}" destId="{5D631456-CAB5-4384-A1E5-2C8778DA1E77}" srcOrd="7" destOrd="0" presId="urn:microsoft.com/office/officeart/2018/5/layout/IconCircleLabelList"/>
    <dgm:cxn modelId="{5133965C-EB50-4709-ADF6-643102C0DECE}" type="presParOf" srcId="{E90A36AF-9FCA-42BC-ADC9-2629390E2C27}" destId="{BFE08D06-04A6-4689-82B3-AF2D8470EEE7}" srcOrd="8" destOrd="0" presId="urn:microsoft.com/office/officeart/2018/5/layout/IconCircleLabelList"/>
    <dgm:cxn modelId="{C972AECF-1326-4EC0-BE1F-3D946D479455}" type="presParOf" srcId="{BFE08D06-04A6-4689-82B3-AF2D8470EEE7}" destId="{419D125E-13B3-4BC4-841F-14CEE23768ED}" srcOrd="0" destOrd="0" presId="urn:microsoft.com/office/officeart/2018/5/layout/IconCircleLabelList"/>
    <dgm:cxn modelId="{46E8819A-8408-4D19-91E4-01B598F6020A}" type="presParOf" srcId="{BFE08D06-04A6-4689-82B3-AF2D8470EEE7}" destId="{C4A52626-5462-42BE-AAD6-F9CB35160575}" srcOrd="1" destOrd="0" presId="urn:microsoft.com/office/officeart/2018/5/layout/IconCircleLabelList"/>
    <dgm:cxn modelId="{5F2C2BAD-855F-4245-A1CE-75EABC273F54}" type="presParOf" srcId="{BFE08D06-04A6-4689-82B3-AF2D8470EEE7}" destId="{62E47DC2-128E-4E6B-A120-9392BF3EF043}" srcOrd="2" destOrd="0" presId="urn:microsoft.com/office/officeart/2018/5/layout/IconCircleLabelList"/>
    <dgm:cxn modelId="{361A2CB4-6CE2-4497-BD27-977DF831A1E2}" type="presParOf" srcId="{BFE08D06-04A6-4689-82B3-AF2D8470EEE7}" destId="{7E4C858E-5840-457B-985A-5D4D49E5E1F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938DB9-588F-405A-A93D-8FE12A4FE3F2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3082577-75E8-4697-A1E3-F267855ED852}">
      <dgm:prSet/>
      <dgm:spPr/>
      <dgm:t>
        <a:bodyPr/>
        <a:lstStyle/>
        <a:p>
          <a:r>
            <a:rPr lang="en-US"/>
            <a:t>Alaska</a:t>
          </a:r>
        </a:p>
      </dgm:t>
    </dgm:pt>
    <dgm:pt modelId="{879336BC-AF3A-42D6-928E-B324223792C7}" type="parTrans" cxnId="{55821597-3CA6-497C-B7AD-AD7BB395958C}">
      <dgm:prSet/>
      <dgm:spPr/>
      <dgm:t>
        <a:bodyPr/>
        <a:lstStyle/>
        <a:p>
          <a:endParaRPr lang="en-US"/>
        </a:p>
      </dgm:t>
    </dgm:pt>
    <dgm:pt modelId="{F3AAAFB7-3F8F-4FEE-8EE2-54F58AB5CD43}" type="sibTrans" cxnId="{55821597-3CA6-497C-B7AD-AD7BB395958C}">
      <dgm:prSet/>
      <dgm:spPr/>
      <dgm:t>
        <a:bodyPr/>
        <a:lstStyle/>
        <a:p>
          <a:endParaRPr lang="en-US"/>
        </a:p>
      </dgm:t>
    </dgm:pt>
    <dgm:pt modelId="{F6E38503-BD89-45BD-B97D-6256624D28E5}">
      <dgm:prSet/>
      <dgm:spPr/>
      <dgm:t>
        <a:bodyPr/>
        <a:lstStyle/>
        <a:p>
          <a:r>
            <a:rPr lang="en-US"/>
            <a:t>Northern Plains</a:t>
          </a:r>
        </a:p>
      </dgm:t>
    </dgm:pt>
    <dgm:pt modelId="{C808274F-0EE0-4ECA-B98E-6A04A5F78485}" type="parTrans" cxnId="{C0AAABE7-C87C-4137-A36C-4A8E35234CEE}">
      <dgm:prSet/>
      <dgm:spPr/>
      <dgm:t>
        <a:bodyPr/>
        <a:lstStyle/>
        <a:p>
          <a:endParaRPr lang="en-US"/>
        </a:p>
      </dgm:t>
    </dgm:pt>
    <dgm:pt modelId="{6D24B3AE-006D-4EDE-93F8-91D39DFFFE9D}" type="sibTrans" cxnId="{C0AAABE7-C87C-4137-A36C-4A8E35234CEE}">
      <dgm:prSet/>
      <dgm:spPr/>
      <dgm:t>
        <a:bodyPr/>
        <a:lstStyle/>
        <a:p>
          <a:endParaRPr lang="en-US"/>
        </a:p>
      </dgm:t>
    </dgm:pt>
    <dgm:pt modelId="{36F0FB52-6ED5-44CF-9AA5-E162F4A595CB}">
      <dgm:prSet/>
      <dgm:spPr/>
      <dgm:t>
        <a:bodyPr/>
        <a:lstStyle/>
        <a:p>
          <a:r>
            <a:rPr lang="en-US"/>
            <a:t>Southern Plains</a:t>
          </a:r>
        </a:p>
      </dgm:t>
    </dgm:pt>
    <dgm:pt modelId="{8F8B9723-EC8A-4ECE-9377-5F533C94BF2E}" type="parTrans" cxnId="{D324B34A-F9EF-4355-8C3F-250573851FBD}">
      <dgm:prSet/>
      <dgm:spPr/>
      <dgm:t>
        <a:bodyPr/>
        <a:lstStyle/>
        <a:p>
          <a:endParaRPr lang="en-US"/>
        </a:p>
      </dgm:t>
    </dgm:pt>
    <dgm:pt modelId="{47234A17-9CE7-4101-A32F-C3F35C5C26CF}" type="sibTrans" cxnId="{D324B34A-F9EF-4355-8C3F-250573851FBD}">
      <dgm:prSet/>
      <dgm:spPr/>
      <dgm:t>
        <a:bodyPr/>
        <a:lstStyle/>
        <a:p>
          <a:endParaRPr lang="en-US"/>
        </a:p>
      </dgm:t>
    </dgm:pt>
    <dgm:pt modelId="{27526A75-755F-48AF-A4C5-B80D31760A6F}">
      <dgm:prSet/>
      <dgm:spPr/>
      <dgm:t>
        <a:bodyPr/>
        <a:lstStyle/>
        <a:p>
          <a:r>
            <a:rPr lang="en-US"/>
            <a:t>Hawaii</a:t>
          </a:r>
        </a:p>
      </dgm:t>
    </dgm:pt>
    <dgm:pt modelId="{D1AFB268-FDA0-4C1F-B4DC-CB6372236C97}" type="parTrans" cxnId="{8466FD38-083A-4EC3-8964-6D71D6752CE8}">
      <dgm:prSet/>
      <dgm:spPr/>
      <dgm:t>
        <a:bodyPr/>
        <a:lstStyle/>
        <a:p>
          <a:endParaRPr lang="en-US"/>
        </a:p>
      </dgm:t>
    </dgm:pt>
    <dgm:pt modelId="{91008507-18DB-4F20-9EBE-EA1474325676}" type="sibTrans" cxnId="{8466FD38-083A-4EC3-8964-6D71D6752CE8}">
      <dgm:prSet/>
      <dgm:spPr/>
      <dgm:t>
        <a:bodyPr/>
        <a:lstStyle/>
        <a:p>
          <a:endParaRPr lang="en-US"/>
        </a:p>
      </dgm:t>
    </dgm:pt>
    <dgm:pt modelId="{852E844F-38B0-4F44-8A6A-E46FDE84219D}">
      <dgm:prSet/>
      <dgm:spPr/>
      <dgm:t>
        <a:bodyPr/>
        <a:lstStyle/>
        <a:p>
          <a:r>
            <a:rPr lang="en-US"/>
            <a:t>Eastern Woodlands</a:t>
          </a:r>
        </a:p>
      </dgm:t>
    </dgm:pt>
    <dgm:pt modelId="{BADA4298-2D3E-4AD4-A3CD-2A30418F3756}" type="parTrans" cxnId="{D500FC8B-0F86-43B4-AE90-B03F9C0B1DF2}">
      <dgm:prSet/>
      <dgm:spPr/>
      <dgm:t>
        <a:bodyPr/>
        <a:lstStyle/>
        <a:p>
          <a:endParaRPr lang="en-US"/>
        </a:p>
      </dgm:t>
    </dgm:pt>
    <dgm:pt modelId="{9F65CAF1-FAC6-46D0-BF67-2E1DA17B8851}" type="sibTrans" cxnId="{D500FC8B-0F86-43B4-AE90-B03F9C0B1DF2}">
      <dgm:prSet/>
      <dgm:spPr/>
      <dgm:t>
        <a:bodyPr/>
        <a:lstStyle/>
        <a:p>
          <a:endParaRPr lang="en-US"/>
        </a:p>
      </dgm:t>
    </dgm:pt>
    <dgm:pt modelId="{D7CC9F29-E8F1-4CCB-A742-9183AE9A9778}">
      <dgm:prSet/>
      <dgm:spPr/>
      <dgm:t>
        <a:bodyPr/>
        <a:lstStyle/>
        <a:p>
          <a:r>
            <a:rPr lang="en-US"/>
            <a:t>Northwest</a:t>
          </a:r>
        </a:p>
      </dgm:t>
    </dgm:pt>
    <dgm:pt modelId="{B796100D-851C-44E9-AB23-4E57119F3B09}" type="parTrans" cxnId="{6417172F-DAF9-4B53-AB0A-F05365F2B97C}">
      <dgm:prSet/>
      <dgm:spPr/>
      <dgm:t>
        <a:bodyPr/>
        <a:lstStyle/>
        <a:p>
          <a:endParaRPr lang="en-US"/>
        </a:p>
      </dgm:t>
    </dgm:pt>
    <dgm:pt modelId="{E6123ADF-41BC-40AB-8AC0-64BFB11B3BAA}" type="sibTrans" cxnId="{6417172F-DAF9-4B53-AB0A-F05365F2B97C}">
      <dgm:prSet/>
      <dgm:spPr/>
      <dgm:t>
        <a:bodyPr/>
        <a:lstStyle/>
        <a:p>
          <a:endParaRPr lang="en-US"/>
        </a:p>
      </dgm:t>
    </dgm:pt>
    <dgm:pt modelId="{50511015-2150-4D48-9152-3DD2A0CA2E5A}">
      <dgm:prSet/>
      <dgm:spPr/>
      <dgm:t>
        <a:bodyPr/>
        <a:lstStyle/>
        <a:p>
          <a:r>
            <a:rPr lang="en-US"/>
            <a:t>Southwest*</a:t>
          </a:r>
        </a:p>
      </dgm:t>
    </dgm:pt>
    <dgm:pt modelId="{38D691B8-0D41-47F7-A08D-9B4C8DA43A60}" type="parTrans" cxnId="{915D87B9-39AC-4B73-B32B-698A76B9E952}">
      <dgm:prSet/>
      <dgm:spPr/>
      <dgm:t>
        <a:bodyPr/>
        <a:lstStyle/>
        <a:p>
          <a:endParaRPr lang="en-US"/>
        </a:p>
      </dgm:t>
    </dgm:pt>
    <dgm:pt modelId="{FFD56263-6955-4A0E-B070-E2FE97DBE98E}" type="sibTrans" cxnId="{915D87B9-39AC-4B73-B32B-698A76B9E952}">
      <dgm:prSet/>
      <dgm:spPr/>
      <dgm:t>
        <a:bodyPr/>
        <a:lstStyle/>
        <a:p>
          <a:endParaRPr lang="en-US"/>
        </a:p>
      </dgm:t>
    </dgm:pt>
    <dgm:pt modelId="{5B82E78B-E0A4-491A-9A6A-6FFFFD64DC3A}" type="pres">
      <dgm:prSet presAssocID="{C6938DB9-588F-405A-A93D-8FE12A4FE3F2}" presName="diagram" presStyleCnt="0">
        <dgm:presLayoutVars>
          <dgm:dir/>
          <dgm:resizeHandles val="exact"/>
        </dgm:presLayoutVars>
      </dgm:prSet>
      <dgm:spPr/>
    </dgm:pt>
    <dgm:pt modelId="{8D824EA3-3364-4CC1-8CAB-74CD503F871D}" type="pres">
      <dgm:prSet presAssocID="{63082577-75E8-4697-A1E3-F267855ED852}" presName="node" presStyleLbl="node1" presStyleIdx="0" presStyleCnt="7">
        <dgm:presLayoutVars>
          <dgm:bulletEnabled val="1"/>
        </dgm:presLayoutVars>
      </dgm:prSet>
      <dgm:spPr/>
    </dgm:pt>
    <dgm:pt modelId="{AE43DE80-4A2C-460F-B162-A736B6B94144}" type="pres">
      <dgm:prSet presAssocID="{F3AAAFB7-3F8F-4FEE-8EE2-54F58AB5CD43}" presName="sibTrans" presStyleCnt="0"/>
      <dgm:spPr/>
    </dgm:pt>
    <dgm:pt modelId="{3D478C8B-4E95-4B45-AF3C-33B1FCC59754}" type="pres">
      <dgm:prSet presAssocID="{F6E38503-BD89-45BD-B97D-6256624D28E5}" presName="node" presStyleLbl="node1" presStyleIdx="1" presStyleCnt="7">
        <dgm:presLayoutVars>
          <dgm:bulletEnabled val="1"/>
        </dgm:presLayoutVars>
      </dgm:prSet>
      <dgm:spPr/>
    </dgm:pt>
    <dgm:pt modelId="{D32C2546-63F7-4B27-8603-6F3373A3D7BE}" type="pres">
      <dgm:prSet presAssocID="{6D24B3AE-006D-4EDE-93F8-91D39DFFFE9D}" presName="sibTrans" presStyleCnt="0"/>
      <dgm:spPr/>
    </dgm:pt>
    <dgm:pt modelId="{67AB3EB8-6330-4F29-9F89-7867953FE359}" type="pres">
      <dgm:prSet presAssocID="{36F0FB52-6ED5-44CF-9AA5-E162F4A595CB}" presName="node" presStyleLbl="node1" presStyleIdx="2" presStyleCnt="7">
        <dgm:presLayoutVars>
          <dgm:bulletEnabled val="1"/>
        </dgm:presLayoutVars>
      </dgm:prSet>
      <dgm:spPr/>
    </dgm:pt>
    <dgm:pt modelId="{EE8F9F76-F5C1-428C-9C24-94BDDF1E8701}" type="pres">
      <dgm:prSet presAssocID="{47234A17-9CE7-4101-A32F-C3F35C5C26CF}" presName="sibTrans" presStyleCnt="0"/>
      <dgm:spPr/>
    </dgm:pt>
    <dgm:pt modelId="{64B27108-0D04-48B9-B5A4-092E4DF774CC}" type="pres">
      <dgm:prSet presAssocID="{27526A75-755F-48AF-A4C5-B80D31760A6F}" presName="node" presStyleLbl="node1" presStyleIdx="3" presStyleCnt="7">
        <dgm:presLayoutVars>
          <dgm:bulletEnabled val="1"/>
        </dgm:presLayoutVars>
      </dgm:prSet>
      <dgm:spPr/>
    </dgm:pt>
    <dgm:pt modelId="{EBA310D4-BE00-44B7-B0C8-3BD51B62B062}" type="pres">
      <dgm:prSet presAssocID="{91008507-18DB-4F20-9EBE-EA1474325676}" presName="sibTrans" presStyleCnt="0"/>
      <dgm:spPr/>
    </dgm:pt>
    <dgm:pt modelId="{731DBC6B-9FC4-4CEA-8DF4-F367C3CAA203}" type="pres">
      <dgm:prSet presAssocID="{852E844F-38B0-4F44-8A6A-E46FDE84219D}" presName="node" presStyleLbl="node1" presStyleIdx="4" presStyleCnt="7">
        <dgm:presLayoutVars>
          <dgm:bulletEnabled val="1"/>
        </dgm:presLayoutVars>
      </dgm:prSet>
      <dgm:spPr/>
    </dgm:pt>
    <dgm:pt modelId="{AC1F2EC2-6CB3-4E57-A2A3-C9C16A9A140D}" type="pres">
      <dgm:prSet presAssocID="{9F65CAF1-FAC6-46D0-BF67-2E1DA17B8851}" presName="sibTrans" presStyleCnt="0"/>
      <dgm:spPr/>
    </dgm:pt>
    <dgm:pt modelId="{6EDCADDA-DEF3-4AFF-B0EE-67DF47EE2FB0}" type="pres">
      <dgm:prSet presAssocID="{D7CC9F29-E8F1-4CCB-A742-9183AE9A9778}" presName="node" presStyleLbl="node1" presStyleIdx="5" presStyleCnt="7">
        <dgm:presLayoutVars>
          <dgm:bulletEnabled val="1"/>
        </dgm:presLayoutVars>
      </dgm:prSet>
      <dgm:spPr/>
    </dgm:pt>
    <dgm:pt modelId="{395728A1-B4BD-428F-A694-9C811DF4B196}" type="pres">
      <dgm:prSet presAssocID="{E6123ADF-41BC-40AB-8AC0-64BFB11B3BAA}" presName="sibTrans" presStyleCnt="0"/>
      <dgm:spPr/>
    </dgm:pt>
    <dgm:pt modelId="{F2CF9E9F-B7A2-4070-89C5-BDF1B030E61E}" type="pres">
      <dgm:prSet presAssocID="{50511015-2150-4D48-9152-3DD2A0CA2E5A}" presName="node" presStyleLbl="node1" presStyleIdx="6" presStyleCnt="7">
        <dgm:presLayoutVars>
          <dgm:bulletEnabled val="1"/>
        </dgm:presLayoutVars>
      </dgm:prSet>
      <dgm:spPr/>
    </dgm:pt>
  </dgm:ptLst>
  <dgm:cxnLst>
    <dgm:cxn modelId="{797FD412-81C1-4ED3-9DC0-EE66F65D9D3B}" type="presOf" srcId="{50511015-2150-4D48-9152-3DD2A0CA2E5A}" destId="{F2CF9E9F-B7A2-4070-89C5-BDF1B030E61E}" srcOrd="0" destOrd="0" presId="urn:microsoft.com/office/officeart/2005/8/layout/default"/>
    <dgm:cxn modelId="{6417172F-DAF9-4B53-AB0A-F05365F2B97C}" srcId="{C6938DB9-588F-405A-A93D-8FE12A4FE3F2}" destId="{D7CC9F29-E8F1-4CCB-A742-9183AE9A9778}" srcOrd="5" destOrd="0" parTransId="{B796100D-851C-44E9-AB23-4E57119F3B09}" sibTransId="{E6123ADF-41BC-40AB-8AC0-64BFB11B3BAA}"/>
    <dgm:cxn modelId="{91C7BD38-EA39-46BB-BB60-13535D0D29A9}" type="presOf" srcId="{D7CC9F29-E8F1-4CCB-A742-9183AE9A9778}" destId="{6EDCADDA-DEF3-4AFF-B0EE-67DF47EE2FB0}" srcOrd="0" destOrd="0" presId="urn:microsoft.com/office/officeart/2005/8/layout/default"/>
    <dgm:cxn modelId="{8466FD38-083A-4EC3-8964-6D71D6752CE8}" srcId="{C6938DB9-588F-405A-A93D-8FE12A4FE3F2}" destId="{27526A75-755F-48AF-A4C5-B80D31760A6F}" srcOrd="3" destOrd="0" parTransId="{D1AFB268-FDA0-4C1F-B4DC-CB6372236C97}" sibTransId="{91008507-18DB-4F20-9EBE-EA1474325676}"/>
    <dgm:cxn modelId="{1094F340-4E65-4FEB-A70E-02E7E986A8C3}" type="presOf" srcId="{36F0FB52-6ED5-44CF-9AA5-E162F4A595CB}" destId="{67AB3EB8-6330-4F29-9F89-7867953FE359}" srcOrd="0" destOrd="0" presId="urn:microsoft.com/office/officeart/2005/8/layout/default"/>
    <dgm:cxn modelId="{A42A7168-5CF4-4526-99B1-047E3F417BA1}" type="presOf" srcId="{63082577-75E8-4697-A1E3-F267855ED852}" destId="{8D824EA3-3364-4CC1-8CAB-74CD503F871D}" srcOrd="0" destOrd="0" presId="urn:microsoft.com/office/officeart/2005/8/layout/default"/>
    <dgm:cxn modelId="{D324B34A-F9EF-4355-8C3F-250573851FBD}" srcId="{C6938DB9-588F-405A-A93D-8FE12A4FE3F2}" destId="{36F0FB52-6ED5-44CF-9AA5-E162F4A595CB}" srcOrd="2" destOrd="0" parTransId="{8F8B9723-EC8A-4ECE-9377-5F533C94BF2E}" sibTransId="{47234A17-9CE7-4101-A32F-C3F35C5C26CF}"/>
    <dgm:cxn modelId="{72EBCE85-B778-4F3E-97B7-80759D64D7F9}" type="presOf" srcId="{852E844F-38B0-4F44-8A6A-E46FDE84219D}" destId="{731DBC6B-9FC4-4CEA-8DF4-F367C3CAA203}" srcOrd="0" destOrd="0" presId="urn:microsoft.com/office/officeart/2005/8/layout/default"/>
    <dgm:cxn modelId="{D500FC8B-0F86-43B4-AE90-B03F9C0B1DF2}" srcId="{C6938DB9-588F-405A-A93D-8FE12A4FE3F2}" destId="{852E844F-38B0-4F44-8A6A-E46FDE84219D}" srcOrd="4" destOrd="0" parTransId="{BADA4298-2D3E-4AD4-A3CD-2A30418F3756}" sibTransId="{9F65CAF1-FAC6-46D0-BF67-2E1DA17B8851}"/>
    <dgm:cxn modelId="{55821597-3CA6-497C-B7AD-AD7BB395958C}" srcId="{C6938DB9-588F-405A-A93D-8FE12A4FE3F2}" destId="{63082577-75E8-4697-A1E3-F267855ED852}" srcOrd="0" destOrd="0" parTransId="{879336BC-AF3A-42D6-928E-B324223792C7}" sibTransId="{F3AAAFB7-3F8F-4FEE-8EE2-54F58AB5CD43}"/>
    <dgm:cxn modelId="{9F90199D-8064-4A3B-93FA-7998F54119DF}" type="presOf" srcId="{27526A75-755F-48AF-A4C5-B80D31760A6F}" destId="{64B27108-0D04-48B9-B5A4-092E4DF774CC}" srcOrd="0" destOrd="0" presId="urn:microsoft.com/office/officeart/2005/8/layout/default"/>
    <dgm:cxn modelId="{915D87B9-39AC-4B73-B32B-698A76B9E952}" srcId="{C6938DB9-588F-405A-A93D-8FE12A4FE3F2}" destId="{50511015-2150-4D48-9152-3DD2A0CA2E5A}" srcOrd="6" destOrd="0" parTransId="{38D691B8-0D41-47F7-A08D-9B4C8DA43A60}" sibTransId="{FFD56263-6955-4A0E-B070-E2FE97DBE98E}"/>
    <dgm:cxn modelId="{D5AB6CD1-BC35-4817-97EF-A7C0883A2F5A}" type="presOf" srcId="{F6E38503-BD89-45BD-B97D-6256624D28E5}" destId="{3D478C8B-4E95-4B45-AF3C-33B1FCC59754}" srcOrd="0" destOrd="0" presId="urn:microsoft.com/office/officeart/2005/8/layout/default"/>
    <dgm:cxn modelId="{C0AAABE7-C87C-4137-A36C-4A8E35234CEE}" srcId="{C6938DB9-588F-405A-A93D-8FE12A4FE3F2}" destId="{F6E38503-BD89-45BD-B97D-6256624D28E5}" srcOrd="1" destOrd="0" parTransId="{C808274F-0EE0-4ECA-B98E-6A04A5F78485}" sibTransId="{6D24B3AE-006D-4EDE-93F8-91D39DFFFE9D}"/>
    <dgm:cxn modelId="{3B90A2F3-B94A-4BF6-BF0A-3CD164478895}" type="presOf" srcId="{C6938DB9-588F-405A-A93D-8FE12A4FE3F2}" destId="{5B82E78B-E0A4-491A-9A6A-6FFFFD64DC3A}" srcOrd="0" destOrd="0" presId="urn:microsoft.com/office/officeart/2005/8/layout/default"/>
    <dgm:cxn modelId="{63DCE95D-8EE0-466A-B701-F48265F4627A}" type="presParOf" srcId="{5B82E78B-E0A4-491A-9A6A-6FFFFD64DC3A}" destId="{8D824EA3-3364-4CC1-8CAB-74CD503F871D}" srcOrd="0" destOrd="0" presId="urn:microsoft.com/office/officeart/2005/8/layout/default"/>
    <dgm:cxn modelId="{352D585C-AA6F-4CAE-8B4C-9CE5F2619C85}" type="presParOf" srcId="{5B82E78B-E0A4-491A-9A6A-6FFFFD64DC3A}" destId="{AE43DE80-4A2C-460F-B162-A736B6B94144}" srcOrd="1" destOrd="0" presId="urn:microsoft.com/office/officeart/2005/8/layout/default"/>
    <dgm:cxn modelId="{C95991C3-9F9B-4886-819E-A7738FB683B1}" type="presParOf" srcId="{5B82E78B-E0A4-491A-9A6A-6FFFFD64DC3A}" destId="{3D478C8B-4E95-4B45-AF3C-33B1FCC59754}" srcOrd="2" destOrd="0" presId="urn:microsoft.com/office/officeart/2005/8/layout/default"/>
    <dgm:cxn modelId="{D20D36FF-0DA3-4C6B-90A2-FF3406B6DC25}" type="presParOf" srcId="{5B82E78B-E0A4-491A-9A6A-6FFFFD64DC3A}" destId="{D32C2546-63F7-4B27-8603-6F3373A3D7BE}" srcOrd="3" destOrd="0" presId="urn:microsoft.com/office/officeart/2005/8/layout/default"/>
    <dgm:cxn modelId="{6B43007F-912F-40E8-BF04-A2D10DD03EBD}" type="presParOf" srcId="{5B82E78B-E0A4-491A-9A6A-6FFFFD64DC3A}" destId="{67AB3EB8-6330-4F29-9F89-7867953FE359}" srcOrd="4" destOrd="0" presId="urn:microsoft.com/office/officeart/2005/8/layout/default"/>
    <dgm:cxn modelId="{E729B7B5-65BB-468E-BBC3-5D207559D8DA}" type="presParOf" srcId="{5B82E78B-E0A4-491A-9A6A-6FFFFD64DC3A}" destId="{EE8F9F76-F5C1-428C-9C24-94BDDF1E8701}" srcOrd="5" destOrd="0" presId="urn:microsoft.com/office/officeart/2005/8/layout/default"/>
    <dgm:cxn modelId="{516E539B-C82A-40FD-8464-E12809E8180C}" type="presParOf" srcId="{5B82E78B-E0A4-491A-9A6A-6FFFFD64DC3A}" destId="{64B27108-0D04-48B9-B5A4-092E4DF774CC}" srcOrd="6" destOrd="0" presId="urn:microsoft.com/office/officeart/2005/8/layout/default"/>
    <dgm:cxn modelId="{1D0B221E-A869-45C2-BEFF-991AE56D4582}" type="presParOf" srcId="{5B82E78B-E0A4-491A-9A6A-6FFFFD64DC3A}" destId="{EBA310D4-BE00-44B7-B0C8-3BD51B62B062}" srcOrd="7" destOrd="0" presId="urn:microsoft.com/office/officeart/2005/8/layout/default"/>
    <dgm:cxn modelId="{559CE2AD-D4D4-4C40-BBAD-69C0390E74B0}" type="presParOf" srcId="{5B82E78B-E0A4-491A-9A6A-6FFFFD64DC3A}" destId="{731DBC6B-9FC4-4CEA-8DF4-F367C3CAA203}" srcOrd="8" destOrd="0" presId="urn:microsoft.com/office/officeart/2005/8/layout/default"/>
    <dgm:cxn modelId="{52BA26AF-FE02-4A3A-9F81-EED38BC0FF48}" type="presParOf" srcId="{5B82E78B-E0A4-491A-9A6A-6FFFFD64DC3A}" destId="{AC1F2EC2-6CB3-4E57-A2A3-C9C16A9A140D}" srcOrd="9" destOrd="0" presId="urn:microsoft.com/office/officeart/2005/8/layout/default"/>
    <dgm:cxn modelId="{A4F1FF4C-23F0-4701-A036-5413DDBEFF52}" type="presParOf" srcId="{5B82E78B-E0A4-491A-9A6A-6FFFFD64DC3A}" destId="{6EDCADDA-DEF3-4AFF-B0EE-67DF47EE2FB0}" srcOrd="10" destOrd="0" presId="urn:microsoft.com/office/officeart/2005/8/layout/default"/>
    <dgm:cxn modelId="{A59A9109-4766-498C-AD19-1F41E877D36D}" type="presParOf" srcId="{5B82E78B-E0A4-491A-9A6A-6FFFFD64DC3A}" destId="{395728A1-B4BD-428F-A694-9C811DF4B196}" srcOrd="11" destOrd="0" presId="urn:microsoft.com/office/officeart/2005/8/layout/default"/>
    <dgm:cxn modelId="{F9F53574-6316-4E27-B5AC-789A3DEBF9B2}" type="presParOf" srcId="{5B82E78B-E0A4-491A-9A6A-6FFFFD64DC3A}" destId="{F2CF9E9F-B7A2-4070-89C5-BDF1B030E61E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47C6C5-0EF3-448A-A50A-01CD7903FF7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B8EC660-8C54-4E71-ABCA-1305E5EEFAE1}">
      <dgm:prSet/>
      <dgm:spPr/>
      <dgm:t>
        <a:bodyPr/>
        <a:lstStyle/>
        <a:p>
          <a:r>
            <a:rPr lang="en-US"/>
            <a:t>1851: State of Address - "That a war of extermination will continue to wage between the races until the Indian Race becomes extinct." Peter Burnett, January 6, 1851</a:t>
          </a:r>
        </a:p>
      </dgm:t>
    </dgm:pt>
    <dgm:pt modelId="{03B02E47-C6DA-45CD-B6EA-FBFE9C3EA976}" type="parTrans" cxnId="{A7F09E64-E0D2-4410-B867-C210F0B97A4C}">
      <dgm:prSet/>
      <dgm:spPr/>
      <dgm:t>
        <a:bodyPr/>
        <a:lstStyle/>
        <a:p>
          <a:endParaRPr lang="en-US"/>
        </a:p>
      </dgm:t>
    </dgm:pt>
    <dgm:pt modelId="{8309C8DB-87E4-4D0E-A39D-D8DB9EDBD651}" type="sibTrans" cxnId="{A7F09E64-E0D2-4410-B867-C210F0B97A4C}">
      <dgm:prSet/>
      <dgm:spPr/>
      <dgm:t>
        <a:bodyPr/>
        <a:lstStyle/>
        <a:p>
          <a:endParaRPr lang="en-US"/>
        </a:p>
      </dgm:t>
    </dgm:pt>
    <dgm:pt modelId="{555B9CF4-3875-477C-BFD3-93AF1CF2E895}">
      <dgm:prSet/>
      <dgm:spPr/>
      <dgm:t>
        <a:bodyPr/>
        <a:lstStyle/>
        <a:p>
          <a:r>
            <a:rPr lang="en-US"/>
            <a:t>1870's: Forced Assimilation</a:t>
          </a:r>
        </a:p>
      </dgm:t>
    </dgm:pt>
    <dgm:pt modelId="{B411D065-3FD4-4962-92C9-55983A6D95F2}" type="parTrans" cxnId="{7C80A8DF-954D-47B0-AB60-3EE09B18806B}">
      <dgm:prSet/>
      <dgm:spPr/>
      <dgm:t>
        <a:bodyPr/>
        <a:lstStyle/>
        <a:p>
          <a:endParaRPr lang="en-US"/>
        </a:p>
      </dgm:t>
    </dgm:pt>
    <dgm:pt modelId="{17D5BF61-6EEE-46E0-ADCB-2340BE94B148}" type="sibTrans" cxnId="{7C80A8DF-954D-47B0-AB60-3EE09B18806B}">
      <dgm:prSet/>
      <dgm:spPr/>
      <dgm:t>
        <a:bodyPr/>
        <a:lstStyle/>
        <a:p>
          <a:endParaRPr lang="en-US"/>
        </a:p>
      </dgm:t>
    </dgm:pt>
    <dgm:pt modelId="{7954E1AD-EC29-4EA2-BEB9-7B2BDE18478B}">
      <dgm:prSet/>
      <dgm:spPr/>
      <dgm:t>
        <a:bodyPr/>
        <a:lstStyle/>
        <a:p>
          <a:r>
            <a:rPr lang="en-US"/>
            <a:t>1937: Wagner Steagall Act 1937</a:t>
          </a:r>
        </a:p>
      </dgm:t>
    </dgm:pt>
    <dgm:pt modelId="{A8D49927-B2E0-4166-AA4A-E305A30CF917}" type="parTrans" cxnId="{95DE4534-664D-45AA-9C5E-CBEBC552230A}">
      <dgm:prSet/>
      <dgm:spPr/>
      <dgm:t>
        <a:bodyPr/>
        <a:lstStyle/>
        <a:p>
          <a:endParaRPr lang="en-US"/>
        </a:p>
      </dgm:t>
    </dgm:pt>
    <dgm:pt modelId="{27FECEE3-7CC5-4771-A609-17F3C208BB19}" type="sibTrans" cxnId="{95DE4534-664D-45AA-9C5E-CBEBC552230A}">
      <dgm:prSet/>
      <dgm:spPr/>
      <dgm:t>
        <a:bodyPr/>
        <a:lstStyle/>
        <a:p>
          <a:endParaRPr lang="en-US"/>
        </a:p>
      </dgm:t>
    </dgm:pt>
    <dgm:pt modelId="{23201267-41A0-4BB6-AD5C-E2F7A125C7A8}">
      <dgm:prSet/>
      <dgm:spPr/>
      <dgm:t>
        <a:bodyPr/>
        <a:lstStyle/>
        <a:p>
          <a:r>
            <a:rPr lang="en-US"/>
            <a:t>1856: California Indian Relocation Act – Urban relocation and assimilation into white culture</a:t>
          </a:r>
        </a:p>
      </dgm:t>
    </dgm:pt>
    <dgm:pt modelId="{7DD15DBC-A4F7-4E82-84A1-63510AD455F3}" type="parTrans" cxnId="{F20B93FE-AC4F-4E93-AF3B-A875E5089B0C}">
      <dgm:prSet/>
      <dgm:spPr/>
      <dgm:t>
        <a:bodyPr/>
        <a:lstStyle/>
        <a:p>
          <a:endParaRPr lang="en-US"/>
        </a:p>
      </dgm:t>
    </dgm:pt>
    <dgm:pt modelId="{545B3CF7-BA1A-471C-9C53-5BF480E1F1BA}" type="sibTrans" cxnId="{F20B93FE-AC4F-4E93-AF3B-A875E5089B0C}">
      <dgm:prSet/>
      <dgm:spPr/>
      <dgm:t>
        <a:bodyPr/>
        <a:lstStyle/>
        <a:p>
          <a:endParaRPr lang="en-US"/>
        </a:p>
      </dgm:t>
    </dgm:pt>
    <dgm:pt modelId="{7BB56E6C-46D3-4675-9527-F6DED9E80BF7}">
      <dgm:prSet/>
      <dgm:spPr/>
      <dgm:t>
        <a:bodyPr/>
        <a:lstStyle/>
        <a:p>
          <a:r>
            <a:rPr lang="en-US"/>
            <a:t>1958: Rancheria Act – 44 CA Tribes were identified for termination and promised improved water and sanitation systems</a:t>
          </a:r>
        </a:p>
      </dgm:t>
    </dgm:pt>
    <dgm:pt modelId="{7E9895D4-09C8-4288-B18A-2ACB8BDD2C94}" type="parTrans" cxnId="{FF9B09A4-84F7-4354-B650-3028A971A84E}">
      <dgm:prSet/>
      <dgm:spPr/>
      <dgm:t>
        <a:bodyPr/>
        <a:lstStyle/>
        <a:p>
          <a:endParaRPr lang="en-US"/>
        </a:p>
      </dgm:t>
    </dgm:pt>
    <dgm:pt modelId="{9FA19D64-8CDF-4952-A60F-0C8FEDFAE036}" type="sibTrans" cxnId="{FF9B09A4-84F7-4354-B650-3028A971A84E}">
      <dgm:prSet/>
      <dgm:spPr/>
      <dgm:t>
        <a:bodyPr/>
        <a:lstStyle/>
        <a:p>
          <a:endParaRPr lang="en-US"/>
        </a:p>
      </dgm:t>
    </dgm:pt>
    <dgm:pt modelId="{43D07EE5-0D39-4372-86F8-83768E586810}" type="pres">
      <dgm:prSet presAssocID="{F647C6C5-0EF3-448A-A50A-01CD7903FF7B}" presName="linear" presStyleCnt="0">
        <dgm:presLayoutVars>
          <dgm:animLvl val="lvl"/>
          <dgm:resizeHandles val="exact"/>
        </dgm:presLayoutVars>
      </dgm:prSet>
      <dgm:spPr/>
    </dgm:pt>
    <dgm:pt modelId="{77715EBD-5501-45C5-9791-050D2564B8B7}" type="pres">
      <dgm:prSet presAssocID="{DB8EC660-8C54-4E71-ABCA-1305E5EEFAE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43634F0-5AFE-4FA4-BC45-7EE7CF838995}" type="pres">
      <dgm:prSet presAssocID="{8309C8DB-87E4-4D0E-A39D-D8DB9EDBD651}" presName="spacer" presStyleCnt="0"/>
      <dgm:spPr/>
    </dgm:pt>
    <dgm:pt modelId="{C7660309-7116-4902-8D07-918F8BBE2F0B}" type="pres">
      <dgm:prSet presAssocID="{555B9CF4-3875-477C-BFD3-93AF1CF2E89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02567E1-2A71-4A7D-BF42-2ADE0C730CAE}" type="pres">
      <dgm:prSet presAssocID="{17D5BF61-6EEE-46E0-ADCB-2340BE94B148}" presName="spacer" presStyleCnt="0"/>
      <dgm:spPr/>
    </dgm:pt>
    <dgm:pt modelId="{E37AB177-5D8A-40C1-AE3F-F4E16D78D7C9}" type="pres">
      <dgm:prSet presAssocID="{7954E1AD-EC29-4EA2-BEB9-7B2BDE18478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8680657-2A7C-4F48-A706-BCAE38E2DE2F}" type="pres">
      <dgm:prSet presAssocID="{27FECEE3-7CC5-4771-A609-17F3C208BB19}" presName="spacer" presStyleCnt="0"/>
      <dgm:spPr/>
    </dgm:pt>
    <dgm:pt modelId="{15ABCB77-3E40-44BB-9B6B-5B66F6BAB864}" type="pres">
      <dgm:prSet presAssocID="{23201267-41A0-4BB6-AD5C-E2F7A125C7A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FDF3400-079C-44D2-A83E-0C709AC0015A}" type="pres">
      <dgm:prSet presAssocID="{545B3CF7-BA1A-471C-9C53-5BF480E1F1BA}" presName="spacer" presStyleCnt="0"/>
      <dgm:spPr/>
    </dgm:pt>
    <dgm:pt modelId="{0AA865B7-E723-495D-8BF6-89CE2714F8BD}" type="pres">
      <dgm:prSet presAssocID="{7BB56E6C-46D3-4675-9527-F6DED9E80BF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D2D451E-4970-4942-B9FB-AFC88DC474F5}" type="presOf" srcId="{7954E1AD-EC29-4EA2-BEB9-7B2BDE18478B}" destId="{E37AB177-5D8A-40C1-AE3F-F4E16D78D7C9}" srcOrd="0" destOrd="0" presId="urn:microsoft.com/office/officeart/2005/8/layout/vList2"/>
    <dgm:cxn modelId="{28BF1B33-393E-40CB-B232-4AC4A5B78B05}" type="presOf" srcId="{DB8EC660-8C54-4E71-ABCA-1305E5EEFAE1}" destId="{77715EBD-5501-45C5-9791-050D2564B8B7}" srcOrd="0" destOrd="0" presId="urn:microsoft.com/office/officeart/2005/8/layout/vList2"/>
    <dgm:cxn modelId="{95DE4534-664D-45AA-9C5E-CBEBC552230A}" srcId="{F647C6C5-0EF3-448A-A50A-01CD7903FF7B}" destId="{7954E1AD-EC29-4EA2-BEB9-7B2BDE18478B}" srcOrd="2" destOrd="0" parTransId="{A8D49927-B2E0-4166-AA4A-E305A30CF917}" sibTransId="{27FECEE3-7CC5-4771-A609-17F3C208BB19}"/>
    <dgm:cxn modelId="{01223B3F-46B6-4F67-BF7B-2DFECD5DBA38}" type="presOf" srcId="{555B9CF4-3875-477C-BFD3-93AF1CF2E895}" destId="{C7660309-7116-4902-8D07-918F8BBE2F0B}" srcOrd="0" destOrd="0" presId="urn:microsoft.com/office/officeart/2005/8/layout/vList2"/>
    <dgm:cxn modelId="{88B85A40-FC8B-4CE0-8A02-79D9561CB9BF}" type="presOf" srcId="{23201267-41A0-4BB6-AD5C-E2F7A125C7A8}" destId="{15ABCB77-3E40-44BB-9B6B-5B66F6BAB864}" srcOrd="0" destOrd="0" presId="urn:microsoft.com/office/officeart/2005/8/layout/vList2"/>
    <dgm:cxn modelId="{8BED6043-B5D5-4824-A034-FF2EC6F0C4A7}" type="presOf" srcId="{F647C6C5-0EF3-448A-A50A-01CD7903FF7B}" destId="{43D07EE5-0D39-4372-86F8-83768E586810}" srcOrd="0" destOrd="0" presId="urn:microsoft.com/office/officeart/2005/8/layout/vList2"/>
    <dgm:cxn modelId="{A7F09E64-E0D2-4410-B867-C210F0B97A4C}" srcId="{F647C6C5-0EF3-448A-A50A-01CD7903FF7B}" destId="{DB8EC660-8C54-4E71-ABCA-1305E5EEFAE1}" srcOrd="0" destOrd="0" parTransId="{03B02E47-C6DA-45CD-B6EA-FBFE9C3EA976}" sibTransId="{8309C8DB-87E4-4D0E-A39D-D8DB9EDBD651}"/>
    <dgm:cxn modelId="{390BCE48-4438-446C-92F8-47B051F3286A}" type="presOf" srcId="{7BB56E6C-46D3-4675-9527-F6DED9E80BF7}" destId="{0AA865B7-E723-495D-8BF6-89CE2714F8BD}" srcOrd="0" destOrd="0" presId="urn:microsoft.com/office/officeart/2005/8/layout/vList2"/>
    <dgm:cxn modelId="{FF9B09A4-84F7-4354-B650-3028A971A84E}" srcId="{F647C6C5-0EF3-448A-A50A-01CD7903FF7B}" destId="{7BB56E6C-46D3-4675-9527-F6DED9E80BF7}" srcOrd="4" destOrd="0" parTransId="{7E9895D4-09C8-4288-B18A-2ACB8BDD2C94}" sibTransId="{9FA19D64-8CDF-4952-A60F-0C8FEDFAE036}"/>
    <dgm:cxn modelId="{7C80A8DF-954D-47B0-AB60-3EE09B18806B}" srcId="{F647C6C5-0EF3-448A-A50A-01CD7903FF7B}" destId="{555B9CF4-3875-477C-BFD3-93AF1CF2E895}" srcOrd="1" destOrd="0" parTransId="{B411D065-3FD4-4962-92C9-55983A6D95F2}" sibTransId="{17D5BF61-6EEE-46E0-ADCB-2340BE94B148}"/>
    <dgm:cxn modelId="{F20B93FE-AC4F-4E93-AF3B-A875E5089B0C}" srcId="{F647C6C5-0EF3-448A-A50A-01CD7903FF7B}" destId="{23201267-41A0-4BB6-AD5C-E2F7A125C7A8}" srcOrd="3" destOrd="0" parTransId="{7DD15DBC-A4F7-4E82-84A1-63510AD455F3}" sibTransId="{545B3CF7-BA1A-471C-9C53-5BF480E1F1BA}"/>
    <dgm:cxn modelId="{B44A53E2-D0EB-4D85-A1E9-17FBB57E6D25}" type="presParOf" srcId="{43D07EE5-0D39-4372-86F8-83768E586810}" destId="{77715EBD-5501-45C5-9791-050D2564B8B7}" srcOrd="0" destOrd="0" presId="urn:microsoft.com/office/officeart/2005/8/layout/vList2"/>
    <dgm:cxn modelId="{80464360-EA65-408F-98D7-3FF1770E86D5}" type="presParOf" srcId="{43D07EE5-0D39-4372-86F8-83768E586810}" destId="{A43634F0-5AFE-4FA4-BC45-7EE7CF838995}" srcOrd="1" destOrd="0" presId="urn:microsoft.com/office/officeart/2005/8/layout/vList2"/>
    <dgm:cxn modelId="{1A334DE1-C6D7-473F-B81C-169A34880B5F}" type="presParOf" srcId="{43D07EE5-0D39-4372-86F8-83768E586810}" destId="{C7660309-7116-4902-8D07-918F8BBE2F0B}" srcOrd="2" destOrd="0" presId="urn:microsoft.com/office/officeart/2005/8/layout/vList2"/>
    <dgm:cxn modelId="{F6E85473-C6CB-4DCF-8FBF-9A76DB32C23F}" type="presParOf" srcId="{43D07EE5-0D39-4372-86F8-83768E586810}" destId="{402567E1-2A71-4A7D-BF42-2ADE0C730CAE}" srcOrd="3" destOrd="0" presId="urn:microsoft.com/office/officeart/2005/8/layout/vList2"/>
    <dgm:cxn modelId="{45B4557A-18B4-4426-8B12-55BECCFF303C}" type="presParOf" srcId="{43D07EE5-0D39-4372-86F8-83768E586810}" destId="{E37AB177-5D8A-40C1-AE3F-F4E16D78D7C9}" srcOrd="4" destOrd="0" presId="urn:microsoft.com/office/officeart/2005/8/layout/vList2"/>
    <dgm:cxn modelId="{F925E77F-EBCE-42D1-8EB0-7D6819732228}" type="presParOf" srcId="{43D07EE5-0D39-4372-86F8-83768E586810}" destId="{B8680657-2A7C-4F48-A706-BCAE38E2DE2F}" srcOrd="5" destOrd="0" presId="urn:microsoft.com/office/officeart/2005/8/layout/vList2"/>
    <dgm:cxn modelId="{FA713F8C-2C20-4D95-9C62-E3E03BC2A2FA}" type="presParOf" srcId="{43D07EE5-0D39-4372-86F8-83768E586810}" destId="{15ABCB77-3E40-44BB-9B6B-5B66F6BAB864}" srcOrd="6" destOrd="0" presId="urn:microsoft.com/office/officeart/2005/8/layout/vList2"/>
    <dgm:cxn modelId="{01CE39EA-D6A8-431C-98DF-D03CE43508BA}" type="presParOf" srcId="{43D07EE5-0D39-4372-86F8-83768E586810}" destId="{BFDF3400-079C-44D2-A83E-0C709AC0015A}" srcOrd="7" destOrd="0" presId="urn:microsoft.com/office/officeart/2005/8/layout/vList2"/>
    <dgm:cxn modelId="{AD27DE27-22A4-4E96-8837-3F8BBA92EF73}" type="presParOf" srcId="{43D07EE5-0D39-4372-86F8-83768E586810}" destId="{0AA865B7-E723-495D-8BF6-89CE2714F8B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F367CF-5735-4086-87E9-4809A0FFE315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172D1D-F8F0-4B2E-9215-7D89D749783A}">
      <dgm:prSet/>
      <dgm:spPr/>
      <dgm:t>
        <a:bodyPr/>
        <a:lstStyle/>
        <a:p>
          <a:pPr>
            <a:defRPr b="1"/>
          </a:pPr>
          <a:r>
            <a:rPr lang="en-US"/>
            <a:t>1970s</a:t>
          </a:r>
        </a:p>
      </dgm:t>
    </dgm:pt>
    <dgm:pt modelId="{841B18E4-09B3-4F17-B74A-E28C6D09C078}" type="parTrans" cxnId="{D3A5E4E2-E489-4AA7-A1EB-C3B851D140E2}">
      <dgm:prSet/>
      <dgm:spPr/>
      <dgm:t>
        <a:bodyPr/>
        <a:lstStyle/>
        <a:p>
          <a:endParaRPr lang="en-US"/>
        </a:p>
      </dgm:t>
    </dgm:pt>
    <dgm:pt modelId="{193D243E-560D-4994-81E9-932990A3C824}" type="sibTrans" cxnId="{D3A5E4E2-E489-4AA7-A1EB-C3B851D140E2}">
      <dgm:prSet/>
      <dgm:spPr/>
      <dgm:t>
        <a:bodyPr/>
        <a:lstStyle/>
        <a:p>
          <a:endParaRPr lang="en-US"/>
        </a:p>
      </dgm:t>
    </dgm:pt>
    <dgm:pt modelId="{2C78CD6A-074D-4CF6-B3B8-A8780678B02E}">
      <dgm:prSet/>
      <dgm:spPr/>
      <dgm:t>
        <a:bodyPr/>
        <a:lstStyle/>
        <a:p>
          <a:r>
            <a:rPr lang="en-US"/>
            <a:t>Tribes creating Housing Authorities with State Support</a:t>
          </a:r>
        </a:p>
      </dgm:t>
    </dgm:pt>
    <dgm:pt modelId="{26BCF6ED-4839-450D-9C9C-9082A6DCCC13}" type="parTrans" cxnId="{EDAB8DF5-2F91-4F77-B67A-691F08C29195}">
      <dgm:prSet/>
      <dgm:spPr/>
      <dgm:t>
        <a:bodyPr/>
        <a:lstStyle/>
        <a:p>
          <a:endParaRPr lang="en-US"/>
        </a:p>
      </dgm:t>
    </dgm:pt>
    <dgm:pt modelId="{1AF64FC6-02DF-418A-96E0-415EEB040E4C}" type="sibTrans" cxnId="{EDAB8DF5-2F91-4F77-B67A-691F08C29195}">
      <dgm:prSet/>
      <dgm:spPr/>
      <dgm:t>
        <a:bodyPr/>
        <a:lstStyle/>
        <a:p>
          <a:endParaRPr lang="en-US"/>
        </a:p>
      </dgm:t>
    </dgm:pt>
    <dgm:pt modelId="{90DC5517-3A28-412C-8228-78B4BC405823}">
      <dgm:prSet/>
      <dgm:spPr/>
      <dgm:t>
        <a:bodyPr/>
        <a:lstStyle/>
        <a:p>
          <a:pPr>
            <a:defRPr b="1"/>
          </a:pPr>
          <a:r>
            <a:rPr lang="en-US"/>
            <a:t>1983</a:t>
          </a:r>
        </a:p>
      </dgm:t>
    </dgm:pt>
    <dgm:pt modelId="{9544114B-A60B-4ECC-A744-F898EEE73177}" type="parTrans" cxnId="{AB8E7185-4962-401D-8D7C-EE4FED9E7A32}">
      <dgm:prSet/>
      <dgm:spPr/>
      <dgm:t>
        <a:bodyPr/>
        <a:lstStyle/>
        <a:p>
          <a:endParaRPr lang="en-US"/>
        </a:p>
      </dgm:t>
    </dgm:pt>
    <dgm:pt modelId="{F06E5F3C-021A-4981-9415-236CCDAEE1ED}" type="sibTrans" cxnId="{AB8E7185-4962-401D-8D7C-EE4FED9E7A32}">
      <dgm:prSet/>
      <dgm:spPr/>
      <dgm:t>
        <a:bodyPr/>
        <a:lstStyle/>
        <a:p>
          <a:endParaRPr lang="en-US"/>
        </a:p>
      </dgm:t>
    </dgm:pt>
    <dgm:pt modelId="{1203D703-03D2-40FE-9A36-C40B58002196}">
      <dgm:prSet/>
      <dgm:spPr/>
      <dgm:t>
        <a:bodyPr/>
        <a:lstStyle/>
        <a:p>
          <a:r>
            <a:rPr lang="en-US"/>
            <a:t>Tillie Hardwick – Restored 17 Terminated Tribes to Federal Recognition</a:t>
          </a:r>
        </a:p>
      </dgm:t>
    </dgm:pt>
    <dgm:pt modelId="{D3A64EF8-43FB-4682-9165-0E02F2042AD6}" type="parTrans" cxnId="{E474F0F1-D71F-48FB-B309-9F208BA6D1CF}">
      <dgm:prSet/>
      <dgm:spPr/>
      <dgm:t>
        <a:bodyPr/>
        <a:lstStyle/>
        <a:p>
          <a:endParaRPr lang="en-US"/>
        </a:p>
      </dgm:t>
    </dgm:pt>
    <dgm:pt modelId="{CC48A08D-5C2E-4255-83F9-49CDE7C05667}" type="sibTrans" cxnId="{E474F0F1-D71F-48FB-B309-9F208BA6D1CF}">
      <dgm:prSet/>
      <dgm:spPr/>
      <dgm:t>
        <a:bodyPr/>
        <a:lstStyle/>
        <a:p>
          <a:endParaRPr lang="en-US"/>
        </a:p>
      </dgm:t>
    </dgm:pt>
    <dgm:pt modelId="{7F676521-40E8-4332-AE80-462221243275}">
      <dgm:prSet/>
      <dgm:spPr/>
      <dgm:t>
        <a:bodyPr/>
        <a:lstStyle/>
        <a:p>
          <a:pPr>
            <a:defRPr b="1"/>
          </a:pPr>
          <a:r>
            <a:rPr lang="en-US"/>
            <a:t>1986</a:t>
          </a:r>
        </a:p>
      </dgm:t>
    </dgm:pt>
    <dgm:pt modelId="{7B9D20F7-D540-47FA-BCC8-295903F6DDAA}" type="parTrans" cxnId="{394C6EF4-8C4C-4282-AF6D-6CE702253322}">
      <dgm:prSet/>
      <dgm:spPr/>
      <dgm:t>
        <a:bodyPr/>
        <a:lstStyle/>
        <a:p>
          <a:endParaRPr lang="en-US"/>
        </a:p>
      </dgm:t>
    </dgm:pt>
    <dgm:pt modelId="{DD6B2826-A411-419B-BC6A-4C2F6C0EFA46}" type="sibTrans" cxnId="{394C6EF4-8C4C-4282-AF6D-6CE702253322}">
      <dgm:prSet/>
      <dgm:spPr/>
      <dgm:t>
        <a:bodyPr/>
        <a:lstStyle/>
        <a:p>
          <a:endParaRPr lang="en-US"/>
        </a:p>
      </dgm:t>
    </dgm:pt>
    <dgm:pt modelId="{6DA3E2D5-4CFA-429C-94A1-0F9BD8A05F4F}">
      <dgm:prSet/>
      <dgm:spPr/>
      <dgm:t>
        <a:bodyPr/>
        <a:lstStyle/>
        <a:p>
          <a:r>
            <a:rPr lang="en-US"/>
            <a:t>Low Income Housing Tax Credits – Tax Reform Act</a:t>
          </a:r>
        </a:p>
      </dgm:t>
    </dgm:pt>
    <dgm:pt modelId="{051133ED-B8BE-4039-9752-AF5C203BE8ED}" type="parTrans" cxnId="{DDE2C4D5-CD3F-463E-A58E-6E2180F02A92}">
      <dgm:prSet/>
      <dgm:spPr/>
      <dgm:t>
        <a:bodyPr/>
        <a:lstStyle/>
        <a:p>
          <a:endParaRPr lang="en-US"/>
        </a:p>
      </dgm:t>
    </dgm:pt>
    <dgm:pt modelId="{2D5A7182-046F-4646-9640-22BE3FE56FE1}" type="sibTrans" cxnId="{DDE2C4D5-CD3F-463E-A58E-6E2180F02A92}">
      <dgm:prSet/>
      <dgm:spPr/>
      <dgm:t>
        <a:bodyPr/>
        <a:lstStyle/>
        <a:p>
          <a:endParaRPr lang="en-US"/>
        </a:p>
      </dgm:t>
    </dgm:pt>
    <dgm:pt modelId="{1E61C07B-1BAE-4620-B034-E4663C88B271}">
      <dgm:prSet/>
      <dgm:spPr/>
      <dgm:t>
        <a:bodyPr/>
        <a:lstStyle/>
        <a:p>
          <a:pPr>
            <a:defRPr b="1"/>
          </a:pPr>
          <a:r>
            <a:rPr lang="en-US"/>
            <a:t>1990</a:t>
          </a:r>
        </a:p>
      </dgm:t>
    </dgm:pt>
    <dgm:pt modelId="{2C7754A6-BAFA-4210-BAA6-EB73E2CF4F46}" type="parTrans" cxnId="{29428EA3-6D41-40EB-A418-7D8482907894}">
      <dgm:prSet/>
      <dgm:spPr/>
      <dgm:t>
        <a:bodyPr/>
        <a:lstStyle/>
        <a:p>
          <a:endParaRPr lang="en-US"/>
        </a:p>
      </dgm:t>
    </dgm:pt>
    <dgm:pt modelId="{62B8143A-62FE-43DC-B740-A57A8E4511CA}" type="sibTrans" cxnId="{29428EA3-6D41-40EB-A418-7D8482907894}">
      <dgm:prSet/>
      <dgm:spPr/>
      <dgm:t>
        <a:bodyPr/>
        <a:lstStyle/>
        <a:p>
          <a:endParaRPr lang="en-US"/>
        </a:p>
      </dgm:t>
    </dgm:pt>
    <dgm:pt modelId="{708C3691-AE46-4422-AB1C-DF7F148F55D2}">
      <dgm:prSet/>
      <dgm:spPr/>
      <dgm:t>
        <a:bodyPr/>
        <a:lstStyle/>
        <a:p>
          <a:r>
            <a:rPr lang="en-US"/>
            <a:t>HOME Investment Partnership</a:t>
          </a:r>
        </a:p>
      </dgm:t>
    </dgm:pt>
    <dgm:pt modelId="{6962BA31-E31A-4D27-8A7C-7532E4C77770}" type="parTrans" cxnId="{FDCA44E7-C6DD-4312-83EE-FD4485FDEEA1}">
      <dgm:prSet/>
      <dgm:spPr/>
      <dgm:t>
        <a:bodyPr/>
        <a:lstStyle/>
        <a:p>
          <a:endParaRPr lang="en-US"/>
        </a:p>
      </dgm:t>
    </dgm:pt>
    <dgm:pt modelId="{B7124142-85D1-44ED-9683-AACD975BA301}" type="sibTrans" cxnId="{FDCA44E7-C6DD-4312-83EE-FD4485FDEEA1}">
      <dgm:prSet/>
      <dgm:spPr/>
      <dgm:t>
        <a:bodyPr/>
        <a:lstStyle/>
        <a:p>
          <a:endParaRPr lang="en-US"/>
        </a:p>
      </dgm:t>
    </dgm:pt>
    <dgm:pt modelId="{C02B2BC6-DC35-4F95-8D5D-C21CB87DFEBC}">
      <dgm:prSet/>
      <dgm:spPr/>
      <dgm:t>
        <a:bodyPr/>
        <a:lstStyle/>
        <a:p>
          <a:pPr>
            <a:defRPr b="1"/>
          </a:pPr>
          <a:r>
            <a:rPr lang="en-US"/>
            <a:t>1992</a:t>
          </a:r>
        </a:p>
      </dgm:t>
    </dgm:pt>
    <dgm:pt modelId="{FD19E087-1A9C-4833-A929-378B8F84F909}" type="parTrans" cxnId="{2221A0E6-795A-4693-8F32-1BFF40D53020}">
      <dgm:prSet/>
      <dgm:spPr/>
      <dgm:t>
        <a:bodyPr/>
        <a:lstStyle/>
        <a:p>
          <a:endParaRPr lang="en-US"/>
        </a:p>
      </dgm:t>
    </dgm:pt>
    <dgm:pt modelId="{BDB914B4-21CB-4CCC-B974-2885620DCA97}" type="sibTrans" cxnId="{2221A0E6-795A-4693-8F32-1BFF40D53020}">
      <dgm:prSet/>
      <dgm:spPr/>
      <dgm:t>
        <a:bodyPr/>
        <a:lstStyle/>
        <a:p>
          <a:endParaRPr lang="en-US"/>
        </a:p>
      </dgm:t>
    </dgm:pt>
    <dgm:pt modelId="{02453348-B06B-4DAE-9A8E-C997DD2D0AC4}">
      <dgm:prSet/>
      <dgm:spPr/>
      <dgm:t>
        <a:bodyPr/>
        <a:lstStyle/>
        <a:p>
          <a:r>
            <a:rPr lang="en-US"/>
            <a:t>Section 184 Native American Loan Gaurantee Program</a:t>
          </a:r>
        </a:p>
      </dgm:t>
    </dgm:pt>
    <dgm:pt modelId="{71E33661-2811-4AE6-A156-A0387DD2BAA5}" type="parTrans" cxnId="{06A4E7A9-6FF4-4BC9-B069-3092FFCC4158}">
      <dgm:prSet/>
      <dgm:spPr/>
      <dgm:t>
        <a:bodyPr/>
        <a:lstStyle/>
        <a:p>
          <a:endParaRPr lang="en-US"/>
        </a:p>
      </dgm:t>
    </dgm:pt>
    <dgm:pt modelId="{6BE1168B-EEE3-49A2-8F25-E99F1E5A8BBD}" type="sibTrans" cxnId="{06A4E7A9-6FF4-4BC9-B069-3092FFCC4158}">
      <dgm:prSet/>
      <dgm:spPr/>
      <dgm:t>
        <a:bodyPr/>
        <a:lstStyle/>
        <a:p>
          <a:endParaRPr lang="en-US"/>
        </a:p>
      </dgm:t>
    </dgm:pt>
    <dgm:pt modelId="{A5DE64B4-5044-46B2-8D9E-9AFDFD23FC54}">
      <dgm:prSet/>
      <dgm:spPr/>
      <dgm:t>
        <a:bodyPr/>
        <a:lstStyle/>
        <a:p>
          <a:pPr>
            <a:defRPr b="1"/>
          </a:pPr>
          <a:r>
            <a:rPr lang="en-US"/>
            <a:t>1996</a:t>
          </a:r>
        </a:p>
      </dgm:t>
    </dgm:pt>
    <dgm:pt modelId="{E4193348-28DE-40D7-ABBC-84A1CFE75B4E}" type="parTrans" cxnId="{9E72EDD0-FE06-4AFF-B6A4-7B78FDB8A051}">
      <dgm:prSet/>
      <dgm:spPr/>
      <dgm:t>
        <a:bodyPr/>
        <a:lstStyle/>
        <a:p>
          <a:endParaRPr lang="en-US"/>
        </a:p>
      </dgm:t>
    </dgm:pt>
    <dgm:pt modelId="{0B816C5D-D41E-4ABB-8323-8E38FD2F095F}" type="sibTrans" cxnId="{9E72EDD0-FE06-4AFF-B6A4-7B78FDB8A051}">
      <dgm:prSet/>
      <dgm:spPr/>
      <dgm:t>
        <a:bodyPr/>
        <a:lstStyle/>
        <a:p>
          <a:endParaRPr lang="en-US"/>
        </a:p>
      </dgm:t>
    </dgm:pt>
    <dgm:pt modelId="{F8658950-A792-473B-B17B-D516F6BF7786}">
      <dgm:prSet/>
      <dgm:spPr/>
      <dgm:t>
        <a:bodyPr/>
        <a:lstStyle/>
        <a:p>
          <a:r>
            <a:rPr lang="en-US"/>
            <a:t>Native American Housing Assistance and Self-Determination Act</a:t>
          </a:r>
        </a:p>
      </dgm:t>
    </dgm:pt>
    <dgm:pt modelId="{EB7B4885-F144-4010-90D9-9DB17CEFAA49}" type="parTrans" cxnId="{5B9998A2-2A00-43D3-8EE6-FF405E61E280}">
      <dgm:prSet/>
      <dgm:spPr/>
      <dgm:t>
        <a:bodyPr/>
        <a:lstStyle/>
        <a:p>
          <a:endParaRPr lang="en-US"/>
        </a:p>
      </dgm:t>
    </dgm:pt>
    <dgm:pt modelId="{2BFE8A4A-BA5A-4112-B5D4-84CA1FCC8249}" type="sibTrans" cxnId="{5B9998A2-2A00-43D3-8EE6-FF405E61E280}">
      <dgm:prSet/>
      <dgm:spPr/>
      <dgm:t>
        <a:bodyPr/>
        <a:lstStyle/>
        <a:p>
          <a:endParaRPr lang="en-US"/>
        </a:p>
      </dgm:t>
    </dgm:pt>
    <dgm:pt modelId="{BCE30ADC-5DC7-4D27-92A2-FAE4AFBB9D49}" type="pres">
      <dgm:prSet presAssocID="{F5F367CF-5735-4086-87E9-4809A0FFE315}" presName="root" presStyleCnt="0">
        <dgm:presLayoutVars>
          <dgm:chMax/>
          <dgm:chPref/>
          <dgm:animLvl val="lvl"/>
        </dgm:presLayoutVars>
      </dgm:prSet>
      <dgm:spPr/>
    </dgm:pt>
    <dgm:pt modelId="{7677626A-6291-4938-8037-3D7457A9ED23}" type="pres">
      <dgm:prSet presAssocID="{F5F367CF-5735-4086-87E9-4809A0FFE315}" presName="divider" presStyleLbl="fgAcc1" presStyleIdx="0" presStyleCnt="1"/>
      <dgm:spPr/>
    </dgm:pt>
    <dgm:pt modelId="{F3192394-E790-4C84-A3F7-D616ADE19E4A}" type="pres">
      <dgm:prSet presAssocID="{F5F367CF-5735-4086-87E9-4809A0FFE315}" presName="nodes" presStyleCnt="0">
        <dgm:presLayoutVars>
          <dgm:chMax/>
          <dgm:chPref/>
          <dgm:animLvl val="lvl"/>
        </dgm:presLayoutVars>
      </dgm:prSet>
      <dgm:spPr/>
    </dgm:pt>
    <dgm:pt modelId="{6905FD76-73E7-4D9A-9262-70966D50AFFB}" type="pres">
      <dgm:prSet presAssocID="{17172D1D-F8F0-4B2E-9215-7D89D749783A}" presName="composite" presStyleCnt="0"/>
      <dgm:spPr/>
    </dgm:pt>
    <dgm:pt modelId="{1789020E-0B09-4906-9679-0F20A262D4BF}" type="pres">
      <dgm:prSet presAssocID="{17172D1D-F8F0-4B2E-9215-7D89D749783A}" presName="L1TextContainer" presStyleLbl="alignNode1" presStyleIdx="0" presStyleCnt="6">
        <dgm:presLayoutVars>
          <dgm:chMax val="1"/>
          <dgm:chPref val="1"/>
          <dgm:bulletEnabled val="1"/>
        </dgm:presLayoutVars>
      </dgm:prSet>
      <dgm:spPr/>
    </dgm:pt>
    <dgm:pt modelId="{9A3D1243-D838-4DAB-97A6-D7A7015A2445}" type="pres">
      <dgm:prSet presAssocID="{17172D1D-F8F0-4B2E-9215-7D89D749783A}" presName="L2TextContainerWrapper" presStyleCnt="0">
        <dgm:presLayoutVars>
          <dgm:bulletEnabled val="1"/>
        </dgm:presLayoutVars>
      </dgm:prSet>
      <dgm:spPr/>
    </dgm:pt>
    <dgm:pt modelId="{F52CFB57-FF59-4997-B04D-5AAA79894B85}" type="pres">
      <dgm:prSet presAssocID="{17172D1D-F8F0-4B2E-9215-7D89D749783A}" presName="L2TextContainer" presStyleLbl="bgAccFollowNode1" presStyleIdx="0" presStyleCnt="6"/>
      <dgm:spPr/>
    </dgm:pt>
    <dgm:pt modelId="{A7AF3582-DE1F-4F54-9596-E95C81295C87}" type="pres">
      <dgm:prSet presAssocID="{17172D1D-F8F0-4B2E-9215-7D89D749783A}" presName="FlexibleEmptyPlaceHolder" presStyleCnt="0"/>
      <dgm:spPr/>
    </dgm:pt>
    <dgm:pt modelId="{69262565-F95A-40DB-B9CE-DFFE127D5C71}" type="pres">
      <dgm:prSet presAssocID="{17172D1D-F8F0-4B2E-9215-7D89D749783A}" presName="ConnectLine" presStyleLbl="sibTrans1D1" presStyleIdx="0" presStyleCnt="6"/>
      <dgm:spPr/>
    </dgm:pt>
    <dgm:pt modelId="{6E6C21CE-3031-4881-941B-FC7431EED0DC}" type="pres">
      <dgm:prSet presAssocID="{17172D1D-F8F0-4B2E-9215-7D89D749783A}" presName="ConnectorPoint" presStyleLbl="node1" presStyleIdx="0" presStyleCnt="6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6C307EB-52B2-451A-80AE-F9FDC118101C}" type="pres">
      <dgm:prSet presAssocID="{17172D1D-F8F0-4B2E-9215-7D89D749783A}" presName="EmptyPlaceHolder" presStyleCnt="0"/>
      <dgm:spPr/>
    </dgm:pt>
    <dgm:pt modelId="{5E48BF0D-A3F1-4CCA-B1DD-730345529165}" type="pres">
      <dgm:prSet presAssocID="{193D243E-560D-4994-81E9-932990A3C824}" presName="spaceBetweenRectangles" presStyleCnt="0"/>
      <dgm:spPr/>
    </dgm:pt>
    <dgm:pt modelId="{47AE1416-CA87-48AA-8E23-6BE1E9541F30}" type="pres">
      <dgm:prSet presAssocID="{90DC5517-3A28-412C-8228-78B4BC405823}" presName="composite" presStyleCnt="0"/>
      <dgm:spPr/>
    </dgm:pt>
    <dgm:pt modelId="{92EEB0AC-D6F4-4ABE-87A5-534AF8B71850}" type="pres">
      <dgm:prSet presAssocID="{90DC5517-3A28-412C-8228-78B4BC405823}" presName="L1TextContainer" presStyleLbl="alignNode1" presStyleIdx="1" presStyleCnt="6">
        <dgm:presLayoutVars>
          <dgm:chMax val="1"/>
          <dgm:chPref val="1"/>
          <dgm:bulletEnabled val="1"/>
        </dgm:presLayoutVars>
      </dgm:prSet>
      <dgm:spPr/>
    </dgm:pt>
    <dgm:pt modelId="{1AD05CE4-E2A3-44DF-98FE-D788B05AFFAF}" type="pres">
      <dgm:prSet presAssocID="{90DC5517-3A28-412C-8228-78B4BC405823}" presName="L2TextContainerWrapper" presStyleCnt="0">
        <dgm:presLayoutVars>
          <dgm:bulletEnabled val="1"/>
        </dgm:presLayoutVars>
      </dgm:prSet>
      <dgm:spPr/>
    </dgm:pt>
    <dgm:pt modelId="{D38AC8B6-8601-4DB8-9055-6AD4D3CAD881}" type="pres">
      <dgm:prSet presAssocID="{90DC5517-3A28-412C-8228-78B4BC405823}" presName="L2TextContainer" presStyleLbl="bgAccFollowNode1" presStyleIdx="1" presStyleCnt="6"/>
      <dgm:spPr/>
    </dgm:pt>
    <dgm:pt modelId="{E4EE3BF0-7CD7-405C-8380-104D656EA9C4}" type="pres">
      <dgm:prSet presAssocID="{90DC5517-3A28-412C-8228-78B4BC405823}" presName="FlexibleEmptyPlaceHolder" presStyleCnt="0"/>
      <dgm:spPr/>
    </dgm:pt>
    <dgm:pt modelId="{F77C4C70-F5EF-482D-BB7F-064359FA88D1}" type="pres">
      <dgm:prSet presAssocID="{90DC5517-3A28-412C-8228-78B4BC405823}" presName="ConnectLine" presStyleLbl="sibTrans1D1" presStyleIdx="1" presStyleCnt="6"/>
      <dgm:spPr/>
    </dgm:pt>
    <dgm:pt modelId="{D742A59A-383C-41B2-A20F-1120A5E0C562}" type="pres">
      <dgm:prSet presAssocID="{90DC5517-3A28-412C-8228-78B4BC405823}" presName="ConnectorPoint" presStyleLbl="node1" presStyleIdx="1" presStyleCnt="6"/>
      <dgm:spPr>
        <a:solidFill>
          <a:schemeClr val="accent2">
            <a:hueOff val="1135026"/>
            <a:satOff val="3075"/>
            <a:lumOff val="-243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8279830-0085-46B9-A057-901E5D375C74}" type="pres">
      <dgm:prSet presAssocID="{90DC5517-3A28-412C-8228-78B4BC405823}" presName="EmptyPlaceHolder" presStyleCnt="0"/>
      <dgm:spPr/>
    </dgm:pt>
    <dgm:pt modelId="{BB8082D5-7559-48F9-8580-D8670AE30757}" type="pres">
      <dgm:prSet presAssocID="{F06E5F3C-021A-4981-9415-236CCDAEE1ED}" presName="spaceBetweenRectangles" presStyleCnt="0"/>
      <dgm:spPr/>
    </dgm:pt>
    <dgm:pt modelId="{2C8AAE9E-1C7B-45B7-8988-A8B7925CF470}" type="pres">
      <dgm:prSet presAssocID="{7F676521-40E8-4332-AE80-462221243275}" presName="composite" presStyleCnt="0"/>
      <dgm:spPr/>
    </dgm:pt>
    <dgm:pt modelId="{3ABA84D2-60EC-43DE-8876-E15CE1B2CB5E}" type="pres">
      <dgm:prSet presAssocID="{7F676521-40E8-4332-AE80-462221243275}" presName="L1TextContainer" presStyleLbl="alignNode1" presStyleIdx="2" presStyleCnt="6">
        <dgm:presLayoutVars>
          <dgm:chMax val="1"/>
          <dgm:chPref val="1"/>
          <dgm:bulletEnabled val="1"/>
        </dgm:presLayoutVars>
      </dgm:prSet>
      <dgm:spPr/>
    </dgm:pt>
    <dgm:pt modelId="{94E20FC6-BF12-4823-B07B-904371497B45}" type="pres">
      <dgm:prSet presAssocID="{7F676521-40E8-4332-AE80-462221243275}" presName="L2TextContainerWrapper" presStyleCnt="0">
        <dgm:presLayoutVars>
          <dgm:bulletEnabled val="1"/>
        </dgm:presLayoutVars>
      </dgm:prSet>
      <dgm:spPr/>
    </dgm:pt>
    <dgm:pt modelId="{5F14440B-F880-4D21-B1EF-76E7F730194D}" type="pres">
      <dgm:prSet presAssocID="{7F676521-40E8-4332-AE80-462221243275}" presName="L2TextContainer" presStyleLbl="bgAccFollowNode1" presStyleIdx="2" presStyleCnt="6"/>
      <dgm:spPr/>
    </dgm:pt>
    <dgm:pt modelId="{D7BE4125-3DE7-4C95-8F5D-F59508DB7875}" type="pres">
      <dgm:prSet presAssocID="{7F676521-40E8-4332-AE80-462221243275}" presName="FlexibleEmptyPlaceHolder" presStyleCnt="0"/>
      <dgm:spPr/>
    </dgm:pt>
    <dgm:pt modelId="{DA414C08-5795-4E87-A0AB-29B2DA0E79E0}" type="pres">
      <dgm:prSet presAssocID="{7F676521-40E8-4332-AE80-462221243275}" presName="ConnectLine" presStyleLbl="sibTrans1D1" presStyleIdx="2" presStyleCnt="6"/>
      <dgm:spPr/>
    </dgm:pt>
    <dgm:pt modelId="{C230D5D6-D02B-4306-9CBD-594F13A87050}" type="pres">
      <dgm:prSet presAssocID="{7F676521-40E8-4332-AE80-462221243275}" presName="ConnectorPoint" presStyleLbl="node1" presStyleIdx="2" presStyleCnt="6"/>
      <dgm:spPr>
        <a:solidFill>
          <a:schemeClr val="accent2">
            <a:hueOff val="2270051"/>
            <a:satOff val="6150"/>
            <a:lumOff val="-486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5158E18-562F-43C0-9F0A-6B7B4BB0CD35}" type="pres">
      <dgm:prSet presAssocID="{7F676521-40E8-4332-AE80-462221243275}" presName="EmptyPlaceHolder" presStyleCnt="0"/>
      <dgm:spPr/>
    </dgm:pt>
    <dgm:pt modelId="{5FD845BA-A69A-4BF3-812E-A5068F26F479}" type="pres">
      <dgm:prSet presAssocID="{DD6B2826-A411-419B-BC6A-4C2F6C0EFA46}" presName="spaceBetweenRectangles" presStyleCnt="0"/>
      <dgm:spPr/>
    </dgm:pt>
    <dgm:pt modelId="{FA79758D-0E22-4FB9-B21A-07AF6CB061B4}" type="pres">
      <dgm:prSet presAssocID="{1E61C07B-1BAE-4620-B034-E4663C88B271}" presName="composite" presStyleCnt="0"/>
      <dgm:spPr/>
    </dgm:pt>
    <dgm:pt modelId="{30B40A50-25B9-41ED-8F67-988F7944D7B4}" type="pres">
      <dgm:prSet presAssocID="{1E61C07B-1BAE-4620-B034-E4663C88B271}" presName="L1TextContainer" presStyleLbl="alignNode1" presStyleIdx="3" presStyleCnt="6">
        <dgm:presLayoutVars>
          <dgm:chMax val="1"/>
          <dgm:chPref val="1"/>
          <dgm:bulletEnabled val="1"/>
        </dgm:presLayoutVars>
      </dgm:prSet>
      <dgm:spPr/>
    </dgm:pt>
    <dgm:pt modelId="{2DE7E52F-6DB0-4D2E-8F5A-733B9054199E}" type="pres">
      <dgm:prSet presAssocID="{1E61C07B-1BAE-4620-B034-E4663C88B271}" presName="L2TextContainerWrapper" presStyleCnt="0">
        <dgm:presLayoutVars>
          <dgm:bulletEnabled val="1"/>
        </dgm:presLayoutVars>
      </dgm:prSet>
      <dgm:spPr/>
    </dgm:pt>
    <dgm:pt modelId="{8F111F6E-1AA7-43BE-94C5-4AF1B4D5AB33}" type="pres">
      <dgm:prSet presAssocID="{1E61C07B-1BAE-4620-B034-E4663C88B271}" presName="L2TextContainer" presStyleLbl="bgAccFollowNode1" presStyleIdx="3" presStyleCnt="6"/>
      <dgm:spPr/>
    </dgm:pt>
    <dgm:pt modelId="{3A6B2C65-1423-41C0-BF3E-B7CEFC9F6094}" type="pres">
      <dgm:prSet presAssocID="{1E61C07B-1BAE-4620-B034-E4663C88B271}" presName="FlexibleEmptyPlaceHolder" presStyleCnt="0"/>
      <dgm:spPr/>
    </dgm:pt>
    <dgm:pt modelId="{8F19ED5F-C1AC-47B0-AD3F-BE0E668B452F}" type="pres">
      <dgm:prSet presAssocID="{1E61C07B-1BAE-4620-B034-E4663C88B271}" presName="ConnectLine" presStyleLbl="sibTrans1D1" presStyleIdx="3" presStyleCnt="6"/>
      <dgm:spPr/>
    </dgm:pt>
    <dgm:pt modelId="{A582C9B8-5FFD-4AE4-944D-F8FA365CE418}" type="pres">
      <dgm:prSet presAssocID="{1E61C07B-1BAE-4620-B034-E4663C88B271}" presName="ConnectorPoint" presStyleLbl="node1" presStyleIdx="3" presStyleCnt="6"/>
      <dgm:spPr>
        <a:solidFill>
          <a:schemeClr val="accent2">
            <a:hueOff val="3405077"/>
            <a:satOff val="9225"/>
            <a:lumOff val="-729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5ED81CA-46DB-4907-84B8-0DEA64717C6E}" type="pres">
      <dgm:prSet presAssocID="{1E61C07B-1BAE-4620-B034-E4663C88B271}" presName="EmptyPlaceHolder" presStyleCnt="0"/>
      <dgm:spPr/>
    </dgm:pt>
    <dgm:pt modelId="{31A152C6-28F6-4C5D-BA73-C50356462703}" type="pres">
      <dgm:prSet presAssocID="{62B8143A-62FE-43DC-B740-A57A8E4511CA}" presName="spaceBetweenRectangles" presStyleCnt="0"/>
      <dgm:spPr/>
    </dgm:pt>
    <dgm:pt modelId="{C9DD951B-F576-4D06-9296-8CD0E73488D0}" type="pres">
      <dgm:prSet presAssocID="{C02B2BC6-DC35-4F95-8D5D-C21CB87DFEBC}" presName="composite" presStyleCnt="0"/>
      <dgm:spPr/>
    </dgm:pt>
    <dgm:pt modelId="{C978400A-4760-407D-A847-EAF7EB7A2949}" type="pres">
      <dgm:prSet presAssocID="{C02B2BC6-DC35-4F95-8D5D-C21CB87DFEBC}" presName="L1TextContainer" presStyleLbl="alignNode1" presStyleIdx="4" presStyleCnt="6">
        <dgm:presLayoutVars>
          <dgm:chMax val="1"/>
          <dgm:chPref val="1"/>
          <dgm:bulletEnabled val="1"/>
        </dgm:presLayoutVars>
      </dgm:prSet>
      <dgm:spPr/>
    </dgm:pt>
    <dgm:pt modelId="{86554D5E-C54E-4E83-A768-303AC7F1D1F5}" type="pres">
      <dgm:prSet presAssocID="{C02B2BC6-DC35-4F95-8D5D-C21CB87DFEBC}" presName="L2TextContainerWrapper" presStyleCnt="0">
        <dgm:presLayoutVars>
          <dgm:bulletEnabled val="1"/>
        </dgm:presLayoutVars>
      </dgm:prSet>
      <dgm:spPr/>
    </dgm:pt>
    <dgm:pt modelId="{455B32BF-92E4-4345-93A2-FB1B8218F85F}" type="pres">
      <dgm:prSet presAssocID="{C02B2BC6-DC35-4F95-8D5D-C21CB87DFEBC}" presName="L2TextContainer" presStyleLbl="bgAccFollowNode1" presStyleIdx="4" presStyleCnt="6"/>
      <dgm:spPr/>
    </dgm:pt>
    <dgm:pt modelId="{D080F3A1-920E-447C-916F-846AF277E7AF}" type="pres">
      <dgm:prSet presAssocID="{C02B2BC6-DC35-4F95-8D5D-C21CB87DFEBC}" presName="FlexibleEmptyPlaceHolder" presStyleCnt="0"/>
      <dgm:spPr/>
    </dgm:pt>
    <dgm:pt modelId="{1C89A20A-A642-4DE6-BB47-EFB3637C8D97}" type="pres">
      <dgm:prSet presAssocID="{C02B2BC6-DC35-4F95-8D5D-C21CB87DFEBC}" presName="ConnectLine" presStyleLbl="sibTrans1D1" presStyleIdx="4" presStyleCnt="6"/>
      <dgm:spPr/>
    </dgm:pt>
    <dgm:pt modelId="{AD2E7801-E37B-40AB-A60E-5C206C8AC3C5}" type="pres">
      <dgm:prSet presAssocID="{C02B2BC6-DC35-4F95-8D5D-C21CB87DFEBC}" presName="ConnectorPoint" presStyleLbl="node1" presStyleIdx="4" presStyleCnt="6"/>
      <dgm:spPr>
        <a:solidFill>
          <a:schemeClr val="accent2">
            <a:hueOff val="4540102"/>
            <a:satOff val="12300"/>
            <a:lumOff val="-972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4FE2EFB-9FE0-436A-B5C9-7230A20BBF26}" type="pres">
      <dgm:prSet presAssocID="{C02B2BC6-DC35-4F95-8D5D-C21CB87DFEBC}" presName="EmptyPlaceHolder" presStyleCnt="0"/>
      <dgm:spPr/>
    </dgm:pt>
    <dgm:pt modelId="{32A4D33B-BFF3-4D49-A217-740BE1848EA8}" type="pres">
      <dgm:prSet presAssocID="{BDB914B4-21CB-4CCC-B974-2885620DCA97}" presName="spaceBetweenRectangles" presStyleCnt="0"/>
      <dgm:spPr/>
    </dgm:pt>
    <dgm:pt modelId="{A70911C8-1C4F-4557-906E-C66529130FBD}" type="pres">
      <dgm:prSet presAssocID="{A5DE64B4-5044-46B2-8D9E-9AFDFD23FC54}" presName="composite" presStyleCnt="0"/>
      <dgm:spPr/>
    </dgm:pt>
    <dgm:pt modelId="{F2D4EDEF-414F-4AA9-872F-14EDBE45378D}" type="pres">
      <dgm:prSet presAssocID="{A5DE64B4-5044-46B2-8D9E-9AFDFD23FC54}" presName="L1TextContainer" presStyleLbl="alignNode1" presStyleIdx="5" presStyleCnt="6">
        <dgm:presLayoutVars>
          <dgm:chMax val="1"/>
          <dgm:chPref val="1"/>
          <dgm:bulletEnabled val="1"/>
        </dgm:presLayoutVars>
      </dgm:prSet>
      <dgm:spPr/>
    </dgm:pt>
    <dgm:pt modelId="{F328FDB6-B16F-417A-AFCF-85B2EA72C48B}" type="pres">
      <dgm:prSet presAssocID="{A5DE64B4-5044-46B2-8D9E-9AFDFD23FC54}" presName="L2TextContainerWrapper" presStyleCnt="0">
        <dgm:presLayoutVars>
          <dgm:bulletEnabled val="1"/>
        </dgm:presLayoutVars>
      </dgm:prSet>
      <dgm:spPr/>
    </dgm:pt>
    <dgm:pt modelId="{70C278AF-BBE4-47E5-AA86-F0EB6461AED0}" type="pres">
      <dgm:prSet presAssocID="{A5DE64B4-5044-46B2-8D9E-9AFDFD23FC54}" presName="L2TextContainer" presStyleLbl="bgAccFollowNode1" presStyleIdx="5" presStyleCnt="6"/>
      <dgm:spPr/>
    </dgm:pt>
    <dgm:pt modelId="{30E777FD-7D1A-4525-93C6-A69431BC11DC}" type="pres">
      <dgm:prSet presAssocID="{A5DE64B4-5044-46B2-8D9E-9AFDFD23FC54}" presName="FlexibleEmptyPlaceHolder" presStyleCnt="0"/>
      <dgm:spPr/>
    </dgm:pt>
    <dgm:pt modelId="{12B1A4FA-045C-4DC8-9EF2-40A3DA4224F5}" type="pres">
      <dgm:prSet presAssocID="{A5DE64B4-5044-46B2-8D9E-9AFDFD23FC54}" presName="ConnectLine" presStyleLbl="sibTrans1D1" presStyleIdx="5" presStyleCnt="6"/>
      <dgm:spPr/>
    </dgm:pt>
    <dgm:pt modelId="{C566DDA8-86D8-4FA5-8804-B1F737AA2549}" type="pres">
      <dgm:prSet presAssocID="{A5DE64B4-5044-46B2-8D9E-9AFDFD23FC54}" presName="ConnectorPoint" presStyleLbl="node1" presStyleIdx="5" presStyleCnt="6"/>
      <dgm:spPr>
        <a:solidFill>
          <a:schemeClr val="accent2">
            <a:hueOff val="5675128"/>
            <a:satOff val="15375"/>
            <a:lumOff val="-1215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A18B59B-1B4F-4DE3-A582-76BF2D272C70}" type="pres">
      <dgm:prSet presAssocID="{A5DE64B4-5044-46B2-8D9E-9AFDFD23FC54}" presName="EmptyPlaceHolder" presStyleCnt="0"/>
      <dgm:spPr/>
    </dgm:pt>
  </dgm:ptLst>
  <dgm:cxnLst>
    <dgm:cxn modelId="{EABB6E0C-CF26-4D4E-9568-6F4A33E7A342}" type="presOf" srcId="{1203D703-03D2-40FE-9A36-C40B58002196}" destId="{D38AC8B6-8601-4DB8-9055-6AD4D3CAD881}" srcOrd="0" destOrd="0" presId="urn:microsoft.com/office/officeart/2017/3/layout/HorizontalLabelsTimeline"/>
    <dgm:cxn modelId="{C2EBE00D-8C65-4A41-85BB-71CBE1BE6929}" type="presOf" srcId="{A5DE64B4-5044-46B2-8D9E-9AFDFD23FC54}" destId="{F2D4EDEF-414F-4AA9-872F-14EDBE45378D}" srcOrd="0" destOrd="0" presId="urn:microsoft.com/office/officeart/2017/3/layout/HorizontalLabelsTimeline"/>
    <dgm:cxn modelId="{682D335E-C3CD-41F0-9FC6-D40B84A65D17}" type="presOf" srcId="{1E61C07B-1BAE-4620-B034-E4663C88B271}" destId="{30B40A50-25B9-41ED-8F67-988F7944D7B4}" srcOrd="0" destOrd="0" presId="urn:microsoft.com/office/officeart/2017/3/layout/HorizontalLabelsTimeline"/>
    <dgm:cxn modelId="{3B7C7C5E-9F02-473F-8702-440876175966}" type="presOf" srcId="{708C3691-AE46-4422-AB1C-DF7F148F55D2}" destId="{8F111F6E-1AA7-43BE-94C5-4AF1B4D5AB33}" srcOrd="0" destOrd="0" presId="urn:microsoft.com/office/officeart/2017/3/layout/HorizontalLabelsTimeline"/>
    <dgm:cxn modelId="{727C8D41-62BF-490F-9529-28464F5C7F4D}" type="presOf" srcId="{6DA3E2D5-4CFA-429C-94A1-0F9BD8A05F4F}" destId="{5F14440B-F880-4D21-B1EF-76E7F730194D}" srcOrd="0" destOrd="0" presId="urn:microsoft.com/office/officeart/2017/3/layout/HorizontalLabelsTimeline"/>
    <dgm:cxn modelId="{062DFD41-F0D2-4F9E-B50D-397FC4C3D523}" type="presOf" srcId="{C02B2BC6-DC35-4F95-8D5D-C21CB87DFEBC}" destId="{C978400A-4760-407D-A847-EAF7EB7A2949}" srcOrd="0" destOrd="0" presId="urn:microsoft.com/office/officeart/2017/3/layout/HorizontalLabelsTimeline"/>
    <dgm:cxn modelId="{94EEAB42-A6D8-465C-8F40-B352FDA5BF8B}" type="presOf" srcId="{F8658950-A792-473B-B17B-D516F6BF7786}" destId="{70C278AF-BBE4-47E5-AA86-F0EB6461AED0}" srcOrd="0" destOrd="0" presId="urn:microsoft.com/office/officeart/2017/3/layout/HorizontalLabelsTimeline"/>
    <dgm:cxn modelId="{13096763-77F0-4634-8C1C-A5C5661F8DE8}" type="presOf" srcId="{90DC5517-3A28-412C-8228-78B4BC405823}" destId="{92EEB0AC-D6F4-4ABE-87A5-534AF8B71850}" srcOrd="0" destOrd="0" presId="urn:microsoft.com/office/officeart/2017/3/layout/HorizontalLabelsTimeline"/>
    <dgm:cxn modelId="{BBFE974A-2E87-4801-97B8-C3663CDF9B3C}" type="presOf" srcId="{2C78CD6A-074D-4CF6-B3B8-A8780678B02E}" destId="{F52CFB57-FF59-4997-B04D-5AAA79894B85}" srcOrd="0" destOrd="0" presId="urn:microsoft.com/office/officeart/2017/3/layout/HorizontalLabelsTimeline"/>
    <dgm:cxn modelId="{A17EA076-B607-4498-846E-89C3173390DB}" type="presOf" srcId="{F5F367CF-5735-4086-87E9-4809A0FFE315}" destId="{BCE30ADC-5DC7-4D27-92A2-FAE4AFBB9D49}" srcOrd="0" destOrd="0" presId="urn:microsoft.com/office/officeart/2017/3/layout/HorizontalLabelsTimeline"/>
    <dgm:cxn modelId="{AB8E7185-4962-401D-8D7C-EE4FED9E7A32}" srcId="{F5F367CF-5735-4086-87E9-4809A0FFE315}" destId="{90DC5517-3A28-412C-8228-78B4BC405823}" srcOrd="1" destOrd="0" parTransId="{9544114B-A60B-4ECC-A744-F898EEE73177}" sibTransId="{F06E5F3C-021A-4981-9415-236CCDAEE1ED}"/>
    <dgm:cxn modelId="{18DD79A2-FE56-4FDA-B753-2B004E0C6F4B}" type="presOf" srcId="{17172D1D-F8F0-4B2E-9215-7D89D749783A}" destId="{1789020E-0B09-4906-9679-0F20A262D4BF}" srcOrd="0" destOrd="0" presId="urn:microsoft.com/office/officeart/2017/3/layout/HorizontalLabelsTimeline"/>
    <dgm:cxn modelId="{5B9998A2-2A00-43D3-8EE6-FF405E61E280}" srcId="{A5DE64B4-5044-46B2-8D9E-9AFDFD23FC54}" destId="{F8658950-A792-473B-B17B-D516F6BF7786}" srcOrd="0" destOrd="0" parTransId="{EB7B4885-F144-4010-90D9-9DB17CEFAA49}" sibTransId="{2BFE8A4A-BA5A-4112-B5D4-84CA1FCC8249}"/>
    <dgm:cxn modelId="{29428EA3-6D41-40EB-A418-7D8482907894}" srcId="{F5F367CF-5735-4086-87E9-4809A0FFE315}" destId="{1E61C07B-1BAE-4620-B034-E4663C88B271}" srcOrd="3" destOrd="0" parTransId="{2C7754A6-BAFA-4210-BAA6-EB73E2CF4F46}" sibTransId="{62B8143A-62FE-43DC-B740-A57A8E4511CA}"/>
    <dgm:cxn modelId="{06A4E7A9-6FF4-4BC9-B069-3092FFCC4158}" srcId="{C02B2BC6-DC35-4F95-8D5D-C21CB87DFEBC}" destId="{02453348-B06B-4DAE-9A8E-C997DD2D0AC4}" srcOrd="0" destOrd="0" parTransId="{71E33661-2811-4AE6-A156-A0387DD2BAA5}" sibTransId="{6BE1168B-EEE3-49A2-8F25-E99F1E5A8BBD}"/>
    <dgm:cxn modelId="{471B7DBD-530B-40E8-A5CA-DF9B401923D1}" type="presOf" srcId="{7F676521-40E8-4332-AE80-462221243275}" destId="{3ABA84D2-60EC-43DE-8876-E15CE1B2CB5E}" srcOrd="0" destOrd="0" presId="urn:microsoft.com/office/officeart/2017/3/layout/HorizontalLabelsTimeline"/>
    <dgm:cxn modelId="{8DD2CCC3-5544-4B3D-AF65-04525ACBA27D}" type="presOf" srcId="{02453348-B06B-4DAE-9A8E-C997DD2D0AC4}" destId="{455B32BF-92E4-4345-93A2-FB1B8218F85F}" srcOrd="0" destOrd="0" presId="urn:microsoft.com/office/officeart/2017/3/layout/HorizontalLabelsTimeline"/>
    <dgm:cxn modelId="{9E72EDD0-FE06-4AFF-B6A4-7B78FDB8A051}" srcId="{F5F367CF-5735-4086-87E9-4809A0FFE315}" destId="{A5DE64B4-5044-46B2-8D9E-9AFDFD23FC54}" srcOrd="5" destOrd="0" parTransId="{E4193348-28DE-40D7-ABBC-84A1CFE75B4E}" sibTransId="{0B816C5D-D41E-4ABB-8323-8E38FD2F095F}"/>
    <dgm:cxn modelId="{DDE2C4D5-CD3F-463E-A58E-6E2180F02A92}" srcId="{7F676521-40E8-4332-AE80-462221243275}" destId="{6DA3E2D5-4CFA-429C-94A1-0F9BD8A05F4F}" srcOrd="0" destOrd="0" parTransId="{051133ED-B8BE-4039-9752-AF5C203BE8ED}" sibTransId="{2D5A7182-046F-4646-9640-22BE3FE56FE1}"/>
    <dgm:cxn modelId="{D3A5E4E2-E489-4AA7-A1EB-C3B851D140E2}" srcId="{F5F367CF-5735-4086-87E9-4809A0FFE315}" destId="{17172D1D-F8F0-4B2E-9215-7D89D749783A}" srcOrd="0" destOrd="0" parTransId="{841B18E4-09B3-4F17-B74A-E28C6D09C078}" sibTransId="{193D243E-560D-4994-81E9-932990A3C824}"/>
    <dgm:cxn modelId="{2221A0E6-795A-4693-8F32-1BFF40D53020}" srcId="{F5F367CF-5735-4086-87E9-4809A0FFE315}" destId="{C02B2BC6-DC35-4F95-8D5D-C21CB87DFEBC}" srcOrd="4" destOrd="0" parTransId="{FD19E087-1A9C-4833-A929-378B8F84F909}" sibTransId="{BDB914B4-21CB-4CCC-B974-2885620DCA97}"/>
    <dgm:cxn modelId="{FDCA44E7-C6DD-4312-83EE-FD4485FDEEA1}" srcId="{1E61C07B-1BAE-4620-B034-E4663C88B271}" destId="{708C3691-AE46-4422-AB1C-DF7F148F55D2}" srcOrd="0" destOrd="0" parTransId="{6962BA31-E31A-4D27-8A7C-7532E4C77770}" sibTransId="{B7124142-85D1-44ED-9683-AACD975BA301}"/>
    <dgm:cxn modelId="{E474F0F1-D71F-48FB-B309-9F208BA6D1CF}" srcId="{90DC5517-3A28-412C-8228-78B4BC405823}" destId="{1203D703-03D2-40FE-9A36-C40B58002196}" srcOrd="0" destOrd="0" parTransId="{D3A64EF8-43FB-4682-9165-0E02F2042AD6}" sibTransId="{CC48A08D-5C2E-4255-83F9-49CDE7C05667}"/>
    <dgm:cxn modelId="{394C6EF4-8C4C-4282-AF6D-6CE702253322}" srcId="{F5F367CF-5735-4086-87E9-4809A0FFE315}" destId="{7F676521-40E8-4332-AE80-462221243275}" srcOrd="2" destOrd="0" parTransId="{7B9D20F7-D540-47FA-BCC8-295903F6DDAA}" sibTransId="{DD6B2826-A411-419B-BC6A-4C2F6C0EFA46}"/>
    <dgm:cxn modelId="{EDAB8DF5-2F91-4F77-B67A-691F08C29195}" srcId="{17172D1D-F8F0-4B2E-9215-7D89D749783A}" destId="{2C78CD6A-074D-4CF6-B3B8-A8780678B02E}" srcOrd="0" destOrd="0" parTransId="{26BCF6ED-4839-450D-9C9C-9082A6DCCC13}" sibTransId="{1AF64FC6-02DF-418A-96E0-415EEB040E4C}"/>
    <dgm:cxn modelId="{2B63AEDD-BD60-41E3-B9F7-74794FFE0EDD}" type="presParOf" srcId="{BCE30ADC-5DC7-4D27-92A2-FAE4AFBB9D49}" destId="{7677626A-6291-4938-8037-3D7457A9ED23}" srcOrd="0" destOrd="0" presId="urn:microsoft.com/office/officeart/2017/3/layout/HorizontalLabelsTimeline"/>
    <dgm:cxn modelId="{8A01EDD3-E0D0-4DA3-95AC-BCE531E27D97}" type="presParOf" srcId="{BCE30ADC-5DC7-4D27-92A2-FAE4AFBB9D49}" destId="{F3192394-E790-4C84-A3F7-D616ADE19E4A}" srcOrd="1" destOrd="0" presId="urn:microsoft.com/office/officeart/2017/3/layout/HorizontalLabelsTimeline"/>
    <dgm:cxn modelId="{D87B47BD-AB90-4ABA-8CEA-30A611AC1326}" type="presParOf" srcId="{F3192394-E790-4C84-A3F7-D616ADE19E4A}" destId="{6905FD76-73E7-4D9A-9262-70966D50AFFB}" srcOrd="0" destOrd="0" presId="urn:microsoft.com/office/officeart/2017/3/layout/HorizontalLabelsTimeline"/>
    <dgm:cxn modelId="{A132E390-728D-4FB5-A60F-77B72E2DA92A}" type="presParOf" srcId="{6905FD76-73E7-4D9A-9262-70966D50AFFB}" destId="{1789020E-0B09-4906-9679-0F20A262D4BF}" srcOrd="0" destOrd="0" presId="urn:microsoft.com/office/officeart/2017/3/layout/HorizontalLabelsTimeline"/>
    <dgm:cxn modelId="{4B6F5084-6D41-402E-9EEF-AC36E9F84A37}" type="presParOf" srcId="{6905FD76-73E7-4D9A-9262-70966D50AFFB}" destId="{9A3D1243-D838-4DAB-97A6-D7A7015A2445}" srcOrd="1" destOrd="0" presId="urn:microsoft.com/office/officeart/2017/3/layout/HorizontalLabelsTimeline"/>
    <dgm:cxn modelId="{0A27FA48-3461-4C37-9477-741966EF3FA5}" type="presParOf" srcId="{9A3D1243-D838-4DAB-97A6-D7A7015A2445}" destId="{F52CFB57-FF59-4997-B04D-5AAA79894B85}" srcOrd="0" destOrd="0" presId="urn:microsoft.com/office/officeart/2017/3/layout/HorizontalLabelsTimeline"/>
    <dgm:cxn modelId="{FB1CC170-ECD6-446E-9344-CB024CF90E6B}" type="presParOf" srcId="{9A3D1243-D838-4DAB-97A6-D7A7015A2445}" destId="{A7AF3582-DE1F-4F54-9596-E95C81295C87}" srcOrd="1" destOrd="0" presId="urn:microsoft.com/office/officeart/2017/3/layout/HorizontalLabelsTimeline"/>
    <dgm:cxn modelId="{30750C68-B8F7-4D1C-9893-49E9F8C69533}" type="presParOf" srcId="{6905FD76-73E7-4D9A-9262-70966D50AFFB}" destId="{69262565-F95A-40DB-B9CE-DFFE127D5C71}" srcOrd="2" destOrd="0" presId="urn:microsoft.com/office/officeart/2017/3/layout/HorizontalLabelsTimeline"/>
    <dgm:cxn modelId="{69085C28-C228-44DE-B69F-9D3BA51FBCE7}" type="presParOf" srcId="{6905FD76-73E7-4D9A-9262-70966D50AFFB}" destId="{6E6C21CE-3031-4881-941B-FC7431EED0DC}" srcOrd="3" destOrd="0" presId="urn:microsoft.com/office/officeart/2017/3/layout/HorizontalLabelsTimeline"/>
    <dgm:cxn modelId="{B5A56182-F303-41EE-9EAC-5677C76EEB89}" type="presParOf" srcId="{6905FD76-73E7-4D9A-9262-70966D50AFFB}" destId="{36C307EB-52B2-451A-80AE-F9FDC118101C}" srcOrd="4" destOrd="0" presId="urn:microsoft.com/office/officeart/2017/3/layout/HorizontalLabelsTimeline"/>
    <dgm:cxn modelId="{439C84D0-6164-4D00-B631-138A096E8591}" type="presParOf" srcId="{F3192394-E790-4C84-A3F7-D616ADE19E4A}" destId="{5E48BF0D-A3F1-4CCA-B1DD-730345529165}" srcOrd="1" destOrd="0" presId="urn:microsoft.com/office/officeart/2017/3/layout/HorizontalLabelsTimeline"/>
    <dgm:cxn modelId="{7A151965-C01E-4738-8356-3149432203F5}" type="presParOf" srcId="{F3192394-E790-4C84-A3F7-D616ADE19E4A}" destId="{47AE1416-CA87-48AA-8E23-6BE1E9541F30}" srcOrd="2" destOrd="0" presId="urn:microsoft.com/office/officeart/2017/3/layout/HorizontalLabelsTimeline"/>
    <dgm:cxn modelId="{36CEF543-E6D9-409A-8E36-DA05C9D4FE0C}" type="presParOf" srcId="{47AE1416-CA87-48AA-8E23-6BE1E9541F30}" destId="{92EEB0AC-D6F4-4ABE-87A5-534AF8B71850}" srcOrd="0" destOrd="0" presId="urn:microsoft.com/office/officeart/2017/3/layout/HorizontalLabelsTimeline"/>
    <dgm:cxn modelId="{9702D84C-CEFB-4761-81EA-C77499C78CBF}" type="presParOf" srcId="{47AE1416-CA87-48AA-8E23-6BE1E9541F30}" destId="{1AD05CE4-E2A3-44DF-98FE-D788B05AFFAF}" srcOrd="1" destOrd="0" presId="urn:microsoft.com/office/officeart/2017/3/layout/HorizontalLabelsTimeline"/>
    <dgm:cxn modelId="{49CEEB4F-4B89-4339-8172-758D70648BD0}" type="presParOf" srcId="{1AD05CE4-E2A3-44DF-98FE-D788B05AFFAF}" destId="{D38AC8B6-8601-4DB8-9055-6AD4D3CAD881}" srcOrd="0" destOrd="0" presId="urn:microsoft.com/office/officeart/2017/3/layout/HorizontalLabelsTimeline"/>
    <dgm:cxn modelId="{8C51B393-B471-4D07-B706-67E925ECD557}" type="presParOf" srcId="{1AD05CE4-E2A3-44DF-98FE-D788B05AFFAF}" destId="{E4EE3BF0-7CD7-405C-8380-104D656EA9C4}" srcOrd="1" destOrd="0" presId="urn:microsoft.com/office/officeart/2017/3/layout/HorizontalLabelsTimeline"/>
    <dgm:cxn modelId="{41C6C4CC-9F30-4961-AB08-DE8A34F2A2CB}" type="presParOf" srcId="{47AE1416-CA87-48AA-8E23-6BE1E9541F30}" destId="{F77C4C70-F5EF-482D-BB7F-064359FA88D1}" srcOrd="2" destOrd="0" presId="urn:microsoft.com/office/officeart/2017/3/layout/HorizontalLabelsTimeline"/>
    <dgm:cxn modelId="{DBB8974C-C8E8-4D72-91C0-A1AEEDC0E15B}" type="presParOf" srcId="{47AE1416-CA87-48AA-8E23-6BE1E9541F30}" destId="{D742A59A-383C-41B2-A20F-1120A5E0C562}" srcOrd="3" destOrd="0" presId="urn:microsoft.com/office/officeart/2017/3/layout/HorizontalLabelsTimeline"/>
    <dgm:cxn modelId="{00480CEF-F92F-40CB-AB77-072D1BAEC36F}" type="presParOf" srcId="{47AE1416-CA87-48AA-8E23-6BE1E9541F30}" destId="{18279830-0085-46B9-A057-901E5D375C74}" srcOrd="4" destOrd="0" presId="urn:microsoft.com/office/officeart/2017/3/layout/HorizontalLabelsTimeline"/>
    <dgm:cxn modelId="{2CE46BD5-0758-4E97-A930-EBF3FE0B1897}" type="presParOf" srcId="{F3192394-E790-4C84-A3F7-D616ADE19E4A}" destId="{BB8082D5-7559-48F9-8580-D8670AE30757}" srcOrd="3" destOrd="0" presId="urn:microsoft.com/office/officeart/2017/3/layout/HorizontalLabelsTimeline"/>
    <dgm:cxn modelId="{7B5853D9-269E-41F5-86CF-042BE842542F}" type="presParOf" srcId="{F3192394-E790-4C84-A3F7-D616ADE19E4A}" destId="{2C8AAE9E-1C7B-45B7-8988-A8B7925CF470}" srcOrd="4" destOrd="0" presId="urn:microsoft.com/office/officeart/2017/3/layout/HorizontalLabelsTimeline"/>
    <dgm:cxn modelId="{1DB617EB-A1FB-40F9-AEFD-3637174E0D5E}" type="presParOf" srcId="{2C8AAE9E-1C7B-45B7-8988-A8B7925CF470}" destId="{3ABA84D2-60EC-43DE-8876-E15CE1B2CB5E}" srcOrd="0" destOrd="0" presId="urn:microsoft.com/office/officeart/2017/3/layout/HorizontalLabelsTimeline"/>
    <dgm:cxn modelId="{83347198-2C76-4666-8A71-C50B1E962E38}" type="presParOf" srcId="{2C8AAE9E-1C7B-45B7-8988-A8B7925CF470}" destId="{94E20FC6-BF12-4823-B07B-904371497B45}" srcOrd="1" destOrd="0" presId="urn:microsoft.com/office/officeart/2017/3/layout/HorizontalLabelsTimeline"/>
    <dgm:cxn modelId="{3045E1ED-56EE-4069-983D-D9955D7CDA92}" type="presParOf" srcId="{94E20FC6-BF12-4823-B07B-904371497B45}" destId="{5F14440B-F880-4D21-B1EF-76E7F730194D}" srcOrd="0" destOrd="0" presId="urn:microsoft.com/office/officeart/2017/3/layout/HorizontalLabelsTimeline"/>
    <dgm:cxn modelId="{285F143E-F143-4676-BF44-EB159A9AB55E}" type="presParOf" srcId="{94E20FC6-BF12-4823-B07B-904371497B45}" destId="{D7BE4125-3DE7-4C95-8F5D-F59508DB7875}" srcOrd="1" destOrd="0" presId="urn:microsoft.com/office/officeart/2017/3/layout/HorizontalLabelsTimeline"/>
    <dgm:cxn modelId="{EDE94676-CBDB-415D-87AA-F2069AF60650}" type="presParOf" srcId="{2C8AAE9E-1C7B-45B7-8988-A8B7925CF470}" destId="{DA414C08-5795-4E87-A0AB-29B2DA0E79E0}" srcOrd="2" destOrd="0" presId="urn:microsoft.com/office/officeart/2017/3/layout/HorizontalLabelsTimeline"/>
    <dgm:cxn modelId="{7A22D9FD-D5F2-4E6F-B4ED-5316E33D67F8}" type="presParOf" srcId="{2C8AAE9E-1C7B-45B7-8988-A8B7925CF470}" destId="{C230D5D6-D02B-4306-9CBD-594F13A87050}" srcOrd="3" destOrd="0" presId="urn:microsoft.com/office/officeart/2017/3/layout/HorizontalLabelsTimeline"/>
    <dgm:cxn modelId="{A64E691C-8A49-4E77-B1C8-423E4606C70B}" type="presParOf" srcId="{2C8AAE9E-1C7B-45B7-8988-A8B7925CF470}" destId="{65158E18-562F-43C0-9F0A-6B7B4BB0CD35}" srcOrd="4" destOrd="0" presId="urn:microsoft.com/office/officeart/2017/3/layout/HorizontalLabelsTimeline"/>
    <dgm:cxn modelId="{E72D01E3-1BA7-41D8-B08F-D442B5B020A1}" type="presParOf" srcId="{F3192394-E790-4C84-A3F7-D616ADE19E4A}" destId="{5FD845BA-A69A-4BF3-812E-A5068F26F479}" srcOrd="5" destOrd="0" presId="urn:microsoft.com/office/officeart/2017/3/layout/HorizontalLabelsTimeline"/>
    <dgm:cxn modelId="{82FAAFE5-86AB-46F9-9AB3-73F1D52161F0}" type="presParOf" srcId="{F3192394-E790-4C84-A3F7-D616ADE19E4A}" destId="{FA79758D-0E22-4FB9-B21A-07AF6CB061B4}" srcOrd="6" destOrd="0" presId="urn:microsoft.com/office/officeart/2017/3/layout/HorizontalLabelsTimeline"/>
    <dgm:cxn modelId="{CD491C78-97E7-49F4-9C74-8439028927DB}" type="presParOf" srcId="{FA79758D-0E22-4FB9-B21A-07AF6CB061B4}" destId="{30B40A50-25B9-41ED-8F67-988F7944D7B4}" srcOrd="0" destOrd="0" presId="urn:microsoft.com/office/officeart/2017/3/layout/HorizontalLabelsTimeline"/>
    <dgm:cxn modelId="{6AAFBAB1-303E-49C2-9687-DCAF844859CC}" type="presParOf" srcId="{FA79758D-0E22-4FB9-B21A-07AF6CB061B4}" destId="{2DE7E52F-6DB0-4D2E-8F5A-733B9054199E}" srcOrd="1" destOrd="0" presId="urn:microsoft.com/office/officeart/2017/3/layout/HorizontalLabelsTimeline"/>
    <dgm:cxn modelId="{4C3D5B6E-A697-4572-9F18-5FFB0EB6F151}" type="presParOf" srcId="{2DE7E52F-6DB0-4D2E-8F5A-733B9054199E}" destId="{8F111F6E-1AA7-43BE-94C5-4AF1B4D5AB33}" srcOrd="0" destOrd="0" presId="urn:microsoft.com/office/officeart/2017/3/layout/HorizontalLabelsTimeline"/>
    <dgm:cxn modelId="{388493B7-92F9-49DE-A936-7221A266F13B}" type="presParOf" srcId="{2DE7E52F-6DB0-4D2E-8F5A-733B9054199E}" destId="{3A6B2C65-1423-41C0-BF3E-B7CEFC9F6094}" srcOrd="1" destOrd="0" presId="urn:microsoft.com/office/officeart/2017/3/layout/HorizontalLabelsTimeline"/>
    <dgm:cxn modelId="{0FE629FC-6592-491D-BF5E-C66A74D763C5}" type="presParOf" srcId="{FA79758D-0E22-4FB9-B21A-07AF6CB061B4}" destId="{8F19ED5F-C1AC-47B0-AD3F-BE0E668B452F}" srcOrd="2" destOrd="0" presId="urn:microsoft.com/office/officeart/2017/3/layout/HorizontalLabelsTimeline"/>
    <dgm:cxn modelId="{260F88C6-CDD0-4D87-9E8F-FE78AC868688}" type="presParOf" srcId="{FA79758D-0E22-4FB9-B21A-07AF6CB061B4}" destId="{A582C9B8-5FFD-4AE4-944D-F8FA365CE418}" srcOrd="3" destOrd="0" presId="urn:microsoft.com/office/officeart/2017/3/layout/HorizontalLabelsTimeline"/>
    <dgm:cxn modelId="{C47125A3-A8C0-449C-8672-349A11B00BE4}" type="presParOf" srcId="{FA79758D-0E22-4FB9-B21A-07AF6CB061B4}" destId="{E5ED81CA-46DB-4907-84B8-0DEA64717C6E}" srcOrd="4" destOrd="0" presId="urn:microsoft.com/office/officeart/2017/3/layout/HorizontalLabelsTimeline"/>
    <dgm:cxn modelId="{80CAB796-D588-4DBE-AF32-A933101A1FCA}" type="presParOf" srcId="{F3192394-E790-4C84-A3F7-D616ADE19E4A}" destId="{31A152C6-28F6-4C5D-BA73-C50356462703}" srcOrd="7" destOrd="0" presId="urn:microsoft.com/office/officeart/2017/3/layout/HorizontalLabelsTimeline"/>
    <dgm:cxn modelId="{B24150B8-9ED4-4312-A4AC-01AA76FE92D3}" type="presParOf" srcId="{F3192394-E790-4C84-A3F7-D616ADE19E4A}" destId="{C9DD951B-F576-4D06-9296-8CD0E73488D0}" srcOrd="8" destOrd="0" presId="urn:microsoft.com/office/officeart/2017/3/layout/HorizontalLabelsTimeline"/>
    <dgm:cxn modelId="{F63464A2-2C34-4192-9BF2-D13C3704B8A1}" type="presParOf" srcId="{C9DD951B-F576-4D06-9296-8CD0E73488D0}" destId="{C978400A-4760-407D-A847-EAF7EB7A2949}" srcOrd="0" destOrd="0" presId="urn:microsoft.com/office/officeart/2017/3/layout/HorizontalLabelsTimeline"/>
    <dgm:cxn modelId="{D9F6641E-F937-41F6-A58D-3B73AC7D791A}" type="presParOf" srcId="{C9DD951B-F576-4D06-9296-8CD0E73488D0}" destId="{86554D5E-C54E-4E83-A768-303AC7F1D1F5}" srcOrd="1" destOrd="0" presId="urn:microsoft.com/office/officeart/2017/3/layout/HorizontalLabelsTimeline"/>
    <dgm:cxn modelId="{69B48137-15E4-4D4C-AFBB-53A654265640}" type="presParOf" srcId="{86554D5E-C54E-4E83-A768-303AC7F1D1F5}" destId="{455B32BF-92E4-4345-93A2-FB1B8218F85F}" srcOrd="0" destOrd="0" presId="urn:microsoft.com/office/officeart/2017/3/layout/HorizontalLabelsTimeline"/>
    <dgm:cxn modelId="{F790CCC9-8692-4054-8B07-F420FDC3EFCB}" type="presParOf" srcId="{86554D5E-C54E-4E83-A768-303AC7F1D1F5}" destId="{D080F3A1-920E-447C-916F-846AF277E7AF}" srcOrd="1" destOrd="0" presId="urn:microsoft.com/office/officeart/2017/3/layout/HorizontalLabelsTimeline"/>
    <dgm:cxn modelId="{91061CF4-CEBA-46B3-BFB0-0F1B0F892162}" type="presParOf" srcId="{C9DD951B-F576-4D06-9296-8CD0E73488D0}" destId="{1C89A20A-A642-4DE6-BB47-EFB3637C8D97}" srcOrd="2" destOrd="0" presId="urn:microsoft.com/office/officeart/2017/3/layout/HorizontalLabelsTimeline"/>
    <dgm:cxn modelId="{1B1BC19C-0C36-4C3E-B503-371C25D3A2B4}" type="presParOf" srcId="{C9DD951B-F576-4D06-9296-8CD0E73488D0}" destId="{AD2E7801-E37B-40AB-A60E-5C206C8AC3C5}" srcOrd="3" destOrd="0" presId="urn:microsoft.com/office/officeart/2017/3/layout/HorizontalLabelsTimeline"/>
    <dgm:cxn modelId="{6D0E1CB3-CA45-4870-B4E2-C39676AEFA5D}" type="presParOf" srcId="{C9DD951B-F576-4D06-9296-8CD0E73488D0}" destId="{64FE2EFB-9FE0-436A-B5C9-7230A20BBF26}" srcOrd="4" destOrd="0" presId="urn:microsoft.com/office/officeart/2017/3/layout/HorizontalLabelsTimeline"/>
    <dgm:cxn modelId="{264B1B95-3DF6-4E90-98AA-42E0A1772BCB}" type="presParOf" srcId="{F3192394-E790-4C84-A3F7-D616ADE19E4A}" destId="{32A4D33B-BFF3-4D49-A217-740BE1848EA8}" srcOrd="9" destOrd="0" presId="urn:microsoft.com/office/officeart/2017/3/layout/HorizontalLabelsTimeline"/>
    <dgm:cxn modelId="{97350AFB-EBBA-4EB2-93D8-8D9E7109A0B1}" type="presParOf" srcId="{F3192394-E790-4C84-A3F7-D616ADE19E4A}" destId="{A70911C8-1C4F-4557-906E-C66529130FBD}" srcOrd="10" destOrd="0" presId="urn:microsoft.com/office/officeart/2017/3/layout/HorizontalLabelsTimeline"/>
    <dgm:cxn modelId="{5C1FBBA7-4B6C-4686-A8E0-27F66DF88A73}" type="presParOf" srcId="{A70911C8-1C4F-4557-906E-C66529130FBD}" destId="{F2D4EDEF-414F-4AA9-872F-14EDBE45378D}" srcOrd="0" destOrd="0" presId="urn:microsoft.com/office/officeart/2017/3/layout/HorizontalLabelsTimeline"/>
    <dgm:cxn modelId="{F8A4B197-9C7A-42C9-B594-D14803E4EEBF}" type="presParOf" srcId="{A70911C8-1C4F-4557-906E-C66529130FBD}" destId="{F328FDB6-B16F-417A-AFCF-85B2EA72C48B}" srcOrd="1" destOrd="0" presId="urn:microsoft.com/office/officeart/2017/3/layout/HorizontalLabelsTimeline"/>
    <dgm:cxn modelId="{3B16F14B-401E-473F-8251-BEA01003AAAB}" type="presParOf" srcId="{F328FDB6-B16F-417A-AFCF-85B2EA72C48B}" destId="{70C278AF-BBE4-47E5-AA86-F0EB6461AED0}" srcOrd="0" destOrd="0" presId="urn:microsoft.com/office/officeart/2017/3/layout/HorizontalLabelsTimeline"/>
    <dgm:cxn modelId="{99AE822D-B260-4103-B299-0BD4AFC43445}" type="presParOf" srcId="{F328FDB6-B16F-417A-AFCF-85B2EA72C48B}" destId="{30E777FD-7D1A-4525-93C6-A69431BC11DC}" srcOrd="1" destOrd="0" presId="urn:microsoft.com/office/officeart/2017/3/layout/HorizontalLabelsTimeline"/>
    <dgm:cxn modelId="{A233F176-BE84-4CEB-B8D9-15181FF9AA52}" type="presParOf" srcId="{A70911C8-1C4F-4557-906E-C66529130FBD}" destId="{12B1A4FA-045C-4DC8-9EF2-40A3DA4224F5}" srcOrd="2" destOrd="0" presId="urn:microsoft.com/office/officeart/2017/3/layout/HorizontalLabelsTimeline"/>
    <dgm:cxn modelId="{F25D8A33-EC14-4472-91FF-FD726EB733D3}" type="presParOf" srcId="{A70911C8-1C4F-4557-906E-C66529130FBD}" destId="{C566DDA8-86D8-4FA5-8804-B1F737AA2549}" srcOrd="3" destOrd="0" presId="urn:microsoft.com/office/officeart/2017/3/layout/HorizontalLabelsTimeline"/>
    <dgm:cxn modelId="{5958962D-322B-4D23-8415-CACC61618EC9}" type="presParOf" srcId="{A70911C8-1C4F-4557-906E-C66529130FBD}" destId="{FA18B59B-1B4F-4DE3-A582-76BF2D272C70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4EDB50-CDB6-4331-BDA4-F59DF5BB553F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245AF3A-3496-4A3B-8B27-787FDBA535AE}">
      <dgm:prSet/>
      <dgm:spPr/>
      <dgm:t>
        <a:bodyPr/>
        <a:lstStyle/>
        <a:p>
          <a:pPr>
            <a:defRPr b="1"/>
          </a:pPr>
          <a:r>
            <a:rPr lang="en-US" dirty="0"/>
            <a:t>2000's</a:t>
          </a:r>
        </a:p>
      </dgm:t>
    </dgm:pt>
    <dgm:pt modelId="{326418E8-9C34-4314-9855-75763588B6DA}" type="parTrans" cxnId="{39FB83B0-2347-40A7-A26D-898973446E7F}">
      <dgm:prSet/>
      <dgm:spPr/>
      <dgm:t>
        <a:bodyPr/>
        <a:lstStyle/>
        <a:p>
          <a:endParaRPr lang="en-US"/>
        </a:p>
      </dgm:t>
    </dgm:pt>
    <dgm:pt modelId="{B62DDB1A-DD3C-4B25-8A63-B4F55E32AFBC}" type="sibTrans" cxnId="{39FB83B0-2347-40A7-A26D-898973446E7F}">
      <dgm:prSet/>
      <dgm:spPr/>
      <dgm:t>
        <a:bodyPr/>
        <a:lstStyle/>
        <a:p>
          <a:endParaRPr lang="en-US"/>
        </a:p>
      </dgm:t>
    </dgm:pt>
    <dgm:pt modelId="{3E9B88D5-C4ED-491D-9E24-009F7072E7B2}">
      <dgm:prSet/>
      <dgm:spPr/>
      <dgm:t>
        <a:bodyPr/>
        <a:lstStyle/>
        <a:p>
          <a:r>
            <a:rPr lang="en-US" dirty="0"/>
            <a:t>CA Tribe unable to access State Funds – A new found need to partner with fellow advocates</a:t>
          </a:r>
        </a:p>
      </dgm:t>
    </dgm:pt>
    <dgm:pt modelId="{C55A71D9-B479-42C6-A99D-D9AE3B82306C}" type="parTrans" cxnId="{9CE1BA5F-98FC-4436-B67E-EFCBB5C0DC21}">
      <dgm:prSet/>
      <dgm:spPr/>
      <dgm:t>
        <a:bodyPr/>
        <a:lstStyle/>
        <a:p>
          <a:endParaRPr lang="en-US"/>
        </a:p>
      </dgm:t>
    </dgm:pt>
    <dgm:pt modelId="{AA46CD41-16DF-4762-B20E-7E3609DD5629}" type="sibTrans" cxnId="{9CE1BA5F-98FC-4436-B67E-EFCBB5C0DC21}">
      <dgm:prSet/>
      <dgm:spPr/>
      <dgm:t>
        <a:bodyPr/>
        <a:lstStyle/>
        <a:p>
          <a:endParaRPr lang="en-US"/>
        </a:p>
      </dgm:t>
    </dgm:pt>
    <dgm:pt modelId="{3516D72A-786B-40D7-8C4A-ECED16802A6D}">
      <dgm:prSet/>
      <dgm:spPr/>
      <dgm:t>
        <a:bodyPr/>
        <a:lstStyle/>
        <a:p>
          <a:pPr>
            <a:defRPr b="1"/>
          </a:pPr>
          <a:r>
            <a:rPr lang="en-US" dirty="0"/>
            <a:t>2011</a:t>
          </a:r>
        </a:p>
      </dgm:t>
    </dgm:pt>
    <dgm:pt modelId="{C72100BA-EA12-48FE-9130-5CA5D5687AFD}" type="parTrans" cxnId="{621DF9F2-11A7-4E55-A36A-D1B3AE80527C}">
      <dgm:prSet/>
      <dgm:spPr/>
      <dgm:t>
        <a:bodyPr/>
        <a:lstStyle/>
        <a:p>
          <a:endParaRPr lang="en-US"/>
        </a:p>
      </dgm:t>
    </dgm:pt>
    <dgm:pt modelId="{561440F3-C3BB-41F9-83CD-2D633E631852}" type="sibTrans" cxnId="{621DF9F2-11A7-4E55-A36A-D1B3AE80527C}">
      <dgm:prSet/>
      <dgm:spPr/>
      <dgm:t>
        <a:bodyPr/>
        <a:lstStyle/>
        <a:p>
          <a:endParaRPr lang="en-US"/>
        </a:p>
      </dgm:t>
    </dgm:pt>
    <dgm:pt modelId="{B7F6F219-CABE-433F-B9F4-76CE69CF5663}">
      <dgm:prSet/>
      <dgm:spPr/>
      <dgm:t>
        <a:bodyPr/>
        <a:lstStyle/>
        <a:p>
          <a:r>
            <a:rPr lang="en-US" dirty="0"/>
            <a:t>B-10-11</a:t>
          </a:r>
        </a:p>
      </dgm:t>
    </dgm:pt>
    <dgm:pt modelId="{21ECC473-E35F-4244-8707-87C52A4618D8}" type="parTrans" cxnId="{98E161F1-8975-42BB-8EC2-9B2AF3318803}">
      <dgm:prSet/>
      <dgm:spPr/>
      <dgm:t>
        <a:bodyPr/>
        <a:lstStyle/>
        <a:p>
          <a:endParaRPr lang="en-US"/>
        </a:p>
      </dgm:t>
    </dgm:pt>
    <dgm:pt modelId="{A173106D-C563-4D32-BE42-CB27740CDB34}" type="sibTrans" cxnId="{98E161F1-8975-42BB-8EC2-9B2AF3318803}">
      <dgm:prSet/>
      <dgm:spPr/>
      <dgm:t>
        <a:bodyPr/>
        <a:lstStyle/>
        <a:p>
          <a:endParaRPr lang="en-US"/>
        </a:p>
      </dgm:t>
    </dgm:pt>
    <dgm:pt modelId="{83348A5F-E71F-4D1E-8792-82797451231E}">
      <dgm:prSet/>
      <dgm:spPr/>
      <dgm:t>
        <a:bodyPr/>
        <a:lstStyle/>
        <a:p>
          <a:pPr>
            <a:defRPr b="1"/>
          </a:pPr>
          <a:r>
            <a:rPr lang="en-US" dirty="0"/>
            <a:t>2014</a:t>
          </a:r>
        </a:p>
      </dgm:t>
    </dgm:pt>
    <dgm:pt modelId="{F05F88C1-712B-4BE7-9561-C039746CF202}" type="parTrans" cxnId="{6673D719-B32F-4C9B-93FA-D00DC7AC6681}">
      <dgm:prSet/>
      <dgm:spPr/>
      <dgm:t>
        <a:bodyPr/>
        <a:lstStyle/>
        <a:p>
          <a:endParaRPr lang="en-US"/>
        </a:p>
      </dgm:t>
    </dgm:pt>
    <dgm:pt modelId="{ACAB48B7-4E11-4416-9322-C0DF5145EB07}" type="sibTrans" cxnId="{6673D719-B32F-4C9B-93FA-D00DC7AC6681}">
      <dgm:prSet/>
      <dgm:spPr/>
      <dgm:t>
        <a:bodyPr/>
        <a:lstStyle/>
        <a:p>
          <a:endParaRPr lang="en-US"/>
        </a:p>
      </dgm:t>
    </dgm:pt>
    <dgm:pt modelId="{B7663CF1-DC6C-4C99-9B89-08A77A3A2371}">
      <dgm:prSet/>
      <dgm:spPr/>
      <dgm:t>
        <a:bodyPr/>
        <a:lstStyle/>
        <a:p>
          <a:r>
            <a:rPr lang="en-US" dirty="0"/>
            <a:t>Low Income Housing Tax Credits (CA)</a:t>
          </a:r>
        </a:p>
      </dgm:t>
    </dgm:pt>
    <dgm:pt modelId="{5AD49FA0-D290-454B-A8DC-5B535C192F9B}" type="parTrans" cxnId="{FC7B238D-C1BF-4384-88C7-64CCEA524056}">
      <dgm:prSet/>
      <dgm:spPr/>
      <dgm:t>
        <a:bodyPr/>
        <a:lstStyle/>
        <a:p>
          <a:endParaRPr lang="en-US"/>
        </a:p>
      </dgm:t>
    </dgm:pt>
    <dgm:pt modelId="{2F23B1A9-70A5-447F-B385-D4C32E07AEEE}" type="sibTrans" cxnId="{FC7B238D-C1BF-4384-88C7-64CCEA524056}">
      <dgm:prSet/>
      <dgm:spPr/>
      <dgm:t>
        <a:bodyPr/>
        <a:lstStyle/>
        <a:p>
          <a:endParaRPr lang="en-US"/>
        </a:p>
      </dgm:t>
    </dgm:pt>
    <dgm:pt modelId="{0488682E-0817-4889-8DC2-187FFB608759}">
      <dgm:prSet/>
      <dgm:spPr/>
      <dgm:t>
        <a:bodyPr/>
        <a:lstStyle/>
        <a:p>
          <a:pPr>
            <a:defRPr b="1"/>
          </a:pPr>
          <a:r>
            <a:rPr lang="en-US" dirty="0"/>
            <a:t>2016</a:t>
          </a:r>
        </a:p>
      </dgm:t>
    </dgm:pt>
    <dgm:pt modelId="{9BF773FD-9EF8-4F01-8CF8-C9E67400B715}" type="parTrans" cxnId="{E747EE8F-DD6A-4E50-9868-31345C66BB09}">
      <dgm:prSet/>
      <dgm:spPr/>
      <dgm:t>
        <a:bodyPr/>
        <a:lstStyle/>
        <a:p>
          <a:endParaRPr lang="en-US"/>
        </a:p>
      </dgm:t>
    </dgm:pt>
    <dgm:pt modelId="{56668824-B33F-4C84-AC49-19ACFBCF39C8}" type="sibTrans" cxnId="{E747EE8F-DD6A-4E50-9868-31345C66BB09}">
      <dgm:prSet/>
      <dgm:spPr/>
      <dgm:t>
        <a:bodyPr/>
        <a:lstStyle/>
        <a:p>
          <a:endParaRPr lang="en-US"/>
        </a:p>
      </dgm:t>
    </dgm:pt>
    <dgm:pt modelId="{70D33EA4-52F9-405D-ADC3-18DE2DA3B227}">
      <dgm:prSet/>
      <dgm:spPr/>
      <dgm:t>
        <a:bodyPr/>
        <a:lstStyle/>
        <a:p>
          <a:r>
            <a:rPr lang="en-US" dirty="0"/>
            <a:t>HOME NOFA</a:t>
          </a:r>
        </a:p>
      </dgm:t>
    </dgm:pt>
    <dgm:pt modelId="{A311544F-7D2B-4E33-9819-DB82E616CA6B}" type="parTrans" cxnId="{57C02C81-B492-4129-9468-80F466C9A801}">
      <dgm:prSet/>
      <dgm:spPr/>
      <dgm:t>
        <a:bodyPr/>
        <a:lstStyle/>
        <a:p>
          <a:endParaRPr lang="en-US"/>
        </a:p>
      </dgm:t>
    </dgm:pt>
    <dgm:pt modelId="{7A265647-E5C5-46A1-8D55-92993CE2BD76}" type="sibTrans" cxnId="{57C02C81-B492-4129-9468-80F466C9A801}">
      <dgm:prSet/>
      <dgm:spPr/>
      <dgm:t>
        <a:bodyPr/>
        <a:lstStyle/>
        <a:p>
          <a:endParaRPr lang="en-US"/>
        </a:p>
      </dgm:t>
    </dgm:pt>
    <dgm:pt modelId="{179D1C6F-89AB-4225-8DAC-1F6221BC9B1D}">
      <dgm:prSet/>
      <dgm:spPr/>
      <dgm:t>
        <a:bodyPr/>
        <a:lstStyle/>
        <a:p>
          <a:pPr>
            <a:defRPr b="1"/>
          </a:pPr>
          <a:r>
            <a:rPr lang="en-US" dirty="0"/>
            <a:t>2017</a:t>
          </a:r>
        </a:p>
      </dgm:t>
    </dgm:pt>
    <dgm:pt modelId="{1A2877E5-1C57-4A20-93FA-777154415791}" type="parTrans" cxnId="{C887F9B0-9829-4AE6-B33F-15CF7A9B4A46}">
      <dgm:prSet/>
      <dgm:spPr/>
      <dgm:t>
        <a:bodyPr/>
        <a:lstStyle/>
        <a:p>
          <a:endParaRPr lang="en-US"/>
        </a:p>
      </dgm:t>
    </dgm:pt>
    <dgm:pt modelId="{AF0ECA66-87FC-4AEE-B15B-DBEE26837371}" type="sibTrans" cxnId="{C887F9B0-9829-4AE6-B33F-15CF7A9B4A46}">
      <dgm:prSet/>
      <dgm:spPr/>
      <dgm:t>
        <a:bodyPr/>
        <a:lstStyle/>
        <a:p>
          <a:endParaRPr lang="en-US"/>
        </a:p>
      </dgm:t>
    </dgm:pt>
    <dgm:pt modelId="{DA744AE5-6303-46D1-AAF0-7687B1EB3824}">
      <dgm:prSet/>
      <dgm:spPr/>
      <dgm:t>
        <a:bodyPr/>
        <a:lstStyle/>
        <a:p>
          <a:r>
            <a:rPr lang="en-US" dirty="0"/>
            <a:t>HOME NOFA (no award 1st round)</a:t>
          </a:r>
        </a:p>
      </dgm:t>
    </dgm:pt>
    <dgm:pt modelId="{4A57873E-8CB2-4543-A08E-799545E91E8F}" type="parTrans" cxnId="{CF0C869A-AE21-45B4-AD32-364655704A18}">
      <dgm:prSet/>
      <dgm:spPr/>
      <dgm:t>
        <a:bodyPr/>
        <a:lstStyle/>
        <a:p>
          <a:endParaRPr lang="en-US"/>
        </a:p>
      </dgm:t>
    </dgm:pt>
    <dgm:pt modelId="{BD724A60-DA53-4921-9952-EB9BE9B6C495}" type="sibTrans" cxnId="{CF0C869A-AE21-45B4-AD32-364655704A18}">
      <dgm:prSet/>
      <dgm:spPr/>
      <dgm:t>
        <a:bodyPr/>
        <a:lstStyle/>
        <a:p>
          <a:endParaRPr lang="en-US"/>
        </a:p>
      </dgm:t>
    </dgm:pt>
    <dgm:pt modelId="{80FEF90D-43F2-4652-8893-1ACDCEDF5554}">
      <dgm:prSet/>
      <dgm:spPr/>
      <dgm:t>
        <a:bodyPr/>
        <a:lstStyle/>
        <a:p>
          <a:pPr>
            <a:defRPr b="1"/>
          </a:pPr>
          <a:r>
            <a:rPr lang="en-US" dirty="0"/>
            <a:t>2019</a:t>
          </a:r>
        </a:p>
      </dgm:t>
    </dgm:pt>
    <dgm:pt modelId="{35A1E4CD-A709-4F95-B39A-4EB9F079F0AE}" type="parTrans" cxnId="{1A5BD7A6-FF82-441D-9840-D9126D345BBB}">
      <dgm:prSet/>
      <dgm:spPr/>
      <dgm:t>
        <a:bodyPr/>
        <a:lstStyle/>
        <a:p>
          <a:endParaRPr lang="en-US"/>
        </a:p>
      </dgm:t>
    </dgm:pt>
    <dgm:pt modelId="{95E0A9B9-525E-4141-B6EF-ABCF9BDE44EB}" type="sibTrans" cxnId="{1A5BD7A6-FF82-441D-9840-D9126D345BBB}">
      <dgm:prSet/>
      <dgm:spPr/>
      <dgm:t>
        <a:bodyPr/>
        <a:lstStyle/>
        <a:p>
          <a:endParaRPr lang="en-US"/>
        </a:p>
      </dgm:t>
    </dgm:pt>
    <dgm:pt modelId="{C331A359-0580-4636-ACFB-CDABDC6B7648}">
      <dgm:prSet/>
      <dgm:spPr/>
      <dgm:t>
        <a:bodyPr/>
        <a:lstStyle/>
        <a:p>
          <a:pPr rtl="0"/>
          <a:r>
            <a:rPr lang="en-US" dirty="0">
              <a:latin typeface="Aptos Display" panose="02110004020202020204"/>
            </a:rPr>
            <a:t>CA Assembly</a:t>
          </a:r>
          <a:r>
            <a:rPr lang="en-US" dirty="0"/>
            <a:t> Bill 1010</a:t>
          </a:r>
        </a:p>
      </dgm:t>
    </dgm:pt>
    <dgm:pt modelId="{A7C502B1-0C56-4119-B004-2F0D9835D575}" type="parTrans" cxnId="{CC8E4D9E-8466-495D-B878-0C152AA61F4F}">
      <dgm:prSet/>
      <dgm:spPr/>
      <dgm:t>
        <a:bodyPr/>
        <a:lstStyle/>
        <a:p>
          <a:endParaRPr lang="en-US"/>
        </a:p>
      </dgm:t>
    </dgm:pt>
    <dgm:pt modelId="{67AD1104-A35A-4837-8607-B41B70D50532}" type="sibTrans" cxnId="{CC8E4D9E-8466-495D-B878-0C152AA61F4F}">
      <dgm:prSet/>
      <dgm:spPr/>
      <dgm:t>
        <a:bodyPr/>
        <a:lstStyle/>
        <a:p>
          <a:endParaRPr lang="en-US"/>
        </a:p>
      </dgm:t>
    </dgm:pt>
    <dgm:pt modelId="{EA896E64-90AE-4E97-B21E-D87109FB2AD8}" type="pres">
      <dgm:prSet presAssocID="{E74EDB50-CDB6-4331-BDA4-F59DF5BB553F}" presName="root" presStyleCnt="0">
        <dgm:presLayoutVars>
          <dgm:chMax/>
          <dgm:chPref/>
          <dgm:animLvl val="lvl"/>
        </dgm:presLayoutVars>
      </dgm:prSet>
      <dgm:spPr/>
    </dgm:pt>
    <dgm:pt modelId="{0C32FEC1-56C2-43A4-8E7C-D0A0C261EF1D}" type="pres">
      <dgm:prSet presAssocID="{E74EDB50-CDB6-4331-BDA4-F59DF5BB553F}" presName="divider" presStyleLbl="fgAcc1" presStyleIdx="0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18ED8F32-5366-48DB-ABD3-43368D13EF34}" type="pres">
      <dgm:prSet presAssocID="{E74EDB50-CDB6-4331-BDA4-F59DF5BB553F}" presName="nodes" presStyleCnt="0">
        <dgm:presLayoutVars>
          <dgm:chMax/>
          <dgm:chPref/>
          <dgm:animLvl val="lvl"/>
        </dgm:presLayoutVars>
      </dgm:prSet>
      <dgm:spPr/>
    </dgm:pt>
    <dgm:pt modelId="{A35FB481-F9D4-48F2-98AC-17F181FA07D5}" type="pres">
      <dgm:prSet presAssocID="{5245AF3A-3496-4A3B-8B27-787FDBA535AE}" presName="composite" presStyleCnt="0"/>
      <dgm:spPr/>
    </dgm:pt>
    <dgm:pt modelId="{AA9746AC-773E-4785-8C87-1AC7E6F6F3D2}" type="pres">
      <dgm:prSet presAssocID="{5245AF3A-3496-4A3B-8B27-787FDBA535AE}" presName="ConnectorPoint" presStyleLbl="lnNode1" presStyleIdx="0" presStyleCnt="6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D92DD8F-3A39-439E-ABD9-6DD8657D7A0B}" type="pres">
      <dgm:prSet presAssocID="{5245AF3A-3496-4A3B-8B27-787FDBA535AE}" presName="DropPinPlaceHolder" presStyleCnt="0"/>
      <dgm:spPr/>
    </dgm:pt>
    <dgm:pt modelId="{1B54CCF4-0A3A-4F6A-B201-337D802ACF67}" type="pres">
      <dgm:prSet presAssocID="{5245AF3A-3496-4A3B-8B27-787FDBA535AE}" presName="DropPin" presStyleLbl="alignNode1" presStyleIdx="0" presStyleCnt="6"/>
      <dgm:spPr/>
    </dgm:pt>
    <dgm:pt modelId="{5B7F7B6F-D156-41F8-A1E7-9EFEBA327077}" type="pres">
      <dgm:prSet presAssocID="{5245AF3A-3496-4A3B-8B27-787FDBA535AE}" presName="Ellipse" presStyleLbl="fgAcc1" presStyleIdx="1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3FC23377-873B-4E46-BEBD-E831B689DF4E}" type="pres">
      <dgm:prSet presAssocID="{5245AF3A-3496-4A3B-8B27-787FDBA535AE}" presName="L2TextContainer" presStyleLbl="revTx" presStyleIdx="0" presStyleCnt="12">
        <dgm:presLayoutVars>
          <dgm:bulletEnabled val="1"/>
        </dgm:presLayoutVars>
      </dgm:prSet>
      <dgm:spPr/>
    </dgm:pt>
    <dgm:pt modelId="{C63B510D-74FA-4314-8646-17CBA9D31E64}" type="pres">
      <dgm:prSet presAssocID="{5245AF3A-3496-4A3B-8B27-787FDBA535AE}" presName="L1TextContainer" presStyleLbl="revTx" presStyleIdx="1" presStyleCnt="12">
        <dgm:presLayoutVars>
          <dgm:chMax val="1"/>
          <dgm:chPref val="1"/>
          <dgm:bulletEnabled val="1"/>
        </dgm:presLayoutVars>
      </dgm:prSet>
      <dgm:spPr/>
    </dgm:pt>
    <dgm:pt modelId="{803290F3-5613-4FE3-8DCD-631F1494A72D}" type="pres">
      <dgm:prSet presAssocID="{5245AF3A-3496-4A3B-8B27-787FDBA535AE}" presName="ConnectLine" presStyleLbl="sibTrans1D1" presStyleIdx="0" presStyleCnt="6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2C389538-1933-42DE-BE25-AF8EB80AFD2F}" type="pres">
      <dgm:prSet presAssocID="{5245AF3A-3496-4A3B-8B27-787FDBA535AE}" presName="EmptyPlaceHolder" presStyleCnt="0"/>
      <dgm:spPr/>
    </dgm:pt>
    <dgm:pt modelId="{83BD7F1B-BE9F-4995-B9FC-1F6DEB749964}" type="pres">
      <dgm:prSet presAssocID="{B62DDB1A-DD3C-4B25-8A63-B4F55E32AFBC}" presName="spaceBetweenRectangles" presStyleCnt="0"/>
      <dgm:spPr/>
    </dgm:pt>
    <dgm:pt modelId="{5223BD65-C3F6-4BFD-8F79-8E3FF24D02B1}" type="pres">
      <dgm:prSet presAssocID="{3516D72A-786B-40D7-8C4A-ECED16802A6D}" presName="composite" presStyleCnt="0"/>
      <dgm:spPr/>
    </dgm:pt>
    <dgm:pt modelId="{D34E4227-E358-4898-A5D4-BB4E3DF1FAD2}" type="pres">
      <dgm:prSet presAssocID="{3516D72A-786B-40D7-8C4A-ECED16802A6D}" presName="ConnectorPoint" presStyleLbl="lnNode1" presStyleIdx="1" presStyleCnt="6"/>
      <dgm:spPr>
        <a:solidFill>
          <a:schemeClr val="accent2">
            <a:hueOff val="1135026"/>
            <a:satOff val="3075"/>
            <a:lumOff val="-243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5655A21-D1B1-4551-A99E-85ABEBD729F4}" type="pres">
      <dgm:prSet presAssocID="{3516D72A-786B-40D7-8C4A-ECED16802A6D}" presName="DropPinPlaceHolder" presStyleCnt="0"/>
      <dgm:spPr/>
    </dgm:pt>
    <dgm:pt modelId="{E35CABBE-EE04-4506-A443-7399F837C51B}" type="pres">
      <dgm:prSet presAssocID="{3516D72A-786B-40D7-8C4A-ECED16802A6D}" presName="DropPin" presStyleLbl="alignNode1" presStyleIdx="1" presStyleCnt="6"/>
      <dgm:spPr/>
    </dgm:pt>
    <dgm:pt modelId="{2FE7CD15-1BA5-4FDD-8D33-44E162492255}" type="pres">
      <dgm:prSet presAssocID="{3516D72A-786B-40D7-8C4A-ECED16802A6D}" presName="Ellipse" presStyleLbl="fgAcc1" presStyleIdx="2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8588A4C5-0857-400E-92A4-AC957722F646}" type="pres">
      <dgm:prSet presAssocID="{3516D72A-786B-40D7-8C4A-ECED16802A6D}" presName="L2TextContainer" presStyleLbl="revTx" presStyleIdx="2" presStyleCnt="12">
        <dgm:presLayoutVars>
          <dgm:bulletEnabled val="1"/>
        </dgm:presLayoutVars>
      </dgm:prSet>
      <dgm:spPr/>
    </dgm:pt>
    <dgm:pt modelId="{AA070976-143F-472B-B4EB-82762C7E42D4}" type="pres">
      <dgm:prSet presAssocID="{3516D72A-786B-40D7-8C4A-ECED16802A6D}" presName="L1TextContainer" presStyleLbl="revTx" presStyleIdx="3" presStyleCnt="12">
        <dgm:presLayoutVars>
          <dgm:chMax val="1"/>
          <dgm:chPref val="1"/>
          <dgm:bulletEnabled val="1"/>
        </dgm:presLayoutVars>
      </dgm:prSet>
      <dgm:spPr/>
    </dgm:pt>
    <dgm:pt modelId="{BA283301-9E3E-4D89-9CC0-F19DE4F0079F}" type="pres">
      <dgm:prSet presAssocID="{3516D72A-786B-40D7-8C4A-ECED16802A6D}" presName="ConnectLine" presStyleLbl="sibTrans1D1" presStyleIdx="1" presStyleCnt="6"/>
      <dgm:spPr>
        <a:noFill/>
        <a:ln w="12700" cap="flat" cmpd="sng" algn="ctr">
          <a:solidFill>
            <a:schemeClr val="accent2">
              <a:hueOff val="1135026"/>
              <a:satOff val="3075"/>
              <a:lumOff val="-2431"/>
              <a:alphaOff val="0"/>
            </a:schemeClr>
          </a:solidFill>
          <a:prstDash val="dash"/>
          <a:miter lim="800000"/>
        </a:ln>
        <a:effectLst/>
      </dgm:spPr>
    </dgm:pt>
    <dgm:pt modelId="{16C8E9A9-2F3A-4FCF-A562-0474397E67F5}" type="pres">
      <dgm:prSet presAssocID="{3516D72A-786B-40D7-8C4A-ECED16802A6D}" presName="EmptyPlaceHolder" presStyleCnt="0"/>
      <dgm:spPr/>
    </dgm:pt>
    <dgm:pt modelId="{C58036AE-B094-40CE-806D-EDEAE6121F76}" type="pres">
      <dgm:prSet presAssocID="{561440F3-C3BB-41F9-83CD-2D633E631852}" presName="spaceBetweenRectangles" presStyleCnt="0"/>
      <dgm:spPr/>
    </dgm:pt>
    <dgm:pt modelId="{61D5C6C8-D58E-441D-B09B-B28EAF7E59B9}" type="pres">
      <dgm:prSet presAssocID="{83348A5F-E71F-4D1E-8792-82797451231E}" presName="composite" presStyleCnt="0"/>
      <dgm:spPr/>
    </dgm:pt>
    <dgm:pt modelId="{F346D5BB-0CDF-4192-9671-A209849B4C62}" type="pres">
      <dgm:prSet presAssocID="{83348A5F-E71F-4D1E-8792-82797451231E}" presName="ConnectorPoint" presStyleLbl="lnNode1" presStyleIdx="2" presStyleCnt="6"/>
      <dgm:spPr>
        <a:solidFill>
          <a:schemeClr val="accent2">
            <a:hueOff val="2270051"/>
            <a:satOff val="6150"/>
            <a:lumOff val="-486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514B852-A1C3-46D2-9F08-E00BA457193F}" type="pres">
      <dgm:prSet presAssocID="{83348A5F-E71F-4D1E-8792-82797451231E}" presName="DropPinPlaceHolder" presStyleCnt="0"/>
      <dgm:spPr/>
    </dgm:pt>
    <dgm:pt modelId="{46263B43-2609-4BD6-A9A2-BF438233CE25}" type="pres">
      <dgm:prSet presAssocID="{83348A5F-E71F-4D1E-8792-82797451231E}" presName="DropPin" presStyleLbl="alignNode1" presStyleIdx="2" presStyleCnt="6"/>
      <dgm:spPr/>
    </dgm:pt>
    <dgm:pt modelId="{C7289D53-565D-411E-812A-F5A2D22F2C78}" type="pres">
      <dgm:prSet presAssocID="{83348A5F-E71F-4D1E-8792-82797451231E}" presName="Ellipse" presStyleLbl="fgAcc1" presStyleIdx="3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47B44BEB-F320-47D5-A615-151C4E076EB4}" type="pres">
      <dgm:prSet presAssocID="{83348A5F-E71F-4D1E-8792-82797451231E}" presName="L2TextContainer" presStyleLbl="revTx" presStyleIdx="4" presStyleCnt="12">
        <dgm:presLayoutVars>
          <dgm:bulletEnabled val="1"/>
        </dgm:presLayoutVars>
      </dgm:prSet>
      <dgm:spPr/>
    </dgm:pt>
    <dgm:pt modelId="{89968B88-E1B3-4A06-9CC9-DB41C0B859F5}" type="pres">
      <dgm:prSet presAssocID="{83348A5F-E71F-4D1E-8792-82797451231E}" presName="L1TextContainer" presStyleLbl="revTx" presStyleIdx="5" presStyleCnt="12">
        <dgm:presLayoutVars>
          <dgm:chMax val="1"/>
          <dgm:chPref val="1"/>
          <dgm:bulletEnabled val="1"/>
        </dgm:presLayoutVars>
      </dgm:prSet>
      <dgm:spPr/>
    </dgm:pt>
    <dgm:pt modelId="{32FD1821-1D99-4875-86F7-C5DA37E3AA6D}" type="pres">
      <dgm:prSet presAssocID="{83348A5F-E71F-4D1E-8792-82797451231E}" presName="ConnectLine" presStyleLbl="sibTrans1D1" presStyleIdx="2" presStyleCnt="6"/>
      <dgm:spPr>
        <a:noFill/>
        <a:ln w="12700" cap="flat" cmpd="sng" algn="ctr">
          <a:solidFill>
            <a:schemeClr val="accent2">
              <a:hueOff val="2270051"/>
              <a:satOff val="6150"/>
              <a:lumOff val="-4863"/>
              <a:alphaOff val="0"/>
            </a:schemeClr>
          </a:solidFill>
          <a:prstDash val="dash"/>
          <a:miter lim="800000"/>
        </a:ln>
        <a:effectLst/>
      </dgm:spPr>
    </dgm:pt>
    <dgm:pt modelId="{1BCCC265-6EDD-44D5-A78C-B64591344224}" type="pres">
      <dgm:prSet presAssocID="{83348A5F-E71F-4D1E-8792-82797451231E}" presName="EmptyPlaceHolder" presStyleCnt="0"/>
      <dgm:spPr/>
    </dgm:pt>
    <dgm:pt modelId="{4649D217-604D-439F-9107-F55923616B7D}" type="pres">
      <dgm:prSet presAssocID="{ACAB48B7-4E11-4416-9322-C0DF5145EB07}" presName="spaceBetweenRectangles" presStyleCnt="0"/>
      <dgm:spPr/>
    </dgm:pt>
    <dgm:pt modelId="{E4774B58-F9E5-4290-AB41-C5364CA9AA2E}" type="pres">
      <dgm:prSet presAssocID="{0488682E-0817-4889-8DC2-187FFB608759}" presName="composite" presStyleCnt="0"/>
      <dgm:spPr/>
    </dgm:pt>
    <dgm:pt modelId="{53B19F71-1A5B-4009-AA76-9584EC215526}" type="pres">
      <dgm:prSet presAssocID="{0488682E-0817-4889-8DC2-187FFB608759}" presName="ConnectorPoint" presStyleLbl="lnNode1" presStyleIdx="3" presStyleCnt="6"/>
      <dgm:spPr>
        <a:solidFill>
          <a:schemeClr val="accent2">
            <a:hueOff val="3405077"/>
            <a:satOff val="9225"/>
            <a:lumOff val="-729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085F458-5D46-4216-B130-38ADF3FB3B36}" type="pres">
      <dgm:prSet presAssocID="{0488682E-0817-4889-8DC2-187FFB608759}" presName="DropPinPlaceHolder" presStyleCnt="0"/>
      <dgm:spPr/>
    </dgm:pt>
    <dgm:pt modelId="{9715C353-0C44-46C0-AC85-FE5D15ACF6C7}" type="pres">
      <dgm:prSet presAssocID="{0488682E-0817-4889-8DC2-187FFB608759}" presName="DropPin" presStyleLbl="alignNode1" presStyleIdx="3" presStyleCnt="6"/>
      <dgm:spPr/>
    </dgm:pt>
    <dgm:pt modelId="{1014CE5C-3EF4-4ECE-B865-C113D2F5C9AA}" type="pres">
      <dgm:prSet presAssocID="{0488682E-0817-4889-8DC2-187FFB608759}" presName="Ellipse" presStyleLbl="fgAcc1" presStyleIdx="4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FE579E21-0F7D-4AC8-9D7A-83E83E0C280C}" type="pres">
      <dgm:prSet presAssocID="{0488682E-0817-4889-8DC2-187FFB608759}" presName="L2TextContainer" presStyleLbl="revTx" presStyleIdx="6" presStyleCnt="12">
        <dgm:presLayoutVars>
          <dgm:bulletEnabled val="1"/>
        </dgm:presLayoutVars>
      </dgm:prSet>
      <dgm:spPr/>
    </dgm:pt>
    <dgm:pt modelId="{63A47971-4384-4139-B93B-CFB29354397F}" type="pres">
      <dgm:prSet presAssocID="{0488682E-0817-4889-8DC2-187FFB608759}" presName="L1TextContainer" presStyleLbl="revTx" presStyleIdx="7" presStyleCnt="12">
        <dgm:presLayoutVars>
          <dgm:chMax val="1"/>
          <dgm:chPref val="1"/>
          <dgm:bulletEnabled val="1"/>
        </dgm:presLayoutVars>
      </dgm:prSet>
      <dgm:spPr/>
    </dgm:pt>
    <dgm:pt modelId="{26EF6C86-01E1-4501-A209-4EFFF609A208}" type="pres">
      <dgm:prSet presAssocID="{0488682E-0817-4889-8DC2-187FFB608759}" presName="ConnectLine" presStyleLbl="sibTrans1D1" presStyleIdx="3" presStyleCnt="6"/>
      <dgm:spPr>
        <a:noFill/>
        <a:ln w="12700" cap="flat" cmpd="sng" algn="ctr">
          <a:solidFill>
            <a:schemeClr val="accent2">
              <a:hueOff val="3405077"/>
              <a:satOff val="9225"/>
              <a:lumOff val="-7294"/>
              <a:alphaOff val="0"/>
            </a:schemeClr>
          </a:solidFill>
          <a:prstDash val="dash"/>
          <a:miter lim="800000"/>
        </a:ln>
        <a:effectLst/>
      </dgm:spPr>
    </dgm:pt>
    <dgm:pt modelId="{3CDA4D56-2E09-4F3F-B958-A9D9EF0A39DA}" type="pres">
      <dgm:prSet presAssocID="{0488682E-0817-4889-8DC2-187FFB608759}" presName="EmptyPlaceHolder" presStyleCnt="0"/>
      <dgm:spPr/>
    </dgm:pt>
    <dgm:pt modelId="{18C5493D-19F1-4A0B-A4F1-EFE4F0402387}" type="pres">
      <dgm:prSet presAssocID="{56668824-B33F-4C84-AC49-19ACFBCF39C8}" presName="spaceBetweenRectangles" presStyleCnt="0"/>
      <dgm:spPr/>
    </dgm:pt>
    <dgm:pt modelId="{0D99C5EB-693E-4272-854D-2490E17A5747}" type="pres">
      <dgm:prSet presAssocID="{179D1C6F-89AB-4225-8DAC-1F6221BC9B1D}" presName="composite" presStyleCnt="0"/>
      <dgm:spPr/>
    </dgm:pt>
    <dgm:pt modelId="{FDF74F15-E75A-45B5-8BFE-AAE842D8960E}" type="pres">
      <dgm:prSet presAssocID="{179D1C6F-89AB-4225-8DAC-1F6221BC9B1D}" presName="ConnectorPoint" presStyleLbl="lnNode1" presStyleIdx="4" presStyleCnt="6"/>
      <dgm:spPr>
        <a:solidFill>
          <a:schemeClr val="accent2">
            <a:hueOff val="4540102"/>
            <a:satOff val="12300"/>
            <a:lumOff val="-972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65634AF-67A9-4E75-8265-E7C9E374EA9B}" type="pres">
      <dgm:prSet presAssocID="{179D1C6F-89AB-4225-8DAC-1F6221BC9B1D}" presName="DropPinPlaceHolder" presStyleCnt="0"/>
      <dgm:spPr/>
    </dgm:pt>
    <dgm:pt modelId="{3837398E-04EF-47AF-B3D2-BF15C5E69A90}" type="pres">
      <dgm:prSet presAssocID="{179D1C6F-89AB-4225-8DAC-1F6221BC9B1D}" presName="DropPin" presStyleLbl="alignNode1" presStyleIdx="4" presStyleCnt="6"/>
      <dgm:spPr/>
    </dgm:pt>
    <dgm:pt modelId="{5C0F4C9A-3FF0-4B60-9365-7BF1A3A561A0}" type="pres">
      <dgm:prSet presAssocID="{179D1C6F-89AB-4225-8DAC-1F6221BC9B1D}" presName="Ellipse" presStyleLbl="fgAcc1" presStyleIdx="5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21072641-D4D9-4403-B234-F4EA1D0E0C6F}" type="pres">
      <dgm:prSet presAssocID="{179D1C6F-89AB-4225-8DAC-1F6221BC9B1D}" presName="L2TextContainer" presStyleLbl="revTx" presStyleIdx="8" presStyleCnt="12">
        <dgm:presLayoutVars>
          <dgm:bulletEnabled val="1"/>
        </dgm:presLayoutVars>
      </dgm:prSet>
      <dgm:spPr/>
    </dgm:pt>
    <dgm:pt modelId="{747B1AAA-7072-4F0D-9561-0ABA5544DF50}" type="pres">
      <dgm:prSet presAssocID="{179D1C6F-89AB-4225-8DAC-1F6221BC9B1D}" presName="L1TextContainer" presStyleLbl="revTx" presStyleIdx="9" presStyleCnt="12">
        <dgm:presLayoutVars>
          <dgm:chMax val="1"/>
          <dgm:chPref val="1"/>
          <dgm:bulletEnabled val="1"/>
        </dgm:presLayoutVars>
      </dgm:prSet>
      <dgm:spPr/>
    </dgm:pt>
    <dgm:pt modelId="{F6325720-0F76-4A00-89F0-0A04595AE968}" type="pres">
      <dgm:prSet presAssocID="{179D1C6F-89AB-4225-8DAC-1F6221BC9B1D}" presName="ConnectLine" presStyleLbl="sibTrans1D1" presStyleIdx="4" presStyleCnt="6"/>
      <dgm:spPr>
        <a:noFill/>
        <a:ln w="12700" cap="flat" cmpd="sng" algn="ctr">
          <a:solidFill>
            <a:schemeClr val="accent2">
              <a:hueOff val="4540102"/>
              <a:satOff val="12300"/>
              <a:lumOff val="-9726"/>
              <a:alphaOff val="0"/>
            </a:schemeClr>
          </a:solidFill>
          <a:prstDash val="dash"/>
          <a:miter lim="800000"/>
        </a:ln>
        <a:effectLst/>
      </dgm:spPr>
    </dgm:pt>
    <dgm:pt modelId="{F4122F1F-DD76-42EF-B3EC-0D3B6252EE22}" type="pres">
      <dgm:prSet presAssocID="{179D1C6F-89AB-4225-8DAC-1F6221BC9B1D}" presName="EmptyPlaceHolder" presStyleCnt="0"/>
      <dgm:spPr/>
    </dgm:pt>
    <dgm:pt modelId="{0FD2971C-1397-4CCB-AE8A-8F660F99CBFD}" type="pres">
      <dgm:prSet presAssocID="{AF0ECA66-87FC-4AEE-B15B-DBEE26837371}" presName="spaceBetweenRectangles" presStyleCnt="0"/>
      <dgm:spPr/>
    </dgm:pt>
    <dgm:pt modelId="{760AF370-FB9D-465B-A8DC-7FF5DBC8D665}" type="pres">
      <dgm:prSet presAssocID="{80FEF90D-43F2-4652-8893-1ACDCEDF5554}" presName="composite" presStyleCnt="0"/>
      <dgm:spPr/>
    </dgm:pt>
    <dgm:pt modelId="{BC1F562F-6046-410D-B70C-4A82570A6E6A}" type="pres">
      <dgm:prSet presAssocID="{80FEF90D-43F2-4652-8893-1ACDCEDF5554}" presName="ConnectorPoint" presStyleLbl="lnNode1" presStyleIdx="5" presStyleCnt="6"/>
      <dgm:spPr>
        <a:solidFill>
          <a:schemeClr val="accent2">
            <a:hueOff val="5675128"/>
            <a:satOff val="15375"/>
            <a:lumOff val="-1215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5DB5FFB-F01A-4AC7-8ABF-B67E670E1F0F}" type="pres">
      <dgm:prSet presAssocID="{80FEF90D-43F2-4652-8893-1ACDCEDF5554}" presName="DropPinPlaceHolder" presStyleCnt="0"/>
      <dgm:spPr/>
    </dgm:pt>
    <dgm:pt modelId="{364D2F2E-8BB5-4D7D-9ACC-B139CAA76297}" type="pres">
      <dgm:prSet presAssocID="{80FEF90D-43F2-4652-8893-1ACDCEDF5554}" presName="DropPin" presStyleLbl="alignNode1" presStyleIdx="5" presStyleCnt="6"/>
      <dgm:spPr/>
    </dgm:pt>
    <dgm:pt modelId="{4474B172-76B0-41F8-9AF5-95650534154B}" type="pres">
      <dgm:prSet presAssocID="{80FEF90D-43F2-4652-8893-1ACDCEDF5554}" presName="Ellipse" presStyleLbl="fgAcc1" presStyleIdx="6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E0B526A8-1C14-4572-BE53-DB9582A80AFD}" type="pres">
      <dgm:prSet presAssocID="{80FEF90D-43F2-4652-8893-1ACDCEDF5554}" presName="L2TextContainer" presStyleLbl="revTx" presStyleIdx="10" presStyleCnt="12">
        <dgm:presLayoutVars>
          <dgm:bulletEnabled val="1"/>
        </dgm:presLayoutVars>
      </dgm:prSet>
      <dgm:spPr/>
    </dgm:pt>
    <dgm:pt modelId="{DF0F0B6A-19E3-4D3A-8452-AE39B408A6DC}" type="pres">
      <dgm:prSet presAssocID="{80FEF90D-43F2-4652-8893-1ACDCEDF5554}" presName="L1TextContainer" presStyleLbl="revTx" presStyleIdx="11" presStyleCnt="12">
        <dgm:presLayoutVars>
          <dgm:chMax val="1"/>
          <dgm:chPref val="1"/>
          <dgm:bulletEnabled val="1"/>
        </dgm:presLayoutVars>
      </dgm:prSet>
      <dgm:spPr/>
    </dgm:pt>
    <dgm:pt modelId="{136438D3-61D2-43CD-BA7F-CADF7E62AD33}" type="pres">
      <dgm:prSet presAssocID="{80FEF90D-43F2-4652-8893-1ACDCEDF5554}" presName="ConnectLine" presStyleLbl="sibTrans1D1" presStyleIdx="5" presStyleCnt="6"/>
      <dgm:spPr>
        <a:noFill/>
        <a:ln w="12700" cap="flat" cmpd="sng" algn="ctr">
          <a:solidFill>
            <a:schemeClr val="accent2">
              <a:hueOff val="5675128"/>
              <a:satOff val="15375"/>
              <a:lumOff val="-12157"/>
              <a:alphaOff val="0"/>
            </a:schemeClr>
          </a:solidFill>
          <a:prstDash val="dash"/>
          <a:miter lim="800000"/>
        </a:ln>
        <a:effectLst/>
      </dgm:spPr>
    </dgm:pt>
    <dgm:pt modelId="{040EA5ED-798C-471C-808B-65FC71C3D7D5}" type="pres">
      <dgm:prSet presAssocID="{80FEF90D-43F2-4652-8893-1ACDCEDF5554}" presName="EmptyPlaceHolder" presStyleCnt="0"/>
      <dgm:spPr/>
    </dgm:pt>
  </dgm:ptLst>
  <dgm:cxnLst>
    <dgm:cxn modelId="{6673D719-B32F-4C9B-93FA-D00DC7AC6681}" srcId="{E74EDB50-CDB6-4331-BDA4-F59DF5BB553F}" destId="{83348A5F-E71F-4D1E-8792-82797451231E}" srcOrd="2" destOrd="0" parTransId="{F05F88C1-712B-4BE7-9561-C039746CF202}" sibTransId="{ACAB48B7-4E11-4416-9322-C0DF5145EB07}"/>
    <dgm:cxn modelId="{E87ADC1E-2298-4AB3-81DB-5C0442AAD852}" type="presOf" srcId="{B7F6F219-CABE-433F-B9F4-76CE69CF5663}" destId="{8588A4C5-0857-400E-92A4-AC957722F646}" srcOrd="0" destOrd="0" presId="urn:microsoft.com/office/officeart/2017/3/layout/DropPinTimeline"/>
    <dgm:cxn modelId="{9CE1BA5F-98FC-4436-B67E-EFCBB5C0DC21}" srcId="{5245AF3A-3496-4A3B-8B27-787FDBA535AE}" destId="{3E9B88D5-C4ED-491D-9E24-009F7072E7B2}" srcOrd="0" destOrd="0" parTransId="{C55A71D9-B479-42C6-A99D-D9AE3B82306C}" sibTransId="{AA46CD41-16DF-4762-B20E-7E3609DD5629}"/>
    <dgm:cxn modelId="{37995B69-EB74-454B-A661-CB4037DDDF03}" type="presOf" srcId="{5245AF3A-3496-4A3B-8B27-787FDBA535AE}" destId="{C63B510D-74FA-4314-8646-17CBA9D31E64}" srcOrd="0" destOrd="0" presId="urn:microsoft.com/office/officeart/2017/3/layout/DropPinTimeline"/>
    <dgm:cxn modelId="{03E1D452-674B-4384-A12A-4F511DD3C4D4}" type="presOf" srcId="{C331A359-0580-4636-ACFB-CDABDC6B7648}" destId="{E0B526A8-1C14-4572-BE53-DB9582A80AFD}" srcOrd="0" destOrd="0" presId="urn:microsoft.com/office/officeart/2017/3/layout/DropPinTimeline"/>
    <dgm:cxn modelId="{332AEE52-09FF-4E6F-82A8-0425F4951BAF}" type="presOf" srcId="{3516D72A-786B-40D7-8C4A-ECED16802A6D}" destId="{AA070976-143F-472B-B4EB-82762C7E42D4}" srcOrd="0" destOrd="0" presId="urn:microsoft.com/office/officeart/2017/3/layout/DropPinTimeline"/>
    <dgm:cxn modelId="{8FFFC77A-F512-4D6C-BC2D-67F251EF3BA3}" type="presOf" srcId="{0488682E-0817-4889-8DC2-187FFB608759}" destId="{63A47971-4384-4139-B93B-CFB29354397F}" srcOrd="0" destOrd="0" presId="urn:microsoft.com/office/officeart/2017/3/layout/DropPinTimeline"/>
    <dgm:cxn modelId="{57C02C81-B492-4129-9468-80F466C9A801}" srcId="{0488682E-0817-4889-8DC2-187FFB608759}" destId="{70D33EA4-52F9-405D-ADC3-18DE2DA3B227}" srcOrd="0" destOrd="0" parTransId="{A311544F-7D2B-4E33-9819-DB82E616CA6B}" sibTransId="{7A265647-E5C5-46A1-8D55-92993CE2BD76}"/>
    <dgm:cxn modelId="{B07D5F84-319C-41BF-BD6A-DF5CF70419CC}" type="presOf" srcId="{70D33EA4-52F9-405D-ADC3-18DE2DA3B227}" destId="{FE579E21-0F7D-4AC8-9D7A-83E83E0C280C}" srcOrd="0" destOrd="0" presId="urn:microsoft.com/office/officeart/2017/3/layout/DropPinTimeline"/>
    <dgm:cxn modelId="{EC3D1A8D-71CB-4068-8FA3-50C20BD20A72}" type="presOf" srcId="{83348A5F-E71F-4D1E-8792-82797451231E}" destId="{89968B88-E1B3-4A06-9CC9-DB41C0B859F5}" srcOrd="0" destOrd="0" presId="urn:microsoft.com/office/officeart/2017/3/layout/DropPinTimeline"/>
    <dgm:cxn modelId="{FC7B238D-C1BF-4384-88C7-64CCEA524056}" srcId="{83348A5F-E71F-4D1E-8792-82797451231E}" destId="{B7663CF1-DC6C-4C99-9B89-08A77A3A2371}" srcOrd="0" destOrd="0" parTransId="{5AD49FA0-D290-454B-A8DC-5B535C192F9B}" sibTransId="{2F23B1A9-70A5-447F-B385-D4C32E07AEEE}"/>
    <dgm:cxn modelId="{E747EE8F-DD6A-4E50-9868-31345C66BB09}" srcId="{E74EDB50-CDB6-4331-BDA4-F59DF5BB553F}" destId="{0488682E-0817-4889-8DC2-187FFB608759}" srcOrd="3" destOrd="0" parTransId="{9BF773FD-9EF8-4F01-8CF8-C9E67400B715}" sibTransId="{56668824-B33F-4C84-AC49-19ACFBCF39C8}"/>
    <dgm:cxn modelId="{0081CE98-EDE1-477F-A437-47AC4F2AD89A}" type="presOf" srcId="{179D1C6F-89AB-4225-8DAC-1F6221BC9B1D}" destId="{747B1AAA-7072-4F0D-9561-0ABA5544DF50}" srcOrd="0" destOrd="0" presId="urn:microsoft.com/office/officeart/2017/3/layout/DropPinTimeline"/>
    <dgm:cxn modelId="{CF0C869A-AE21-45B4-AD32-364655704A18}" srcId="{179D1C6F-89AB-4225-8DAC-1F6221BC9B1D}" destId="{DA744AE5-6303-46D1-AAF0-7687B1EB3824}" srcOrd="0" destOrd="0" parTransId="{4A57873E-8CB2-4543-A08E-799545E91E8F}" sibTransId="{BD724A60-DA53-4921-9952-EB9BE9B6C495}"/>
    <dgm:cxn modelId="{CC8E4D9E-8466-495D-B878-0C152AA61F4F}" srcId="{80FEF90D-43F2-4652-8893-1ACDCEDF5554}" destId="{C331A359-0580-4636-ACFB-CDABDC6B7648}" srcOrd="0" destOrd="0" parTransId="{A7C502B1-0C56-4119-B004-2F0D9835D575}" sibTransId="{67AD1104-A35A-4837-8607-B41B70D50532}"/>
    <dgm:cxn modelId="{1A5BD7A6-FF82-441D-9840-D9126D345BBB}" srcId="{E74EDB50-CDB6-4331-BDA4-F59DF5BB553F}" destId="{80FEF90D-43F2-4652-8893-1ACDCEDF5554}" srcOrd="5" destOrd="0" parTransId="{35A1E4CD-A709-4F95-B39A-4EB9F079F0AE}" sibTransId="{95E0A9B9-525E-4141-B6EF-ABCF9BDE44EB}"/>
    <dgm:cxn modelId="{0EA1FDA9-8485-4A6D-B7B3-6E6452F977A2}" type="presOf" srcId="{B7663CF1-DC6C-4C99-9B89-08A77A3A2371}" destId="{47B44BEB-F320-47D5-A615-151C4E076EB4}" srcOrd="0" destOrd="0" presId="urn:microsoft.com/office/officeart/2017/3/layout/DropPinTimeline"/>
    <dgm:cxn modelId="{39FB83B0-2347-40A7-A26D-898973446E7F}" srcId="{E74EDB50-CDB6-4331-BDA4-F59DF5BB553F}" destId="{5245AF3A-3496-4A3B-8B27-787FDBA535AE}" srcOrd="0" destOrd="0" parTransId="{326418E8-9C34-4314-9855-75763588B6DA}" sibTransId="{B62DDB1A-DD3C-4B25-8A63-B4F55E32AFBC}"/>
    <dgm:cxn modelId="{C887F9B0-9829-4AE6-B33F-15CF7A9B4A46}" srcId="{E74EDB50-CDB6-4331-BDA4-F59DF5BB553F}" destId="{179D1C6F-89AB-4225-8DAC-1F6221BC9B1D}" srcOrd="4" destOrd="0" parTransId="{1A2877E5-1C57-4A20-93FA-777154415791}" sibTransId="{AF0ECA66-87FC-4AEE-B15B-DBEE26837371}"/>
    <dgm:cxn modelId="{C8CAEABB-3EB7-4A6B-85E8-5091C6217A06}" type="presOf" srcId="{E74EDB50-CDB6-4331-BDA4-F59DF5BB553F}" destId="{EA896E64-90AE-4E97-B21E-D87109FB2AD8}" srcOrd="0" destOrd="0" presId="urn:microsoft.com/office/officeart/2017/3/layout/DropPinTimeline"/>
    <dgm:cxn modelId="{891C3FDC-D340-4DFF-AD14-7A86FDA54DD1}" type="presOf" srcId="{3E9B88D5-C4ED-491D-9E24-009F7072E7B2}" destId="{3FC23377-873B-4E46-BEBD-E831B689DF4E}" srcOrd="0" destOrd="0" presId="urn:microsoft.com/office/officeart/2017/3/layout/DropPinTimeline"/>
    <dgm:cxn modelId="{2B2A0ADD-F128-4A30-9F74-955BBD15FE9C}" type="presOf" srcId="{80FEF90D-43F2-4652-8893-1ACDCEDF5554}" destId="{DF0F0B6A-19E3-4D3A-8452-AE39B408A6DC}" srcOrd="0" destOrd="0" presId="urn:microsoft.com/office/officeart/2017/3/layout/DropPinTimeline"/>
    <dgm:cxn modelId="{98E161F1-8975-42BB-8EC2-9B2AF3318803}" srcId="{3516D72A-786B-40D7-8C4A-ECED16802A6D}" destId="{B7F6F219-CABE-433F-B9F4-76CE69CF5663}" srcOrd="0" destOrd="0" parTransId="{21ECC473-E35F-4244-8707-87C52A4618D8}" sibTransId="{A173106D-C563-4D32-BE42-CB27740CDB34}"/>
    <dgm:cxn modelId="{5A4784F1-757E-4534-B2C7-29D0180CD92E}" type="presOf" srcId="{DA744AE5-6303-46D1-AAF0-7687B1EB3824}" destId="{21072641-D4D9-4403-B234-F4EA1D0E0C6F}" srcOrd="0" destOrd="0" presId="urn:microsoft.com/office/officeart/2017/3/layout/DropPinTimeline"/>
    <dgm:cxn modelId="{621DF9F2-11A7-4E55-A36A-D1B3AE80527C}" srcId="{E74EDB50-CDB6-4331-BDA4-F59DF5BB553F}" destId="{3516D72A-786B-40D7-8C4A-ECED16802A6D}" srcOrd="1" destOrd="0" parTransId="{C72100BA-EA12-48FE-9130-5CA5D5687AFD}" sibTransId="{561440F3-C3BB-41F9-83CD-2D633E631852}"/>
    <dgm:cxn modelId="{35F951F5-9149-4DC4-ADAE-D3DB8F9CAF33}" type="presParOf" srcId="{EA896E64-90AE-4E97-B21E-D87109FB2AD8}" destId="{0C32FEC1-56C2-43A4-8E7C-D0A0C261EF1D}" srcOrd="0" destOrd="0" presId="urn:microsoft.com/office/officeart/2017/3/layout/DropPinTimeline"/>
    <dgm:cxn modelId="{A948D990-F888-4CE5-AC20-2B0811E8ECB6}" type="presParOf" srcId="{EA896E64-90AE-4E97-B21E-D87109FB2AD8}" destId="{18ED8F32-5366-48DB-ABD3-43368D13EF34}" srcOrd="1" destOrd="0" presId="urn:microsoft.com/office/officeart/2017/3/layout/DropPinTimeline"/>
    <dgm:cxn modelId="{3C2C0F68-2C34-44DF-B74A-71B1C896D237}" type="presParOf" srcId="{18ED8F32-5366-48DB-ABD3-43368D13EF34}" destId="{A35FB481-F9D4-48F2-98AC-17F181FA07D5}" srcOrd="0" destOrd="0" presId="urn:microsoft.com/office/officeart/2017/3/layout/DropPinTimeline"/>
    <dgm:cxn modelId="{B5E3FE07-4919-4219-B7AC-875EFB0DC643}" type="presParOf" srcId="{A35FB481-F9D4-48F2-98AC-17F181FA07D5}" destId="{AA9746AC-773E-4785-8C87-1AC7E6F6F3D2}" srcOrd="0" destOrd="0" presId="urn:microsoft.com/office/officeart/2017/3/layout/DropPinTimeline"/>
    <dgm:cxn modelId="{CD2781E7-10F6-4F88-A50E-5AB87E3F3DCC}" type="presParOf" srcId="{A35FB481-F9D4-48F2-98AC-17F181FA07D5}" destId="{7D92DD8F-3A39-439E-ABD9-6DD8657D7A0B}" srcOrd="1" destOrd="0" presId="urn:microsoft.com/office/officeart/2017/3/layout/DropPinTimeline"/>
    <dgm:cxn modelId="{F619DEDE-D63A-47B1-B034-A592D07B1C13}" type="presParOf" srcId="{7D92DD8F-3A39-439E-ABD9-6DD8657D7A0B}" destId="{1B54CCF4-0A3A-4F6A-B201-337D802ACF67}" srcOrd="0" destOrd="0" presId="urn:microsoft.com/office/officeart/2017/3/layout/DropPinTimeline"/>
    <dgm:cxn modelId="{9B665F0D-6490-4783-9C11-781E1D4B6E45}" type="presParOf" srcId="{7D92DD8F-3A39-439E-ABD9-6DD8657D7A0B}" destId="{5B7F7B6F-D156-41F8-A1E7-9EFEBA327077}" srcOrd="1" destOrd="0" presId="urn:microsoft.com/office/officeart/2017/3/layout/DropPinTimeline"/>
    <dgm:cxn modelId="{12C44C48-5980-41D9-9A9A-CC5C3A03BDE3}" type="presParOf" srcId="{A35FB481-F9D4-48F2-98AC-17F181FA07D5}" destId="{3FC23377-873B-4E46-BEBD-E831B689DF4E}" srcOrd="2" destOrd="0" presId="urn:microsoft.com/office/officeart/2017/3/layout/DropPinTimeline"/>
    <dgm:cxn modelId="{35027529-9B7E-4241-ADB5-28C9B8E0848F}" type="presParOf" srcId="{A35FB481-F9D4-48F2-98AC-17F181FA07D5}" destId="{C63B510D-74FA-4314-8646-17CBA9D31E64}" srcOrd="3" destOrd="0" presId="urn:microsoft.com/office/officeart/2017/3/layout/DropPinTimeline"/>
    <dgm:cxn modelId="{8F7AB43E-50D7-4BFA-91A6-B48D4A40F637}" type="presParOf" srcId="{A35FB481-F9D4-48F2-98AC-17F181FA07D5}" destId="{803290F3-5613-4FE3-8DCD-631F1494A72D}" srcOrd="4" destOrd="0" presId="urn:microsoft.com/office/officeart/2017/3/layout/DropPinTimeline"/>
    <dgm:cxn modelId="{4A455062-3AA2-4E8C-8DA8-A6006007A250}" type="presParOf" srcId="{A35FB481-F9D4-48F2-98AC-17F181FA07D5}" destId="{2C389538-1933-42DE-BE25-AF8EB80AFD2F}" srcOrd="5" destOrd="0" presId="urn:microsoft.com/office/officeart/2017/3/layout/DropPinTimeline"/>
    <dgm:cxn modelId="{3D55CACA-BAC1-41BA-BD52-CD9F7A62372B}" type="presParOf" srcId="{18ED8F32-5366-48DB-ABD3-43368D13EF34}" destId="{83BD7F1B-BE9F-4995-B9FC-1F6DEB749964}" srcOrd="1" destOrd="0" presId="urn:microsoft.com/office/officeart/2017/3/layout/DropPinTimeline"/>
    <dgm:cxn modelId="{2CC73B8E-8DA6-4FAE-8EAB-C668F0081A58}" type="presParOf" srcId="{18ED8F32-5366-48DB-ABD3-43368D13EF34}" destId="{5223BD65-C3F6-4BFD-8F79-8E3FF24D02B1}" srcOrd="2" destOrd="0" presId="urn:microsoft.com/office/officeart/2017/3/layout/DropPinTimeline"/>
    <dgm:cxn modelId="{63720A65-DA0E-47EE-AB16-6FE5C8341241}" type="presParOf" srcId="{5223BD65-C3F6-4BFD-8F79-8E3FF24D02B1}" destId="{D34E4227-E358-4898-A5D4-BB4E3DF1FAD2}" srcOrd="0" destOrd="0" presId="urn:microsoft.com/office/officeart/2017/3/layout/DropPinTimeline"/>
    <dgm:cxn modelId="{86CED6CE-27E8-4154-92B8-24494B2264BF}" type="presParOf" srcId="{5223BD65-C3F6-4BFD-8F79-8E3FF24D02B1}" destId="{85655A21-D1B1-4551-A99E-85ABEBD729F4}" srcOrd="1" destOrd="0" presId="urn:microsoft.com/office/officeart/2017/3/layout/DropPinTimeline"/>
    <dgm:cxn modelId="{5EBFAC94-D3CA-47BB-8ECD-1184ED971E66}" type="presParOf" srcId="{85655A21-D1B1-4551-A99E-85ABEBD729F4}" destId="{E35CABBE-EE04-4506-A443-7399F837C51B}" srcOrd="0" destOrd="0" presId="urn:microsoft.com/office/officeart/2017/3/layout/DropPinTimeline"/>
    <dgm:cxn modelId="{FC77EE60-F734-44CB-953C-727FD29C917A}" type="presParOf" srcId="{85655A21-D1B1-4551-A99E-85ABEBD729F4}" destId="{2FE7CD15-1BA5-4FDD-8D33-44E162492255}" srcOrd="1" destOrd="0" presId="urn:microsoft.com/office/officeart/2017/3/layout/DropPinTimeline"/>
    <dgm:cxn modelId="{F4AB6C59-D170-4C6C-B49C-EF71B7E4F29D}" type="presParOf" srcId="{5223BD65-C3F6-4BFD-8F79-8E3FF24D02B1}" destId="{8588A4C5-0857-400E-92A4-AC957722F646}" srcOrd="2" destOrd="0" presId="urn:microsoft.com/office/officeart/2017/3/layout/DropPinTimeline"/>
    <dgm:cxn modelId="{94B70FF6-9F24-4ADD-B0B6-F57650F8A91D}" type="presParOf" srcId="{5223BD65-C3F6-4BFD-8F79-8E3FF24D02B1}" destId="{AA070976-143F-472B-B4EB-82762C7E42D4}" srcOrd="3" destOrd="0" presId="urn:microsoft.com/office/officeart/2017/3/layout/DropPinTimeline"/>
    <dgm:cxn modelId="{807CA1E0-92FD-4D2A-B9A3-A0BB1BF69276}" type="presParOf" srcId="{5223BD65-C3F6-4BFD-8F79-8E3FF24D02B1}" destId="{BA283301-9E3E-4D89-9CC0-F19DE4F0079F}" srcOrd="4" destOrd="0" presId="urn:microsoft.com/office/officeart/2017/3/layout/DropPinTimeline"/>
    <dgm:cxn modelId="{70D227C4-5002-425A-A33A-A644022A0B9B}" type="presParOf" srcId="{5223BD65-C3F6-4BFD-8F79-8E3FF24D02B1}" destId="{16C8E9A9-2F3A-4FCF-A562-0474397E67F5}" srcOrd="5" destOrd="0" presId="urn:microsoft.com/office/officeart/2017/3/layout/DropPinTimeline"/>
    <dgm:cxn modelId="{BEA6D74C-D517-49C9-9DFD-D8DAACE7DAC3}" type="presParOf" srcId="{18ED8F32-5366-48DB-ABD3-43368D13EF34}" destId="{C58036AE-B094-40CE-806D-EDEAE6121F76}" srcOrd="3" destOrd="0" presId="urn:microsoft.com/office/officeart/2017/3/layout/DropPinTimeline"/>
    <dgm:cxn modelId="{6B518F28-7CB9-4121-91D7-73C4E8565339}" type="presParOf" srcId="{18ED8F32-5366-48DB-ABD3-43368D13EF34}" destId="{61D5C6C8-D58E-441D-B09B-B28EAF7E59B9}" srcOrd="4" destOrd="0" presId="urn:microsoft.com/office/officeart/2017/3/layout/DropPinTimeline"/>
    <dgm:cxn modelId="{613B786D-B0A3-4F8E-9EC7-8C068FF47E32}" type="presParOf" srcId="{61D5C6C8-D58E-441D-B09B-B28EAF7E59B9}" destId="{F346D5BB-0CDF-4192-9671-A209849B4C62}" srcOrd="0" destOrd="0" presId="urn:microsoft.com/office/officeart/2017/3/layout/DropPinTimeline"/>
    <dgm:cxn modelId="{25531D2D-61AF-489B-AB89-13AAD6530645}" type="presParOf" srcId="{61D5C6C8-D58E-441D-B09B-B28EAF7E59B9}" destId="{7514B852-A1C3-46D2-9F08-E00BA457193F}" srcOrd="1" destOrd="0" presId="urn:microsoft.com/office/officeart/2017/3/layout/DropPinTimeline"/>
    <dgm:cxn modelId="{5F7AF831-CD15-4BC4-B394-D90558C2DD8B}" type="presParOf" srcId="{7514B852-A1C3-46D2-9F08-E00BA457193F}" destId="{46263B43-2609-4BD6-A9A2-BF438233CE25}" srcOrd="0" destOrd="0" presId="urn:microsoft.com/office/officeart/2017/3/layout/DropPinTimeline"/>
    <dgm:cxn modelId="{A0D1F379-10F4-476E-820F-B57B8876E9F6}" type="presParOf" srcId="{7514B852-A1C3-46D2-9F08-E00BA457193F}" destId="{C7289D53-565D-411E-812A-F5A2D22F2C78}" srcOrd="1" destOrd="0" presId="urn:microsoft.com/office/officeart/2017/3/layout/DropPinTimeline"/>
    <dgm:cxn modelId="{6146B1C0-E18D-4F14-BCE7-ED03DAE9232F}" type="presParOf" srcId="{61D5C6C8-D58E-441D-B09B-B28EAF7E59B9}" destId="{47B44BEB-F320-47D5-A615-151C4E076EB4}" srcOrd="2" destOrd="0" presId="urn:microsoft.com/office/officeart/2017/3/layout/DropPinTimeline"/>
    <dgm:cxn modelId="{95068A0F-2688-4731-9118-5CF10A8E0DC7}" type="presParOf" srcId="{61D5C6C8-D58E-441D-B09B-B28EAF7E59B9}" destId="{89968B88-E1B3-4A06-9CC9-DB41C0B859F5}" srcOrd="3" destOrd="0" presId="urn:microsoft.com/office/officeart/2017/3/layout/DropPinTimeline"/>
    <dgm:cxn modelId="{6D2B0F8B-D08B-4A40-89F5-77E1D022B3CD}" type="presParOf" srcId="{61D5C6C8-D58E-441D-B09B-B28EAF7E59B9}" destId="{32FD1821-1D99-4875-86F7-C5DA37E3AA6D}" srcOrd="4" destOrd="0" presId="urn:microsoft.com/office/officeart/2017/3/layout/DropPinTimeline"/>
    <dgm:cxn modelId="{DB5E17FA-C75B-4A1F-B532-AC619794695C}" type="presParOf" srcId="{61D5C6C8-D58E-441D-B09B-B28EAF7E59B9}" destId="{1BCCC265-6EDD-44D5-A78C-B64591344224}" srcOrd="5" destOrd="0" presId="urn:microsoft.com/office/officeart/2017/3/layout/DropPinTimeline"/>
    <dgm:cxn modelId="{817E4267-2829-4387-BA29-932C4BC85470}" type="presParOf" srcId="{18ED8F32-5366-48DB-ABD3-43368D13EF34}" destId="{4649D217-604D-439F-9107-F55923616B7D}" srcOrd="5" destOrd="0" presId="urn:microsoft.com/office/officeart/2017/3/layout/DropPinTimeline"/>
    <dgm:cxn modelId="{EA75E33B-25AC-446F-92E4-E518B372DC1C}" type="presParOf" srcId="{18ED8F32-5366-48DB-ABD3-43368D13EF34}" destId="{E4774B58-F9E5-4290-AB41-C5364CA9AA2E}" srcOrd="6" destOrd="0" presId="urn:microsoft.com/office/officeart/2017/3/layout/DropPinTimeline"/>
    <dgm:cxn modelId="{D9BA2251-6ACC-45FB-867C-4BB707C9E98A}" type="presParOf" srcId="{E4774B58-F9E5-4290-AB41-C5364CA9AA2E}" destId="{53B19F71-1A5B-4009-AA76-9584EC215526}" srcOrd="0" destOrd="0" presId="urn:microsoft.com/office/officeart/2017/3/layout/DropPinTimeline"/>
    <dgm:cxn modelId="{EF79FE04-88B5-4122-996D-9DA0D757C6E9}" type="presParOf" srcId="{E4774B58-F9E5-4290-AB41-C5364CA9AA2E}" destId="{9085F458-5D46-4216-B130-38ADF3FB3B36}" srcOrd="1" destOrd="0" presId="urn:microsoft.com/office/officeart/2017/3/layout/DropPinTimeline"/>
    <dgm:cxn modelId="{6394A64F-C8C5-4CC6-9DD4-799CAE262F9C}" type="presParOf" srcId="{9085F458-5D46-4216-B130-38ADF3FB3B36}" destId="{9715C353-0C44-46C0-AC85-FE5D15ACF6C7}" srcOrd="0" destOrd="0" presId="urn:microsoft.com/office/officeart/2017/3/layout/DropPinTimeline"/>
    <dgm:cxn modelId="{A091D9BB-616F-461F-91C4-0E4D61D6EC04}" type="presParOf" srcId="{9085F458-5D46-4216-B130-38ADF3FB3B36}" destId="{1014CE5C-3EF4-4ECE-B865-C113D2F5C9AA}" srcOrd="1" destOrd="0" presId="urn:microsoft.com/office/officeart/2017/3/layout/DropPinTimeline"/>
    <dgm:cxn modelId="{9CEDB18C-1C13-46B3-B048-D0FA8DC20BCD}" type="presParOf" srcId="{E4774B58-F9E5-4290-AB41-C5364CA9AA2E}" destId="{FE579E21-0F7D-4AC8-9D7A-83E83E0C280C}" srcOrd="2" destOrd="0" presId="urn:microsoft.com/office/officeart/2017/3/layout/DropPinTimeline"/>
    <dgm:cxn modelId="{67E00291-8CD5-4494-AF41-9A3AF433DA1F}" type="presParOf" srcId="{E4774B58-F9E5-4290-AB41-C5364CA9AA2E}" destId="{63A47971-4384-4139-B93B-CFB29354397F}" srcOrd="3" destOrd="0" presId="urn:microsoft.com/office/officeart/2017/3/layout/DropPinTimeline"/>
    <dgm:cxn modelId="{61BCC897-4605-46C1-A508-D017FD838144}" type="presParOf" srcId="{E4774B58-F9E5-4290-AB41-C5364CA9AA2E}" destId="{26EF6C86-01E1-4501-A209-4EFFF609A208}" srcOrd="4" destOrd="0" presId="urn:microsoft.com/office/officeart/2017/3/layout/DropPinTimeline"/>
    <dgm:cxn modelId="{263412EA-78A9-4606-9683-17813100571D}" type="presParOf" srcId="{E4774B58-F9E5-4290-AB41-C5364CA9AA2E}" destId="{3CDA4D56-2E09-4F3F-B958-A9D9EF0A39DA}" srcOrd="5" destOrd="0" presId="urn:microsoft.com/office/officeart/2017/3/layout/DropPinTimeline"/>
    <dgm:cxn modelId="{58142BC1-5C78-4A83-B0FC-F8EDA8E2098F}" type="presParOf" srcId="{18ED8F32-5366-48DB-ABD3-43368D13EF34}" destId="{18C5493D-19F1-4A0B-A4F1-EFE4F0402387}" srcOrd="7" destOrd="0" presId="urn:microsoft.com/office/officeart/2017/3/layout/DropPinTimeline"/>
    <dgm:cxn modelId="{04A1168D-2EE4-473A-AE67-F446B9EB689E}" type="presParOf" srcId="{18ED8F32-5366-48DB-ABD3-43368D13EF34}" destId="{0D99C5EB-693E-4272-854D-2490E17A5747}" srcOrd="8" destOrd="0" presId="urn:microsoft.com/office/officeart/2017/3/layout/DropPinTimeline"/>
    <dgm:cxn modelId="{7C6B2053-30C4-41A4-8BC8-6F9EDFA70CA3}" type="presParOf" srcId="{0D99C5EB-693E-4272-854D-2490E17A5747}" destId="{FDF74F15-E75A-45B5-8BFE-AAE842D8960E}" srcOrd="0" destOrd="0" presId="urn:microsoft.com/office/officeart/2017/3/layout/DropPinTimeline"/>
    <dgm:cxn modelId="{7B33B70D-C972-4732-B509-8579335F08C3}" type="presParOf" srcId="{0D99C5EB-693E-4272-854D-2490E17A5747}" destId="{665634AF-67A9-4E75-8265-E7C9E374EA9B}" srcOrd="1" destOrd="0" presId="urn:microsoft.com/office/officeart/2017/3/layout/DropPinTimeline"/>
    <dgm:cxn modelId="{235AF5C9-3E1E-4575-B3DA-A88D9F3C21A1}" type="presParOf" srcId="{665634AF-67A9-4E75-8265-E7C9E374EA9B}" destId="{3837398E-04EF-47AF-B3D2-BF15C5E69A90}" srcOrd="0" destOrd="0" presId="urn:microsoft.com/office/officeart/2017/3/layout/DropPinTimeline"/>
    <dgm:cxn modelId="{D05A0950-FA9F-418F-BF4E-B8545C5D5621}" type="presParOf" srcId="{665634AF-67A9-4E75-8265-E7C9E374EA9B}" destId="{5C0F4C9A-3FF0-4B60-9365-7BF1A3A561A0}" srcOrd="1" destOrd="0" presId="urn:microsoft.com/office/officeart/2017/3/layout/DropPinTimeline"/>
    <dgm:cxn modelId="{4452010B-1057-46DB-8A1D-01DBD14593AD}" type="presParOf" srcId="{0D99C5EB-693E-4272-854D-2490E17A5747}" destId="{21072641-D4D9-4403-B234-F4EA1D0E0C6F}" srcOrd="2" destOrd="0" presId="urn:microsoft.com/office/officeart/2017/3/layout/DropPinTimeline"/>
    <dgm:cxn modelId="{446226F9-4788-4251-9037-22B511B8CACA}" type="presParOf" srcId="{0D99C5EB-693E-4272-854D-2490E17A5747}" destId="{747B1AAA-7072-4F0D-9561-0ABA5544DF50}" srcOrd="3" destOrd="0" presId="urn:microsoft.com/office/officeart/2017/3/layout/DropPinTimeline"/>
    <dgm:cxn modelId="{640204FE-0095-451D-9E1D-22FAA56057CC}" type="presParOf" srcId="{0D99C5EB-693E-4272-854D-2490E17A5747}" destId="{F6325720-0F76-4A00-89F0-0A04595AE968}" srcOrd="4" destOrd="0" presId="urn:microsoft.com/office/officeart/2017/3/layout/DropPinTimeline"/>
    <dgm:cxn modelId="{00E7EE64-270B-406E-ADFA-CCB454D5A7E0}" type="presParOf" srcId="{0D99C5EB-693E-4272-854D-2490E17A5747}" destId="{F4122F1F-DD76-42EF-B3EC-0D3B6252EE22}" srcOrd="5" destOrd="0" presId="urn:microsoft.com/office/officeart/2017/3/layout/DropPinTimeline"/>
    <dgm:cxn modelId="{00D54A54-E79E-4DAC-A3E4-07EECB0DEC15}" type="presParOf" srcId="{18ED8F32-5366-48DB-ABD3-43368D13EF34}" destId="{0FD2971C-1397-4CCB-AE8A-8F660F99CBFD}" srcOrd="9" destOrd="0" presId="urn:microsoft.com/office/officeart/2017/3/layout/DropPinTimeline"/>
    <dgm:cxn modelId="{55F3EF73-0488-44B4-93CC-0D0A6DD6C85E}" type="presParOf" srcId="{18ED8F32-5366-48DB-ABD3-43368D13EF34}" destId="{760AF370-FB9D-465B-A8DC-7FF5DBC8D665}" srcOrd="10" destOrd="0" presId="urn:microsoft.com/office/officeart/2017/3/layout/DropPinTimeline"/>
    <dgm:cxn modelId="{AB50FB93-2940-4F18-AD30-27C92F559471}" type="presParOf" srcId="{760AF370-FB9D-465B-A8DC-7FF5DBC8D665}" destId="{BC1F562F-6046-410D-B70C-4A82570A6E6A}" srcOrd="0" destOrd="0" presId="urn:microsoft.com/office/officeart/2017/3/layout/DropPinTimeline"/>
    <dgm:cxn modelId="{078D2D5F-78BD-434A-A047-7116DAE4216E}" type="presParOf" srcId="{760AF370-FB9D-465B-A8DC-7FF5DBC8D665}" destId="{25DB5FFB-F01A-4AC7-8ABF-B67E670E1F0F}" srcOrd="1" destOrd="0" presId="urn:microsoft.com/office/officeart/2017/3/layout/DropPinTimeline"/>
    <dgm:cxn modelId="{171BCECC-EFCB-4F05-9431-8DE74EDF6035}" type="presParOf" srcId="{25DB5FFB-F01A-4AC7-8ABF-B67E670E1F0F}" destId="{364D2F2E-8BB5-4D7D-9ACC-B139CAA76297}" srcOrd="0" destOrd="0" presId="urn:microsoft.com/office/officeart/2017/3/layout/DropPinTimeline"/>
    <dgm:cxn modelId="{1210C6DF-9607-4E97-A7A6-A3DB71A23829}" type="presParOf" srcId="{25DB5FFB-F01A-4AC7-8ABF-B67E670E1F0F}" destId="{4474B172-76B0-41F8-9AF5-95650534154B}" srcOrd="1" destOrd="0" presId="urn:microsoft.com/office/officeart/2017/3/layout/DropPinTimeline"/>
    <dgm:cxn modelId="{C5846B30-1964-42BF-8272-CD967ECD9A9A}" type="presParOf" srcId="{760AF370-FB9D-465B-A8DC-7FF5DBC8D665}" destId="{E0B526A8-1C14-4572-BE53-DB9582A80AFD}" srcOrd="2" destOrd="0" presId="urn:microsoft.com/office/officeart/2017/3/layout/DropPinTimeline"/>
    <dgm:cxn modelId="{562F69CF-B9EB-43C5-8547-3002C03E5DC0}" type="presParOf" srcId="{760AF370-FB9D-465B-A8DC-7FF5DBC8D665}" destId="{DF0F0B6A-19E3-4D3A-8452-AE39B408A6DC}" srcOrd="3" destOrd="0" presId="urn:microsoft.com/office/officeart/2017/3/layout/DropPinTimeline"/>
    <dgm:cxn modelId="{814A528F-CC07-4C7D-BD43-C8AB4C93D558}" type="presParOf" srcId="{760AF370-FB9D-465B-A8DC-7FF5DBC8D665}" destId="{136438D3-61D2-43CD-BA7F-CADF7E62AD33}" srcOrd="4" destOrd="0" presId="urn:microsoft.com/office/officeart/2017/3/layout/DropPinTimeline"/>
    <dgm:cxn modelId="{CD1577DF-FE5F-43A5-AD9C-05760CF24015}" type="presParOf" srcId="{760AF370-FB9D-465B-A8DC-7FF5DBC8D665}" destId="{040EA5ED-798C-471C-808B-65FC71C3D7D5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895736-FBF3-47FB-9A4E-D416F543D5DE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4945CE1-3514-4EA6-85EA-BF6909441C0B}">
      <dgm:prSet/>
      <dgm:spPr/>
      <dgm:t>
        <a:bodyPr/>
        <a:lstStyle/>
        <a:p>
          <a:r>
            <a:rPr lang="en-US" i="1"/>
            <a:t>CCRH with partnership from Tribes and TDHEs</a:t>
          </a:r>
          <a:endParaRPr lang="en-US"/>
        </a:p>
      </dgm:t>
    </dgm:pt>
    <dgm:pt modelId="{87CD3318-2C59-4069-A575-FB351B2FEABF}" type="parTrans" cxnId="{97FE7F32-1223-494D-ABEF-3D003B84DFDD}">
      <dgm:prSet/>
      <dgm:spPr/>
      <dgm:t>
        <a:bodyPr/>
        <a:lstStyle/>
        <a:p>
          <a:endParaRPr lang="en-US"/>
        </a:p>
      </dgm:t>
    </dgm:pt>
    <dgm:pt modelId="{C6B56746-1950-4CC2-A746-FE2214C23AD0}" type="sibTrans" cxnId="{97FE7F32-1223-494D-ABEF-3D003B84DFDD}">
      <dgm:prSet/>
      <dgm:spPr/>
      <dgm:t>
        <a:bodyPr/>
        <a:lstStyle/>
        <a:p>
          <a:endParaRPr lang="en-US"/>
        </a:p>
      </dgm:t>
    </dgm:pt>
    <dgm:pt modelId="{FF3C0AB7-04B3-4811-9E3C-58554A07B113}">
      <dgm:prSet/>
      <dgm:spPr/>
      <dgm:t>
        <a:bodyPr/>
        <a:lstStyle/>
        <a:p>
          <a:r>
            <a:rPr lang="en-US" i="1"/>
            <a:t>Assembly member Eduardo Garcia</a:t>
          </a:r>
          <a:endParaRPr lang="en-US"/>
        </a:p>
      </dgm:t>
    </dgm:pt>
    <dgm:pt modelId="{883123A5-82A9-4923-9C3C-5A4081A2D5B7}" type="parTrans" cxnId="{D43A67F2-DA71-48FE-B3F1-C6AC80BCB47A}">
      <dgm:prSet/>
      <dgm:spPr/>
      <dgm:t>
        <a:bodyPr/>
        <a:lstStyle/>
        <a:p>
          <a:endParaRPr lang="en-US"/>
        </a:p>
      </dgm:t>
    </dgm:pt>
    <dgm:pt modelId="{724D8ECF-DE01-4DD5-8755-290BF2242F10}" type="sibTrans" cxnId="{D43A67F2-DA71-48FE-B3F1-C6AC80BCB47A}">
      <dgm:prSet/>
      <dgm:spPr/>
      <dgm:t>
        <a:bodyPr/>
        <a:lstStyle/>
        <a:p>
          <a:endParaRPr lang="en-US"/>
        </a:p>
      </dgm:t>
    </dgm:pt>
    <dgm:pt modelId="{1AC45B00-811C-4044-8CEB-A5FF8B34915E}">
      <dgm:prSet/>
      <dgm:spPr/>
      <dgm:t>
        <a:bodyPr/>
        <a:lstStyle/>
        <a:p>
          <a:r>
            <a:rPr lang="en-US" i="1"/>
            <a:t>AB 1010 would allow duly constituted governing bodies of Native American reservation or Rancheria to become eligible applicants to participate in affordable housing programs</a:t>
          </a:r>
          <a:endParaRPr lang="en-US"/>
        </a:p>
      </dgm:t>
    </dgm:pt>
    <dgm:pt modelId="{8853DD47-4081-4565-8A40-234214B12839}" type="parTrans" cxnId="{2DC64699-4689-4886-830C-B9F2D9A4F2C1}">
      <dgm:prSet/>
      <dgm:spPr/>
      <dgm:t>
        <a:bodyPr/>
        <a:lstStyle/>
        <a:p>
          <a:endParaRPr lang="en-US"/>
        </a:p>
      </dgm:t>
    </dgm:pt>
    <dgm:pt modelId="{B52653D4-1D74-447F-A542-762F8A37374B}" type="sibTrans" cxnId="{2DC64699-4689-4886-830C-B9F2D9A4F2C1}">
      <dgm:prSet/>
      <dgm:spPr/>
      <dgm:t>
        <a:bodyPr/>
        <a:lstStyle/>
        <a:p>
          <a:endParaRPr lang="en-US"/>
        </a:p>
      </dgm:t>
    </dgm:pt>
    <dgm:pt modelId="{FB81722F-4313-44E5-98E6-3B88CE5E72AF}">
      <dgm:prSet/>
      <dgm:spPr/>
      <dgm:t>
        <a:bodyPr/>
        <a:lstStyle/>
        <a:p>
          <a:r>
            <a:rPr lang="en-US" i="1"/>
            <a:t>Eligibility to MOST State Housing Programs</a:t>
          </a:r>
          <a:endParaRPr lang="en-US"/>
        </a:p>
      </dgm:t>
    </dgm:pt>
    <dgm:pt modelId="{7C7A48A4-F055-4F68-A222-44209F4E5610}" type="parTrans" cxnId="{5F1E44B9-C796-4EE1-A1EA-7E27AD223CB8}">
      <dgm:prSet/>
      <dgm:spPr/>
      <dgm:t>
        <a:bodyPr/>
        <a:lstStyle/>
        <a:p>
          <a:endParaRPr lang="en-US"/>
        </a:p>
      </dgm:t>
    </dgm:pt>
    <dgm:pt modelId="{ED516C75-F1D1-4329-A23E-DD48740859D3}" type="sibTrans" cxnId="{5F1E44B9-C796-4EE1-A1EA-7E27AD223CB8}">
      <dgm:prSet/>
      <dgm:spPr/>
      <dgm:t>
        <a:bodyPr/>
        <a:lstStyle/>
        <a:p>
          <a:endParaRPr lang="en-US"/>
        </a:p>
      </dgm:t>
    </dgm:pt>
    <dgm:pt modelId="{42168A81-AFF2-4506-8C0E-191AD9CA93F7}">
      <dgm:prSet/>
      <dgm:spPr/>
      <dgm:t>
        <a:bodyPr/>
        <a:lstStyle/>
        <a:p>
          <a:r>
            <a:rPr lang="en-US" i="1"/>
            <a:t>Reconstitutes the California Indian Assistance Program (CIAP)</a:t>
          </a:r>
          <a:endParaRPr lang="en-US"/>
        </a:p>
      </dgm:t>
    </dgm:pt>
    <dgm:pt modelId="{3F577F20-1AA3-4531-B73F-491B4EBB6EE7}" type="parTrans" cxnId="{92049CE6-6A6B-4860-AA18-8EF29A792B9E}">
      <dgm:prSet/>
      <dgm:spPr/>
      <dgm:t>
        <a:bodyPr/>
        <a:lstStyle/>
        <a:p>
          <a:endParaRPr lang="en-US"/>
        </a:p>
      </dgm:t>
    </dgm:pt>
    <dgm:pt modelId="{2C78BC6F-36B7-4576-8C83-7EEA984A1D78}" type="sibTrans" cxnId="{92049CE6-6A6B-4860-AA18-8EF29A792B9E}">
      <dgm:prSet/>
      <dgm:spPr/>
      <dgm:t>
        <a:bodyPr/>
        <a:lstStyle/>
        <a:p>
          <a:endParaRPr lang="en-US"/>
        </a:p>
      </dgm:t>
    </dgm:pt>
    <dgm:pt modelId="{6D68CAEF-1E13-4AD0-B269-8C22E6403E9A}" type="pres">
      <dgm:prSet presAssocID="{B9895736-FBF3-47FB-9A4E-D416F543D5DE}" presName="outerComposite" presStyleCnt="0">
        <dgm:presLayoutVars>
          <dgm:chMax val="5"/>
          <dgm:dir/>
          <dgm:resizeHandles val="exact"/>
        </dgm:presLayoutVars>
      </dgm:prSet>
      <dgm:spPr/>
    </dgm:pt>
    <dgm:pt modelId="{8CF8036A-69A4-4646-A2B3-11A4D6FDC506}" type="pres">
      <dgm:prSet presAssocID="{B9895736-FBF3-47FB-9A4E-D416F543D5DE}" presName="dummyMaxCanvas" presStyleCnt="0">
        <dgm:presLayoutVars/>
      </dgm:prSet>
      <dgm:spPr/>
    </dgm:pt>
    <dgm:pt modelId="{8A3EC101-28BF-4597-AF64-C05F93F5667D}" type="pres">
      <dgm:prSet presAssocID="{B9895736-FBF3-47FB-9A4E-D416F543D5DE}" presName="FiveNodes_1" presStyleLbl="node1" presStyleIdx="0" presStyleCnt="5">
        <dgm:presLayoutVars>
          <dgm:bulletEnabled val="1"/>
        </dgm:presLayoutVars>
      </dgm:prSet>
      <dgm:spPr/>
    </dgm:pt>
    <dgm:pt modelId="{21319B0A-988A-4E92-9B22-039506B88157}" type="pres">
      <dgm:prSet presAssocID="{B9895736-FBF3-47FB-9A4E-D416F543D5DE}" presName="FiveNodes_2" presStyleLbl="node1" presStyleIdx="1" presStyleCnt="5">
        <dgm:presLayoutVars>
          <dgm:bulletEnabled val="1"/>
        </dgm:presLayoutVars>
      </dgm:prSet>
      <dgm:spPr/>
    </dgm:pt>
    <dgm:pt modelId="{35C6BC32-D252-4668-8C74-1CBF349868E5}" type="pres">
      <dgm:prSet presAssocID="{B9895736-FBF3-47FB-9A4E-D416F543D5DE}" presName="FiveNodes_3" presStyleLbl="node1" presStyleIdx="2" presStyleCnt="5">
        <dgm:presLayoutVars>
          <dgm:bulletEnabled val="1"/>
        </dgm:presLayoutVars>
      </dgm:prSet>
      <dgm:spPr/>
    </dgm:pt>
    <dgm:pt modelId="{0360E290-86E2-4A01-BF03-DA0F55F8D673}" type="pres">
      <dgm:prSet presAssocID="{B9895736-FBF3-47FB-9A4E-D416F543D5DE}" presName="FiveNodes_4" presStyleLbl="node1" presStyleIdx="3" presStyleCnt="5">
        <dgm:presLayoutVars>
          <dgm:bulletEnabled val="1"/>
        </dgm:presLayoutVars>
      </dgm:prSet>
      <dgm:spPr/>
    </dgm:pt>
    <dgm:pt modelId="{22A621E0-50D4-4B6D-96BE-5FD4E5189604}" type="pres">
      <dgm:prSet presAssocID="{B9895736-FBF3-47FB-9A4E-D416F543D5DE}" presName="FiveNodes_5" presStyleLbl="node1" presStyleIdx="4" presStyleCnt="5">
        <dgm:presLayoutVars>
          <dgm:bulletEnabled val="1"/>
        </dgm:presLayoutVars>
      </dgm:prSet>
      <dgm:spPr/>
    </dgm:pt>
    <dgm:pt modelId="{FEE88373-69A7-4AF5-8DA9-E40702D509B4}" type="pres">
      <dgm:prSet presAssocID="{B9895736-FBF3-47FB-9A4E-D416F543D5DE}" presName="FiveConn_1-2" presStyleLbl="fgAccFollowNode1" presStyleIdx="0" presStyleCnt="4">
        <dgm:presLayoutVars>
          <dgm:bulletEnabled val="1"/>
        </dgm:presLayoutVars>
      </dgm:prSet>
      <dgm:spPr/>
    </dgm:pt>
    <dgm:pt modelId="{BD9A32D0-2E47-4C24-8EB7-A0AD835D6CAC}" type="pres">
      <dgm:prSet presAssocID="{B9895736-FBF3-47FB-9A4E-D416F543D5DE}" presName="FiveConn_2-3" presStyleLbl="fgAccFollowNode1" presStyleIdx="1" presStyleCnt="4">
        <dgm:presLayoutVars>
          <dgm:bulletEnabled val="1"/>
        </dgm:presLayoutVars>
      </dgm:prSet>
      <dgm:spPr/>
    </dgm:pt>
    <dgm:pt modelId="{0ED8F93C-F16F-4090-84BD-3AF5A4A2C965}" type="pres">
      <dgm:prSet presAssocID="{B9895736-FBF3-47FB-9A4E-D416F543D5DE}" presName="FiveConn_3-4" presStyleLbl="fgAccFollowNode1" presStyleIdx="2" presStyleCnt="4">
        <dgm:presLayoutVars>
          <dgm:bulletEnabled val="1"/>
        </dgm:presLayoutVars>
      </dgm:prSet>
      <dgm:spPr/>
    </dgm:pt>
    <dgm:pt modelId="{30EE9686-7C32-48E7-BA9F-C21420BF3E94}" type="pres">
      <dgm:prSet presAssocID="{B9895736-FBF3-47FB-9A4E-D416F543D5DE}" presName="FiveConn_4-5" presStyleLbl="fgAccFollowNode1" presStyleIdx="3" presStyleCnt="4">
        <dgm:presLayoutVars>
          <dgm:bulletEnabled val="1"/>
        </dgm:presLayoutVars>
      </dgm:prSet>
      <dgm:spPr/>
    </dgm:pt>
    <dgm:pt modelId="{E7143051-FCA3-4316-AF81-8A4DB7BDEF7E}" type="pres">
      <dgm:prSet presAssocID="{B9895736-FBF3-47FB-9A4E-D416F543D5DE}" presName="FiveNodes_1_text" presStyleLbl="node1" presStyleIdx="4" presStyleCnt="5">
        <dgm:presLayoutVars>
          <dgm:bulletEnabled val="1"/>
        </dgm:presLayoutVars>
      </dgm:prSet>
      <dgm:spPr/>
    </dgm:pt>
    <dgm:pt modelId="{2AE2393D-49E5-43D9-A267-26BC621DA471}" type="pres">
      <dgm:prSet presAssocID="{B9895736-FBF3-47FB-9A4E-D416F543D5DE}" presName="FiveNodes_2_text" presStyleLbl="node1" presStyleIdx="4" presStyleCnt="5">
        <dgm:presLayoutVars>
          <dgm:bulletEnabled val="1"/>
        </dgm:presLayoutVars>
      </dgm:prSet>
      <dgm:spPr/>
    </dgm:pt>
    <dgm:pt modelId="{EC222598-B101-4605-B0CA-3153DD4F6DD2}" type="pres">
      <dgm:prSet presAssocID="{B9895736-FBF3-47FB-9A4E-D416F543D5DE}" presName="FiveNodes_3_text" presStyleLbl="node1" presStyleIdx="4" presStyleCnt="5">
        <dgm:presLayoutVars>
          <dgm:bulletEnabled val="1"/>
        </dgm:presLayoutVars>
      </dgm:prSet>
      <dgm:spPr/>
    </dgm:pt>
    <dgm:pt modelId="{C7A19382-95D8-470E-A97A-35E90B0C3242}" type="pres">
      <dgm:prSet presAssocID="{B9895736-FBF3-47FB-9A4E-D416F543D5DE}" presName="FiveNodes_4_text" presStyleLbl="node1" presStyleIdx="4" presStyleCnt="5">
        <dgm:presLayoutVars>
          <dgm:bulletEnabled val="1"/>
        </dgm:presLayoutVars>
      </dgm:prSet>
      <dgm:spPr/>
    </dgm:pt>
    <dgm:pt modelId="{6B8C4B87-BDC6-4522-8B39-B234EDB144CF}" type="pres">
      <dgm:prSet presAssocID="{B9895736-FBF3-47FB-9A4E-D416F543D5DE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EF222021-8276-443C-BC34-99746EDFA903}" type="presOf" srcId="{42168A81-AFF2-4506-8C0E-191AD9CA93F7}" destId="{22A621E0-50D4-4B6D-96BE-5FD4E5189604}" srcOrd="0" destOrd="0" presId="urn:microsoft.com/office/officeart/2005/8/layout/vProcess5"/>
    <dgm:cxn modelId="{040F7225-90F3-4BCE-9838-B47CCF87E145}" type="presOf" srcId="{FB81722F-4313-44E5-98E6-3B88CE5E72AF}" destId="{C7A19382-95D8-470E-A97A-35E90B0C3242}" srcOrd="1" destOrd="0" presId="urn:microsoft.com/office/officeart/2005/8/layout/vProcess5"/>
    <dgm:cxn modelId="{D8C43429-EB51-4CA8-9A98-F49C8CBFCFFD}" type="presOf" srcId="{B9895736-FBF3-47FB-9A4E-D416F543D5DE}" destId="{6D68CAEF-1E13-4AD0-B269-8C22E6403E9A}" srcOrd="0" destOrd="0" presId="urn:microsoft.com/office/officeart/2005/8/layout/vProcess5"/>
    <dgm:cxn modelId="{1265A32A-5EA5-47A2-82D0-C2ACDE1FFDB1}" type="presOf" srcId="{FF3C0AB7-04B3-4811-9E3C-58554A07B113}" destId="{2AE2393D-49E5-43D9-A267-26BC621DA471}" srcOrd="1" destOrd="0" presId="urn:microsoft.com/office/officeart/2005/8/layout/vProcess5"/>
    <dgm:cxn modelId="{97FE7F32-1223-494D-ABEF-3D003B84DFDD}" srcId="{B9895736-FBF3-47FB-9A4E-D416F543D5DE}" destId="{74945CE1-3514-4EA6-85EA-BF6909441C0B}" srcOrd="0" destOrd="0" parTransId="{87CD3318-2C59-4069-A575-FB351B2FEABF}" sibTransId="{C6B56746-1950-4CC2-A746-FE2214C23AD0}"/>
    <dgm:cxn modelId="{D52CF641-6520-4C0B-B50E-2C43F0377B6E}" type="presOf" srcId="{1AC45B00-811C-4044-8CEB-A5FF8B34915E}" destId="{35C6BC32-D252-4668-8C74-1CBF349868E5}" srcOrd="0" destOrd="0" presId="urn:microsoft.com/office/officeart/2005/8/layout/vProcess5"/>
    <dgm:cxn modelId="{E801CF43-A988-4B59-8B89-A39A25A369F4}" type="presOf" srcId="{1AC45B00-811C-4044-8CEB-A5FF8B34915E}" destId="{EC222598-B101-4605-B0CA-3153DD4F6DD2}" srcOrd="1" destOrd="0" presId="urn:microsoft.com/office/officeart/2005/8/layout/vProcess5"/>
    <dgm:cxn modelId="{A56EC47E-A079-4505-9316-93951A66275E}" type="presOf" srcId="{ED516C75-F1D1-4329-A23E-DD48740859D3}" destId="{30EE9686-7C32-48E7-BA9F-C21420BF3E94}" srcOrd="0" destOrd="0" presId="urn:microsoft.com/office/officeart/2005/8/layout/vProcess5"/>
    <dgm:cxn modelId="{2DC64699-4689-4886-830C-B9F2D9A4F2C1}" srcId="{B9895736-FBF3-47FB-9A4E-D416F543D5DE}" destId="{1AC45B00-811C-4044-8CEB-A5FF8B34915E}" srcOrd="2" destOrd="0" parTransId="{8853DD47-4081-4565-8A40-234214B12839}" sibTransId="{B52653D4-1D74-447F-A542-762F8A37374B}"/>
    <dgm:cxn modelId="{B736CAA7-AB1E-4200-925A-BB777CD2D675}" type="presOf" srcId="{B52653D4-1D74-447F-A542-762F8A37374B}" destId="{0ED8F93C-F16F-4090-84BD-3AF5A4A2C965}" srcOrd="0" destOrd="0" presId="urn:microsoft.com/office/officeart/2005/8/layout/vProcess5"/>
    <dgm:cxn modelId="{5696C3A8-2A1E-4AF8-A52C-1748FC75E487}" type="presOf" srcId="{C6B56746-1950-4CC2-A746-FE2214C23AD0}" destId="{FEE88373-69A7-4AF5-8DA9-E40702D509B4}" srcOrd="0" destOrd="0" presId="urn:microsoft.com/office/officeart/2005/8/layout/vProcess5"/>
    <dgm:cxn modelId="{5F1E44B9-C796-4EE1-A1EA-7E27AD223CB8}" srcId="{B9895736-FBF3-47FB-9A4E-D416F543D5DE}" destId="{FB81722F-4313-44E5-98E6-3B88CE5E72AF}" srcOrd="3" destOrd="0" parTransId="{7C7A48A4-F055-4F68-A222-44209F4E5610}" sibTransId="{ED516C75-F1D1-4329-A23E-DD48740859D3}"/>
    <dgm:cxn modelId="{CD7348BB-85FE-4009-99A9-DDF84AE11832}" type="presOf" srcId="{FF3C0AB7-04B3-4811-9E3C-58554A07B113}" destId="{21319B0A-988A-4E92-9B22-039506B88157}" srcOrd="0" destOrd="0" presId="urn:microsoft.com/office/officeart/2005/8/layout/vProcess5"/>
    <dgm:cxn modelId="{97F5B9BB-8549-4B6C-AE0E-A2077DC0E3C3}" type="presOf" srcId="{74945CE1-3514-4EA6-85EA-BF6909441C0B}" destId="{8A3EC101-28BF-4597-AF64-C05F93F5667D}" srcOrd="0" destOrd="0" presId="urn:microsoft.com/office/officeart/2005/8/layout/vProcess5"/>
    <dgm:cxn modelId="{5AF9D3C2-0329-424B-AFA2-820A20E1A73A}" type="presOf" srcId="{724D8ECF-DE01-4DD5-8755-290BF2242F10}" destId="{BD9A32D0-2E47-4C24-8EB7-A0AD835D6CAC}" srcOrd="0" destOrd="0" presId="urn:microsoft.com/office/officeart/2005/8/layout/vProcess5"/>
    <dgm:cxn modelId="{92049CE6-6A6B-4860-AA18-8EF29A792B9E}" srcId="{B9895736-FBF3-47FB-9A4E-D416F543D5DE}" destId="{42168A81-AFF2-4506-8C0E-191AD9CA93F7}" srcOrd="4" destOrd="0" parTransId="{3F577F20-1AA3-4531-B73F-491B4EBB6EE7}" sibTransId="{2C78BC6F-36B7-4576-8C83-7EEA984A1D78}"/>
    <dgm:cxn modelId="{377CC7E7-8BCB-49ED-9EA4-EE647DEFBE1F}" type="presOf" srcId="{74945CE1-3514-4EA6-85EA-BF6909441C0B}" destId="{E7143051-FCA3-4316-AF81-8A4DB7BDEF7E}" srcOrd="1" destOrd="0" presId="urn:microsoft.com/office/officeart/2005/8/layout/vProcess5"/>
    <dgm:cxn modelId="{1E35F4ED-C1CD-42BF-BA70-ADDF7540BC4D}" type="presOf" srcId="{42168A81-AFF2-4506-8C0E-191AD9CA93F7}" destId="{6B8C4B87-BDC6-4522-8B39-B234EDB144CF}" srcOrd="1" destOrd="0" presId="urn:microsoft.com/office/officeart/2005/8/layout/vProcess5"/>
    <dgm:cxn modelId="{D43A67F2-DA71-48FE-B3F1-C6AC80BCB47A}" srcId="{B9895736-FBF3-47FB-9A4E-D416F543D5DE}" destId="{FF3C0AB7-04B3-4811-9E3C-58554A07B113}" srcOrd="1" destOrd="0" parTransId="{883123A5-82A9-4923-9C3C-5A4081A2D5B7}" sibTransId="{724D8ECF-DE01-4DD5-8755-290BF2242F10}"/>
    <dgm:cxn modelId="{4ADA15F3-5B79-4DCB-957B-E2575E77BC41}" type="presOf" srcId="{FB81722F-4313-44E5-98E6-3B88CE5E72AF}" destId="{0360E290-86E2-4A01-BF03-DA0F55F8D673}" srcOrd="0" destOrd="0" presId="urn:microsoft.com/office/officeart/2005/8/layout/vProcess5"/>
    <dgm:cxn modelId="{EA485010-6BB8-47CC-94E3-83977A5C0755}" type="presParOf" srcId="{6D68CAEF-1E13-4AD0-B269-8C22E6403E9A}" destId="{8CF8036A-69A4-4646-A2B3-11A4D6FDC506}" srcOrd="0" destOrd="0" presId="urn:microsoft.com/office/officeart/2005/8/layout/vProcess5"/>
    <dgm:cxn modelId="{8A2D9F28-E038-4975-AFC7-C8E06B73821A}" type="presParOf" srcId="{6D68CAEF-1E13-4AD0-B269-8C22E6403E9A}" destId="{8A3EC101-28BF-4597-AF64-C05F93F5667D}" srcOrd="1" destOrd="0" presId="urn:microsoft.com/office/officeart/2005/8/layout/vProcess5"/>
    <dgm:cxn modelId="{AE88626B-C759-4CE5-B54E-0D895284B2E2}" type="presParOf" srcId="{6D68CAEF-1E13-4AD0-B269-8C22E6403E9A}" destId="{21319B0A-988A-4E92-9B22-039506B88157}" srcOrd="2" destOrd="0" presId="urn:microsoft.com/office/officeart/2005/8/layout/vProcess5"/>
    <dgm:cxn modelId="{9E91EDFC-2323-44BC-AE9B-AD3D20CC5C2D}" type="presParOf" srcId="{6D68CAEF-1E13-4AD0-B269-8C22E6403E9A}" destId="{35C6BC32-D252-4668-8C74-1CBF349868E5}" srcOrd="3" destOrd="0" presId="urn:microsoft.com/office/officeart/2005/8/layout/vProcess5"/>
    <dgm:cxn modelId="{D347EC74-B054-4C55-8A8D-8133D535EB10}" type="presParOf" srcId="{6D68CAEF-1E13-4AD0-B269-8C22E6403E9A}" destId="{0360E290-86E2-4A01-BF03-DA0F55F8D673}" srcOrd="4" destOrd="0" presId="urn:microsoft.com/office/officeart/2005/8/layout/vProcess5"/>
    <dgm:cxn modelId="{A91CB01A-2CF9-4864-ABB4-8F47E0023FCA}" type="presParOf" srcId="{6D68CAEF-1E13-4AD0-B269-8C22E6403E9A}" destId="{22A621E0-50D4-4B6D-96BE-5FD4E5189604}" srcOrd="5" destOrd="0" presId="urn:microsoft.com/office/officeart/2005/8/layout/vProcess5"/>
    <dgm:cxn modelId="{FBE2B05E-2AC2-4C7C-A8E2-5B6001BD7468}" type="presParOf" srcId="{6D68CAEF-1E13-4AD0-B269-8C22E6403E9A}" destId="{FEE88373-69A7-4AF5-8DA9-E40702D509B4}" srcOrd="6" destOrd="0" presId="urn:microsoft.com/office/officeart/2005/8/layout/vProcess5"/>
    <dgm:cxn modelId="{A6EBEF15-E009-4427-A35D-5798C27BF8FC}" type="presParOf" srcId="{6D68CAEF-1E13-4AD0-B269-8C22E6403E9A}" destId="{BD9A32D0-2E47-4C24-8EB7-A0AD835D6CAC}" srcOrd="7" destOrd="0" presId="urn:microsoft.com/office/officeart/2005/8/layout/vProcess5"/>
    <dgm:cxn modelId="{682A6810-6BB4-4414-8CF1-AF719C554313}" type="presParOf" srcId="{6D68CAEF-1E13-4AD0-B269-8C22E6403E9A}" destId="{0ED8F93C-F16F-4090-84BD-3AF5A4A2C965}" srcOrd="8" destOrd="0" presId="urn:microsoft.com/office/officeart/2005/8/layout/vProcess5"/>
    <dgm:cxn modelId="{01548C9E-B7F9-4336-BFDA-0F93F5143A04}" type="presParOf" srcId="{6D68CAEF-1E13-4AD0-B269-8C22E6403E9A}" destId="{30EE9686-7C32-48E7-BA9F-C21420BF3E94}" srcOrd="9" destOrd="0" presId="urn:microsoft.com/office/officeart/2005/8/layout/vProcess5"/>
    <dgm:cxn modelId="{6BA0BB39-5ECB-4C66-ADF5-CD1AAED04CEE}" type="presParOf" srcId="{6D68CAEF-1E13-4AD0-B269-8C22E6403E9A}" destId="{E7143051-FCA3-4316-AF81-8A4DB7BDEF7E}" srcOrd="10" destOrd="0" presId="urn:microsoft.com/office/officeart/2005/8/layout/vProcess5"/>
    <dgm:cxn modelId="{1CEF3591-082F-49E0-B906-16AB27A62E66}" type="presParOf" srcId="{6D68CAEF-1E13-4AD0-B269-8C22E6403E9A}" destId="{2AE2393D-49E5-43D9-A267-26BC621DA471}" srcOrd="11" destOrd="0" presId="urn:microsoft.com/office/officeart/2005/8/layout/vProcess5"/>
    <dgm:cxn modelId="{007393F7-326A-478E-B618-31A64E0CB42B}" type="presParOf" srcId="{6D68CAEF-1E13-4AD0-B269-8C22E6403E9A}" destId="{EC222598-B101-4605-B0CA-3153DD4F6DD2}" srcOrd="12" destOrd="0" presId="urn:microsoft.com/office/officeart/2005/8/layout/vProcess5"/>
    <dgm:cxn modelId="{DB81F4E0-4BC6-49BC-943A-64C5072D621B}" type="presParOf" srcId="{6D68CAEF-1E13-4AD0-B269-8C22E6403E9A}" destId="{C7A19382-95D8-470E-A97A-35E90B0C3242}" srcOrd="13" destOrd="0" presId="urn:microsoft.com/office/officeart/2005/8/layout/vProcess5"/>
    <dgm:cxn modelId="{CAE1E6CE-F253-438C-BD08-F0DCF4E219E9}" type="presParOf" srcId="{6D68CAEF-1E13-4AD0-B269-8C22E6403E9A}" destId="{6B8C4B87-BDC6-4522-8B39-B234EDB144C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8545E27-78BC-4DF4-9012-3CB48FEBF46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13099BE-A078-4352-868A-37A5C53417DD}">
      <dgm:prSet/>
      <dgm:spPr/>
      <dgm:t>
        <a:bodyPr/>
        <a:lstStyle/>
        <a:p>
          <a:r>
            <a:rPr lang="en-US"/>
            <a:t>Shifted the way we do business</a:t>
          </a:r>
        </a:p>
      </dgm:t>
    </dgm:pt>
    <dgm:pt modelId="{0F846D07-3524-4880-91EB-0DC6BBD9994B}" type="parTrans" cxnId="{95FCA2CD-1897-43EA-803A-8360B671825D}">
      <dgm:prSet/>
      <dgm:spPr/>
      <dgm:t>
        <a:bodyPr/>
        <a:lstStyle/>
        <a:p>
          <a:endParaRPr lang="en-US"/>
        </a:p>
      </dgm:t>
    </dgm:pt>
    <dgm:pt modelId="{7EA51A4C-1AA3-4AB0-825D-AA4DC4BAE562}" type="sibTrans" cxnId="{95FCA2CD-1897-43EA-803A-8360B671825D}">
      <dgm:prSet/>
      <dgm:spPr/>
      <dgm:t>
        <a:bodyPr/>
        <a:lstStyle/>
        <a:p>
          <a:endParaRPr lang="en-US"/>
        </a:p>
      </dgm:t>
    </dgm:pt>
    <dgm:pt modelId="{48410B44-C794-41BF-AFD3-9425D1B99850}">
      <dgm:prSet/>
      <dgm:spPr/>
      <dgm:t>
        <a:bodyPr/>
        <a:lstStyle/>
        <a:p>
          <a:r>
            <a:rPr lang="en-US"/>
            <a:t>COVID Response Funding</a:t>
          </a:r>
        </a:p>
      </dgm:t>
    </dgm:pt>
    <dgm:pt modelId="{D3B7EBA8-58F5-4B8B-BF5E-8E3D9BA608B9}" type="parTrans" cxnId="{FDA53F77-39F2-46BD-9C21-34CDD37A3B01}">
      <dgm:prSet/>
      <dgm:spPr/>
      <dgm:t>
        <a:bodyPr/>
        <a:lstStyle/>
        <a:p>
          <a:endParaRPr lang="en-US"/>
        </a:p>
      </dgm:t>
    </dgm:pt>
    <dgm:pt modelId="{DCA0775E-F622-4DC2-95B7-72EBC92D586C}" type="sibTrans" cxnId="{FDA53F77-39F2-46BD-9C21-34CDD37A3B01}">
      <dgm:prSet/>
      <dgm:spPr/>
      <dgm:t>
        <a:bodyPr/>
        <a:lstStyle/>
        <a:p>
          <a:endParaRPr lang="en-US"/>
        </a:p>
      </dgm:t>
    </dgm:pt>
    <dgm:pt modelId="{75A9E4AA-DCD5-4655-AE34-6173073BF1A1}">
      <dgm:prSet/>
      <dgm:spPr/>
      <dgm:t>
        <a:bodyPr/>
        <a:lstStyle/>
        <a:p>
          <a:r>
            <a:rPr lang="en-US"/>
            <a:t>Homelessness Funding</a:t>
          </a:r>
        </a:p>
      </dgm:t>
    </dgm:pt>
    <dgm:pt modelId="{2C1BA841-4AB5-49DE-A5B5-B969F46CCE63}" type="parTrans" cxnId="{AF18B14B-6C22-4733-9A66-BBAB59C58C4F}">
      <dgm:prSet/>
      <dgm:spPr/>
      <dgm:t>
        <a:bodyPr/>
        <a:lstStyle/>
        <a:p>
          <a:endParaRPr lang="en-US"/>
        </a:p>
      </dgm:t>
    </dgm:pt>
    <dgm:pt modelId="{D608978F-A9F0-4AE7-B6E5-FE8C2BC8F745}" type="sibTrans" cxnId="{AF18B14B-6C22-4733-9A66-BBAB59C58C4F}">
      <dgm:prSet/>
      <dgm:spPr/>
      <dgm:t>
        <a:bodyPr/>
        <a:lstStyle/>
        <a:p>
          <a:endParaRPr lang="en-US"/>
        </a:p>
      </dgm:t>
    </dgm:pt>
    <dgm:pt modelId="{C0382297-5C97-4386-AE22-F0B5BF009003}">
      <dgm:prSet/>
      <dgm:spPr/>
      <dgm:t>
        <a:bodyPr/>
        <a:lstStyle/>
        <a:p>
          <a:r>
            <a:rPr lang="en-US"/>
            <a:t>New Programs</a:t>
          </a:r>
        </a:p>
      </dgm:t>
    </dgm:pt>
    <dgm:pt modelId="{6E98ED21-F11A-4D90-8C26-135850E13D59}" type="parTrans" cxnId="{0F6A32CB-CD86-4B6A-BE39-9469FA27C1FE}">
      <dgm:prSet/>
      <dgm:spPr/>
      <dgm:t>
        <a:bodyPr/>
        <a:lstStyle/>
        <a:p>
          <a:endParaRPr lang="en-US"/>
        </a:p>
      </dgm:t>
    </dgm:pt>
    <dgm:pt modelId="{E5DA36B5-3A25-40F7-84CC-4A307693081F}" type="sibTrans" cxnId="{0F6A32CB-CD86-4B6A-BE39-9469FA27C1FE}">
      <dgm:prSet/>
      <dgm:spPr/>
      <dgm:t>
        <a:bodyPr/>
        <a:lstStyle/>
        <a:p>
          <a:endParaRPr lang="en-US"/>
        </a:p>
      </dgm:t>
    </dgm:pt>
    <dgm:pt modelId="{6116103B-2961-42FD-A7CE-FAD26BC0F071}">
      <dgm:prSet/>
      <dgm:spPr/>
      <dgm:t>
        <a:bodyPr/>
        <a:lstStyle/>
        <a:p>
          <a:r>
            <a:rPr lang="en-US"/>
            <a:t>Outreach to Members</a:t>
          </a:r>
        </a:p>
      </dgm:t>
    </dgm:pt>
    <dgm:pt modelId="{4ACD7A3B-6844-4D05-B7D9-D444912DE7DB}" type="parTrans" cxnId="{1CFE8173-5583-4248-A3D2-886FB370CDE7}">
      <dgm:prSet/>
      <dgm:spPr/>
      <dgm:t>
        <a:bodyPr/>
        <a:lstStyle/>
        <a:p>
          <a:endParaRPr lang="en-US"/>
        </a:p>
      </dgm:t>
    </dgm:pt>
    <dgm:pt modelId="{33BDC62E-9049-42CE-AD8A-F0E34442039E}" type="sibTrans" cxnId="{1CFE8173-5583-4248-A3D2-886FB370CDE7}">
      <dgm:prSet/>
      <dgm:spPr/>
      <dgm:t>
        <a:bodyPr/>
        <a:lstStyle/>
        <a:p>
          <a:endParaRPr lang="en-US"/>
        </a:p>
      </dgm:t>
    </dgm:pt>
    <dgm:pt modelId="{E10A94FD-34E8-4799-A770-09C60F2021D8}">
      <dgm:prSet/>
      <dgm:spPr/>
      <dgm:t>
        <a:bodyPr/>
        <a:lstStyle/>
        <a:p>
          <a:r>
            <a:rPr lang="en-US"/>
            <a:t>INCREASED HOUSING NEEDS</a:t>
          </a:r>
        </a:p>
      </dgm:t>
    </dgm:pt>
    <dgm:pt modelId="{9DB555E9-AC38-4C2E-825A-30CB56CED975}" type="parTrans" cxnId="{9E93D62A-A37E-4969-9013-35B9703DF9E7}">
      <dgm:prSet/>
      <dgm:spPr/>
      <dgm:t>
        <a:bodyPr/>
        <a:lstStyle/>
        <a:p>
          <a:endParaRPr lang="en-US"/>
        </a:p>
      </dgm:t>
    </dgm:pt>
    <dgm:pt modelId="{D689D261-1CBE-4FF7-A1AE-D369B863D8A4}" type="sibTrans" cxnId="{9E93D62A-A37E-4969-9013-35B9703DF9E7}">
      <dgm:prSet/>
      <dgm:spPr/>
      <dgm:t>
        <a:bodyPr/>
        <a:lstStyle/>
        <a:p>
          <a:endParaRPr lang="en-US"/>
        </a:p>
      </dgm:t>
    </dgm:pt>
    <dgm:pt modelId="{99AB8170-D0D0-478F-9A3F-A0A468C3ED79}" type="pres">
      <dgm:prSet presAssocID="{18545E27-78BC-4DF4-9012-3CB48FEBF46C}" presName="linear" presStyleCnt="0">
        <dgm:presLayoutVars>
          <dgm:animLvl val="lvl"/>
          <dgm:resizeHandles val="exact"/>
        </dgm:presLayoutVars>
      </dgm:prSet>
      <dgm:spPr/>
    </dgm:pt>
    <dgm:pt modelId="{2C7B1810-13AA-4841-9E31-084A31A7FCE2}" type="pres">
      <dgm:prSet presAssocID="{413099BE-A078-4352-868A-37A5C53417D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7AA1D58-12C3-4D4B-8077-0F291D9CB90B}" type="pres">
      <dgm:prSet presAssocID="{7EA51A4C-1AA3-4AB0-825D-AA4DC4BAE562}" presName="spacer" presStyleCnt="0"/>
      <dgm:spPr/>
    </dgm:pt>
    <dgm:pt modelId="{C4895314-B752-49CE-91FC-EEF2C07A3CD0}" type="pres">
      <dgm:prSet presAssocID="{48410B44-C794-41BF-AFD3-9425D1B9985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300C3E9-449C-4AFB-9171-E0CFC85A7D95}" type="pres">
      <dgm:prSet presAssocID="{DCA0775E-F622-4DC2-95B7-72EBC92D586C}" presName="spacer" presStyleCnt="0"/>
      <dgm:spPr/>
    </dgm:pt>
    <dgm:pt modelId="{994DC714-BE3A-49C6-983A-12567E1FD06B}" type="pres">
      <dgm:prSet presAssocID="{75A9E4AA-DCD5-4655-AE34-6173073BF1A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BCAE912-66D1-430E-9FC4-6388DA38B2C7}" type="pres">
      <dgm:prSet presAssocID="{D608978F-A9F0-4AE7-B6E5-FE8C2BC8F745}" presName="spacer" presStyleCnt="0"/>
      <dgm:spPr/>
    </dgm:pt>
    <dgm:pt modelId="{24EF2A29-ACB3-4568-9CC6-E9B051CFAEF3}" type="pres">
      <dgm:prSet presAssocID="{C0382297-5C97-4386-AE22-F0B5BF00900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95AF266-2307-4F16-8364-D4305D395370}" type="pres">
      <dgm:prSet presAssocID="{E5DA36B5-3A25-40F7-84CC-4A307693081F}" presName="spacer" presStyleCnt="0"/>
      <dgm:spPr/>
    </dgm:pt>
    <dgm:pt modelId="{ED130216-5722-4439-AF89-6EC4F7BBCF7B}" type="pres">
      <dgm:prSet presAssocID="{6116103B-2961-42FD-A7CE-FAD26BC0F07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3C52F32-C903-4432-8C52-CB7C503E7920}" type="pres">
      <dgm:prSet presAssocID="{33BDC62E-9049-42CE-AD8A-F0E34442039E}" presName="spacer" presStyleCnt="0"/>
      <dgm:spPr/>
    </dgm:pt>
    <dgm:pt modelId="{6533B086-A52E-47F3-8ECD-99A6E3561E09}" type="pres">
      <dgm:prSet presAssocID="{E10A94FD-34E8-4799-A770-09C60F2021D8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65E6003-F057-467C-9D58-BB83E04417E9}" type="presOf" srcId="{75A9E4AA-DCD5-4655-AE34-6173073BF1A1}" destId="{994DC714-BE3A-49C6-983A-12567E1FD06B}" srcOrd="0" destOrd="0" presId="urn:microsoft.com/office/officeart/2005/8/layout/vList2"/>
    <dgm:cxn modelId="{27F6221E-5A79-4632-B0BA-F5E544E89C33}" type="presOf" srcId="{18545E27-78BC-4DF4-9012-3CB48FEBF46C}" destId="{99AB8170-D0D0-478F-9A3F-A0A468C3ED79}" srcOrd="0" destOrd="0" presId="urn:microsoft.com/office/officeart/2005/8/layout/vList2"/>
    <dgm:cxn modelId="{9E93D62A-A37E-4969-9013-35B9703DF9E7}" srcId="{18545E27-78BC-4DF4-9012-3CB48FEBF46C}" destId="{E10A94FD-34E8-4799-A770-09C60F2021D8}" srcOrd="5" destOrd="0" parTransId="{9DB555E9-AC38-4C2E-825A-30CB56CED975}" sibTransId="{D689D261-1CBE-4FF7-A1AE-D369B863D8A4}"/>
    <dgm:cxn modelId="{A71D2862-4697-414E-A157-C79DD6B3C59D}" type="presOf" srcId="{E10A94FD-34E8-4799-A770-09C60F2021D8}" destId="{6533B086-A52E-47F3-8ECD-99A6E3561E09}" srcOrd="0" destOrd="0" presId="urn:microsoft.com/office/officeart/2005/8/layout/vList2"/>
    <dgm:cxn modelId="{E4F4C865-7A93-4AE4-9094-E7CE25FFF573}" type="presOf" srcId="{C0382297-5C97-4386-AE22-F0B5BF009003}" destId="{24EF2A29-ACB3-4568-9CC6-E9B051CFAEF3}" srcOrd="0" destOrd="0" presId="urn:microsoft.com/office/officeart/2005/8/layout/vList2"/>
    <dgm:cxn modelId="{AF18B14B-6C22-4733-9A66-BBAB59C58C4F}" srcId="{18545E27-78BC-4DF4-9012-3CB48FEBF46C}" destId="{75A9E4AA-DCD5-4655-AE34-6173073BF1A1}" srcOrd="2" destOrd="0" parTransId="{2C1BA841-4AB5-49DE-A5B5-B969F46CCE63}" sibTransId="{D608978F-A9F0-4AE7-B6E5-FE8C2BC8F745}"/>
    <dgm:cxn modelId="{1CFE8173-5583-4248-A3D2-886FB370CDE7}" srcId="{18545E27-78BC-4DF4-9012-3CB48FEBF46C}" destId="{6116103B-2961-42FD-A7CE-FAD26BC0F071}" srcOrd="4" destOrd="0" parTransId="{4ACD7A3B-6844-4D05-B7D9-D444912DE7DB}" sibTransId="{33BDC62E-9049-42CE-AD8A-F0E34442039E}"/>
    <dgm:cxn modelId="{FDA53F77-39F2-46BD-9C21-34CDD37A3B01}" srcId="{18545E27-78BC-4DF4-9012-3CB48FEBF46C}" destId="{48410B44-C794-41BF-AFD3-9425D1B99850}" srcOrd="1" destOrd="0" parTransId="{D3B7EBA8-58F5-4B8B-BF5E-8E3D9BA608B9}" sibTransId="{DCA0775E-F622-4DC2-95B7-72EBC92D586C}"/>
    <dgm:cxn modelId="{795534B4-6053-4134-AE20-C07C10915307}" type="presOf" srcId="{48410B44-C794-41BF-AFD3-9425D1B99850}" destId="{C4895314-B752-49CE-91FC-EEF2C07A3CD0}" srcOrd="0" destOrd="0" presId="urn:microsoft.com/office/officeart/2005/8/layout/vList2"/>
    <dgm:cxn modelId="{24DF8CC3-D54F-41EF-B174-CA581F60D5FD}" type="presOf" srcId="{413099BE-A078-4352-868A-37A5C53417DD}" destId="{2C7B1810-13AA-4841-9E31-084A31A7FCE2}" srcOrd="0" destOrd="0" presId="urn:microsoft.com/office/officeart/2005/8/layout/vList2"/>
    <dgm:cxn modelId="{903A3FCA-6E27-43E6-8971-9F4645E44353}" type="presOf" srcId="{6116103B-2961-42FD-A7CE-FAD26BC0F071}" destId="{ED130216-5722-4439-AF89-6EC4F7BBCF7B}" srcOrd="0" destOrd="0" presId="urn:microsoft.com/office/officeart/2005/8/layout/vList2"/>
    <dgm:cxn modelId="{0F6A32CB-CD86-4B6A-BE39-9469FA27C1FE}" srcId="{18545E27-78BC-4DF4-9012-3CB48FEBF46C}" destId="{C0382297-5C97-4386-AE22-F0B5BF009003}" srcOrd="3" destOrd="0" parTransId="{6E98ED21-F11A-4D90-8C26-135850E13D59}" sibTransId="{E5DA36B5-3A25-40F7-84CC-4A307693081F}"/>
    <dgm:cxn modelId="{95FCA2CD-1897-43EA-803A-8360B671825D}" srcId="{18545E27-78BC-4DF4-9012-3CB48FEBF46C}" destId="{413099BE-A078-4352-868A-37A5C53417DD}" srcOrd="0" destOrd="0" parTransId="{0F846D07-3524-4880-91EB-0DC6BBD9994B}" sibTransId="{7EA51A4C-1AA3-4AB0-825D-AA4DC4BAE562}"/>
    <dgm:cxn modelId="{248AC9A4-B1A8-4F1D-B994-0EB93B1EAA50}" type="presParOf" srcId="{99AB8170-D0D0-478F-9A3F-A0A468C3ED79}" destId="{2C7B1810-13AA-4841-9E31-084A31A7FCE2}" srcOrd="0" destOrd="0" presId="urn:microsoft.com/office/officeart/2005/8/layout/vList2"/>
    <dgm:cxn modelId="{EF44E577-A9BE-49A7-8083-4F10975C6DEC}" type="presParOf" srcId="{99AB8170-D0D0-478F-9A3F-A0A468C3ED79}" destId="{97AA1D58-12C3-4D4B-8077-0F291D9CB90B}" srcOrd="1" destOrd="0" presId="urn:microsoft.com/office/officeart/2005/8/layout/vList2"/>
    <dgm:cxn modelId="{84E5B067-E4CA-48C5-8B33-79667218C7ED}" type="presParOf" srcId="{99AB8170-D0D0-478F-9A3F-A0A468C3ED79}" destId="{C4895314-B752-49CE-91FC-EEF2C07A3CD0}" srcOrd="2" destOrd="0" presId="urn:microsoft.com/office/officeart/2005/8/layout/vList2"/>
    <dgm:cxn modelId="{4C8EA147-9887-43AB-BFBB-F6A36F956BFC}" type="presParOf" srcId="{99AB8170-D0D0-478F-9A3F-A0A468C3ED79}" destId="{2300C3E9-449C-4AFB-9171-E0CFC85A7D95}" srcOrd="3" destOrd="0" presId="urn:microsoft.com/office/officeart/2005/8/layout/vList2"/>
    <dgm:cxn modelId="{AB9860D5-D3E0-4786-B247-553601312346}" type="presParOf" srcId="{99AB8170-D0D0-478F-9A3F-A0A468C3ED79}" destId="{994DC714-BE3A-49C6-983A-12567E1FD06B}" srcOrd="4" destOrd="0" presId="urn:microsoft.com/office/officeart/2005/8/layout/vList2"/>
    <dgm:cxn modelId="{C3962CB8-B041-42B2-920F-6EFF76736C7C}" type="presParOf" srcId="{99AB8170-D0D0-478F-9A3F-A0A468C3ED79}" destId="{2BCAE912-66D1-430E-9FC4-6388DA38B2C7}" srcOrd="5" destOrd="0" presId="urn:microsoft.com/office/officeart/2005/8/layout/vList2"/>
    <dgm:cxn modelId="{D31C49EB-23D4-4BE7-BD9D-0EA94704DFEF}" type="presParOf" srcId="{99AB8170-D0D0-478F-9A3F-A0A468C3ED79}" destId="{24EF2A29-ACB3-4568-9CC6-E9B051CFAEF3}" srcOrd="6" destOrd="0" presId="urn:microsoft.com/office/officeart/2005/8/layout/vList2"/>
    <dgm:cxn modelId="{79FE7027-57C9-47C3-87E0-CCF1FCB1A4B3}" type="presParOf" srcId="{99AB8170-D0D0-478F-9A3F-A0A468C3ED79}" destId="{D95AF266-2307-4F16-8364-D4305D395370}" srcOrd="7" destOrd="0" presId="urn:microsoft.com/office/officeart/2005/8/layout/vList2"/>
    <dgm:cxn modelId="{BA5DB46B-D561-4E81-BB9C-2C86AB80835B}" type="presParOf" srcId="{99AB8170-D0D0-478F-9A3F-A0A468C3ED79}" destId="{ED130216-5722-4439-AF89-6EC4F7BBCF7B}" srcOrd="8" destOrd="0" presId="urn:microsoft.com/office/officeart/2005/8/layout/vList2"/>
    <dgm:cxn modelId="{B2B0DB3A-C8D9-4C69-B1D9-6557E304B872}" type="presParOf" srcId="{99AB8170-D0D0-478F-9A3F-A0A468C3ED79}" destId="{C3C52F32-C903-4432-8C52-CB7C503E7920}" srcOrd="9" destOrd="0" presId="urn:microsoft.com/office/officeart/2005/8/layout/vList2"/>
    <dgm:cxn modelId="{CB207125-F1B0-4E83-8C12-4357AAE803B6}" type="presParOf" srcId="{99AB8170-D0D0-478F-9A3F-A0A468C3ED79}" destId="{6533B086-A52E-47F3-8ECD-99A6E3561E0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B46E875-44CF-4E4B-A25F-E93FA1FC84D0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48CA20A-E514-4224-8107-502758801D8F}">
      <dgm:prSet/>
      <dgm:spPr/>
      <dgm:t>
        <a:bodyPr/>
        <a:lstStyle/>
        <a:p>
          <a:r>
            <a:rPr lang="en-US" dirty="0"/>
            <a:t>Completely new to Tribes</a:t>
          </a:r>
        </a:p>
      </dgm:t>
    </dgm:pt>
    <dgm:pt modelId="{15930743-55E5-4207-BCFC-C29D4E149B1D}" type="parTrans" cxnId="{3470A8BF-11AA-4363-9541-9F3642F64BE3}">
      <dgm:prSet/>
      <dgm:spPr/>
      <dgm:t>
        <a:bodyPr/>
        <a:lstStyle/>
        <a:p>
          <a:endParaRPr lang="en-US"/>
        </a:p>
      </dgm:t>
    </dgm:pt>
    <dgm:pt modelId="{09DFF992-0301-45AC-8D56-7A71C765DDF1}" type="sibTrans" cxnId="{3470A8BF-11AA-4363-9541-9F3642F64BE3}">
      <dgm:prSet/>
      <dgm:spPr/>
      <dgm:t>
        <a:bodyPr/>
        <a:lstStyle/>
        <a:p>
          <a:endParaRPr lang="en-US"/>
        </a:p>
      </dgm:t>
    </dgm:pt>
    <dgm:pt modelId="{72FB2C07-63A4-4876-B0A3-1E1031201028}">
      <dgm:prSet/>
      <dgm:spPr/>
      <dgm:t>
        <a:bodyPr/>
        <a:lstStyle/>
        <a:p>
          <a:r>
            <a:rPr lang="en-US" dirty="0"/>
            <a:t>Completely new to the State</a:t>
          </a:r>
        </a:p>
      </dgm:t>
    </dgm:pt>
    <dgm:pt modelId="{7FB74004-7FB2-4390-A2F4-7A71A14DCBB8}" type="parTrans" cxnId="{62A90BF5-4862-4EDF-B1BF-1E67CCE56E27}">
      <dgm:prSet/>
      <dgm:spPr/>
      <dgm:t>
        <a:bodyPr/>
        <a:lstStyle/>
        <a:p>
          <a:endParaRPr lang="en-US"/>
        </a:p>
      </dgm:t>
    </dgm:pt>
    <dgm:pt modelId="{9DF0AEE8-CD77-4A47-9030-85F607B8ABF6}" type="sibTrans" cxnId="{62A90BF5-4862-4EDF-B1BF-1E67CCE56E27}">
      <dgm:prSet/>
      <dgm:spPr/>
      <dgm:t>
        <a:bodyPr/>
        <a:lstStyle/>
        <a:p>
          <a:endParaRPr lang="en-US"/>
        </a:p>
      </dgm:t>
    </dgm:pt>
    <dgm:pt modelId="{142C97D2-FA13-4153-A7C5-645EAE99B5B9}">
      <dgm:prSet/>
      <dgm:spPr/>
      <dgm:t>
        <a:bodyPr/>
        <a:lstStyle/>
        <a:p>
          <a:r>
            <a:rPr lang="en-US" dirty="0"/>
            <a:t>"Red Tape" Requirements and Affordability</a:t>
          </a:r>
        </a:p>
      </dgm:t>
    </dgm:pt>
    <dgm:pt modelId="{0CB2E4DC-3F2F-431B-AFD0-60B8D4D32BCF}" type="parTrans" cxnId="{2B2891B2-2FBC-4968-B43A-8B11BC11EB58}">
      <dgm:prSet/>
      <dgm:spPr/>
      <dgm:t>
        <a:bodyPr/>
        <a:lstStyle/>
        <a:p>
          <a:endParaRPr lang="en-US"/>
        </a:p>
      </dgm:t>
    </dgm:pt>
    <dgm:pt modelId="{F48E1077-5E7C-4320-AA61-859D05A105D6}" type="sibTrans" cxnId="{2B2891B2-2FBC-4968-B43A-8B11BC11EB58}">
      <dgm:prSet/>
      <dgm:spPr/>
      <dgm:t>
        <a:bodyPr/>
        <a:lstStyle/>
        <a:p>
          <a:endParaRPr lang="en-US"/>
        </a:p>
      </dgm:t>
    </dgm:pt>
    <dgm:pt modelId="{E56C367C-06A9-4970-9583-85516C5800BE}">
      <dgm:prSet/>
      <dgm:spPr/>
      <dgm:t>
        <a:bodyPr/>
        <a:lstStyle/>
        <a:p>
          <a:r>
            <a:rPr lang="en-US" dirty="0"/>
            <a:t>Bureaucracy</a:t>
          </a:r>
        </a:p>
      </dgm:t>
    </dgm:pt>
    <dgm:pt modelId="{7D8E90CA-843E-462C-93EF-D61DEE073272}" type="parTrans" cxnId="{E3FE7B5C-1133-4D1E-A679-264B7970D213}">
      <dgm:prSet/>
      <dgm:spPr/>
      <dgm:t>
        <a:bodyPr/>
        <a:lstStyle/>
        <a:p>
          <a:endParaRPr lang="en-US"/>
        </a:p>
      </dgm:t>
    </dgm:pt>
    <dgm:pt modelId="{21EDB2ED-B8B2-46EF-A96D-FBB520A5F1A2}" type="sibTrans" cxnId="{E3FE7B5C-1133-4D1E-A679-264B7970D213}">
      <dgm:prSet/>
      <dgm:spPr/>
      <dgm:t>
        <a:bodyPr/>
        <a:lstStyle/>
        <a:p>
          <a:endParaRPr lang="en-US"/>
        </a:p>
      </dgm:t>
    </dgm:pt>
    <dgm:pt modelId="{8C008527-964C-42B8-A508-88D438C3BF36}">
      <dgm:prSet/>
      <dgm:spPr/>
      <dgm:t>
        <a:bodyPr/>
        <a:lstStyle/>
        <a:p>
          <a:r>
            <a:rPr lang="en-US" dirty="0"/>
            <a:t>Land Availability and Status</a:t>
          </a:r>
        </a:p>
      </dgm:t>
    </dgm:pt>
    <dgm:pt modelId="{E914CAB9-3C7E-4FE9-8E11-D7DD1D1BF227}" type="parTrans" cxnId="{8817BAAE-A81F-4C0E-81AC-F93F1C76EA89}">
      <dgm:prSet/>
      <dgm:spPr/>
      <dgm:t>
        <a:bodyPr/>
        <a:lstStyle/>
        <a:p>
          <a:endParaRPr lang="en-US"/>
        </a:p>
      </dgm:t>
    </dgm:pt>
    <dgm:pt modelId="{EEEFD048-1308-4370-BE6E-41615F40E68F}" type="sibTrans" cxnId="{8817BAAE-A81F-4C0E-81AC-F93F1C76EA89}">
      <dgm:prSet/>
      <dgm:spPr/>
      <dgm:t>
        <a:bodyPr/>
        <a:lstStyle/>
        <a:p>
          <a:endParaRPr lang="en-US"/>
        </a:p>
      </dgm:t>
    </dgm:pt>
    <dgm:pt modelId="{D5C1AE04-AD63-4308-A79B-64215F9F9EC3}">
      <dgm:prSet/>
      <dgm:spPr/>
      <dgm:t>
        <a:bodyPr/>
        <a:lstStyle/>
        <a:p>
          <a:r>
            <a:rPr lang="en-US" dirty="0"/>
            <a:t>Limited Waivers of Sovereign Immunity</a:t>
          </a:r>
        </a:p>
      </dgm:t>
    </dgm:pt>
    <dgm:pt modelId="{F426AD4A-236F-4469-9FB2-8A3430A8A6AD}" type="parTrans" cxnId="{1C30059C-ACFE-4E61-8D76-317A6141EBEC}">
      <dgm:prSet/>
      <dgm:spPr/>
      <dgm:t>
        <a:bodyPr/>
        <a:lstStyle/>
        <a:p>
          <a:endParaRPr lang="en-US"/>
        </a:p>
      </dgm:t>
    </dgm:pt>
    <dgm:pt modelId="{2176CEFA-571C-4889-AF4A-79CED5098BCF}" type="sibTrans" cxnId="{1C30059C-ACFE-4E61-8D76-317A6141EBEC}">
      <dgm:prSet/>
      <dgm:spPr/>
      <dgm:t>
        <a:bodyPr/>
        <a:lstStyle/>
        <a:p>
          <a:endParaRPr lang="en-US"/>
        </a:p>
      </dgm:t>
    </dgm:pt>
    <dgm:pt modelId="{7C1E76D5-2443-4461-93F3-60434EADCCEF}">
      <dgm:prSet phldr="0"/>
      <dgm:spPr/>
      <dgm:t>
        <a:bodyPr/>
        <a:lstStyle/>
        <a:p>
          <a:pPr rtl="0"/>
          <a:r>
            <a:rPr lang="en-US" dirty="0">
              <a:latin typeface="Aptos Display" panose="02110004020202020204"/>
            </a:rPr>
            <a:t>$130M only 5% Accessed</a:t>
          </a:r>
        </a:p>
      </dgm:t>
    </dgm:pt>
    <dgm:pt modelId="{E49528FC-313A-4218-8F03-A918255ECB62}" type="parTrans" cxnId="{C1EE9084-E904-45D4-BA66-F28C70B4BC81}">
      <dgm:prSet/>
      <dgm:spPr/>
    </dgm:pt>
    <dgm:pt modelId="{4C88B08D-AF3F-40AC-B832-7D4D17809E38}" type="sibTrans" cxnId="{C1EE9084-E904-45D4-BA66-F28C70B4BC81}">
      <dgm:prSet/>
      <dgm:spPr/>
    </dgm:pt>
    <dgm:pt modelId="{122C1A2F-9673-4FF3-BEE9-90B413C51A1C}" type="pres">
      <dgm:prSet presAssocID="{1B46E875-44CF-4E4B-A25F-E93FA1FC84D0}" presName="linear" presStyleCnt="0">
        <dgm:presLayoutVars>
          <dgm:animLvl val="lvl"/>
          <dgm:resizeHandles val="exact"/>
        </dgm:presLayoutVars>
      </dgm:prSet>
      <dgm:spPr/>
    </dgm:pt>
    <dgm:pt modelId="{D1B0C857-FC91-42E4-9DEB-1158BF773159}" type="pres">
      <dgm:prSet presAssocID="{E48CA20A-E514-4224-8107-502758801D8F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A43D47C0-CB50-4F2C-85DB-850F8CA4B300}" type="pres">
      <dgm:prSet presAssocID="{09DFF992-0301-45AC-8D56-7A71C765DDF1}" presName="spacer" presStyleCnt="0"/>
      <dgm:spPr/>
    </dgm:pt>
    <dgm:pt modelId="{21F78F60-67A2-4119-8D99-8E1CE579C331}" type="pres">
      <dgm:prSet presAssocID="{72FB2C07-63A4-4876-B0A3-1E1031201028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C5900B53-E288-468E-97E0-6C9697CD4641}" type="pres">
      <dgm:prSet presAssocID="{9DF0AEE8-CD77-4A47-9030-85F607B8ABF6}" presName="spacer" presStyleCnt="0"/>
      <dgm:spPr/>
    </dgm:pt>
    <dgm:pt modelId="{7E75DCF7-A5F4-478D-ADC0-F8186E79910C}" type="pres">
      <dgm:prSet presAssocID="{142C97D2-FA13-4153-A7C5-645EAE99B5B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3328C362-CFA1-4D0D-92EE-319BCE63101B}" type="pres">
      <dgm:prSet presAssocID="{F48E1077-5E7C-4320-AA61-859D05A105D6}" presName="spacer" presStyleCnt="0"/>
      <dgm:spPr/>
    </dgm:pt>
    <dgm:pt modelId="{425C0C76-54A6-4B10-8279-749C376FB8E5}" type="pres">
      <dgm:prSet presAssocID="{E56C367C-06A9-4970-9583-85516C5800B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6B17ECF1-C022-4212-A1C7-28C27B5333AB}" type="pres">
      <dgm:prSet presAssocID="{21EDB2ED-B8B2-46EF-A96D-FBB520A5F1A2}" presName="spacer" presStyleCnt="0"/>
      <dgm:spPr/>
    </dgm:pt>
    <dgm:pt modelId="{250DF2AE-B319-41DD-986C-1ACD70D1F426}" type="pres">
      <dgm:prSet presAssocID="{8C008527-964C-42B8-A508-88D438C3BF36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6A677D5C-1908-47BB-AEAE-4FB6F7B13EAE}" type="pres">
      <dgm:prSet presAssocID="{EEEFD048-1308-4370-BE6E-41615F40E68F}" presName="spacer" presStyleCnt="0"/>
      <dgm:spPr/>
    </dgm:pt>
    <dgm:pt modelId="{D7DB8F31-9D94-4C1A-B284-FCBA77A1E6AA}" type="pres">
      <dgm:prSet presAssocID="{D5C1AE04-AD63-4308-A79B-64215F9F9EC3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9AF1684-2322-4A0A-BD5A-050AB828751D}" type="pres">
      <dgm:prSet presAssocID="{2176CEFA-571C-4889-AF4A-79CED5098BCF}" presName="spacer" presStyleCnt="0"/>
      <dgm:spPr/>
    </dgm:pt>
    <dgm:pt modelId="{BEB181AA-CDA7-47FB-B1F4-3C06B413E922}" type="pres">
      <dgm:prSet presAssocID="{7C1E76D5-2443-4461-93F3-60434EADCCEF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3E3A901A-DE72-4AEC-A28C-F3866805CDA5}" type="presOf" srcId="{8C008527-964C-42B8-A508-88D438C3BF36}" destId="{250DF2AE-B319-41DD-986C-1ACD70D1F426}" srcOrd="0" destOrd="0" presId="urn:microsoft.com/office/officeart/2005/8/layout/vList2"/>
    <dgm:cxn modelId="{020E3D31-A2BF-41F9-88AC-6C1580128133}" type="presOf" srcId="{72FB2C07-63A4-4876-B0A3-1E1031201028}" destId="{21F78F60-67A2-4119-8D99-8E1CE579C331}" srcOrd="0" destOrd="0" presId="urn:microsoft.com/office/officeart/2005/8/layout/vList2"/>
    <dgm:cxn modelId="{FE470237-B4E1-4735-B811-8D28636AA591}" type="presOf" srcId="{E48CA20A-E514-4224-8107-502758801D8F}" destId="{D1B0C857-FC91-42E4-9DEB-1158BF773159}" srcOrd="0" destOrd="0" presId="urn:microsoft.com/office/officeart/2005/8/layout/vList2"/>
    <dgm:cxn modelId="{E3FE7B5C-1133-4D1E-A679-264B7970D213}" srcId="{1B46E875-44CF-4E4B-A25F-E93FA1FC84D0}" destId="{E56C367C-06A9-4970-9583-85516C5800BE}" srcOrd="3" destOrd="0" parTransId="{7D8E90CA-843E-462C-93EF-D61DEE073272}" sibTransId="{21EDB2ED-B8B2-46EF-A96D-FBB520A5F1A2}"/>
    <dgm:cxn modelId="{B7312463-EFCC-4F5D-91FA-8FCC1A0C314F}" type="presOf" srcId="{142C97D2-FA13-4153-A7C5-645EAE99B5B9}" destId="{7E75DCF7-A5F4-478D-ADC0-F8186E79910C}" srcOrd="0" destOrd="0" presId="urn:microsoft.com/office/officeart/2005/8/layout/vList2"/>
    <dgm:cxn modelId="{7EAD5551-DBFD-47FD-AD83-992B931B0AB3}" type="presOf" srcId="{D5C1AE04-AD63-4308-A79B-64215F9F9EC3}" destId="{D7DB8F31-9D94-4C1A-B284-FCBA77A1E6AA}" srcOrd="0" destOrd="0" presId="urn:microsoft.com/office/officeart/2005/8/layout/vList2"/>
    <dgm:cxn modelId="{C1EE9084-E904-45D4-BA66-F28C70B4BC81}" srcId="{1B46E875-44CF-4E4B-A25F-E93FA1FC84D0}" destId="{7C1E76D5-2443-4461-93F3-60434EADCCEF}" srcOrd="6" destOrd="0" parTransId="{E49528FC-313A-4218-8F03-A918255ECB62}" sibTransId="{4C88B08D-AF3F-40AC-B832-7D4D17809E38}"/>
    <dgm:cxn modelId="{1C30059C-ACFE-4E61-8D76-317A6141EBEC}" srcId="{1B46E875-44CF-4E4B-A25F-E93FA1FC84D0}" destId="{D5C1AE04-AD63-4308-A79B-64215F9F9EC3}" srcOrd="5" destOrd="0" parTransId="{F426AD4A-236F-4469-9FB2-8A3430A8A6AD}" sibTransId="{2176CEFA-571C-4889-AF4A-79CED5098BCF}"/>
    <dgm:cxn modelId="{B61C5EA6-6AB7-4381-9407-AD251FEFC8C7}" type="presOf" srcId="{E56C367C-06A9-4970-9583-85516C5800BE}" destId="{425C0C76-54A6-4B10-8279-749C376FB8E5}" srcOrd="0" destOrd="0" presId="urn:microsoft.com/office/officeart/2005/8/layout/vList2"/>
    <dgm:cxn modelId="{8817BAAE-A81F-4C0E-81AC-F93F1C76EA89}" srcId="{1B46E875-44CF-4E4B-A25F-E93FA1FC84D0}" destId="{8C008527-964C-42B8-A508-88D438C3BF36}" srcOrd="4" destOrd="0" parTransId="{E914CAB9-3C7E-4FE9-8E11-D7DD1D1BF227}" sibTransId="{EEEFD048-1308-4370-BE6E-41615F40E68F}"/>
    <dgm:cxn modelId="{2B2891B2-2FBC-4968-B43A-8B11BC11EB58}" srcId="{1B46E875-44CF-4E4B-A25F-E93FA1FC84D0}" destId="{142C97D2-FA13-4153-A7C5-645EAE99B5B9}" srcOrd="2" destOrd="0" parTransId="{0CB2E4DC-3F2F-431B-AFD0-60B8D4D32BCF}" sibTransId="{F48E1077-5E7C-4320-AA61-859D05A105D6}"/>
    <dgm:cxn modelId="{01AB56B5-ECC8-466B-A50A-A221F8D77127}" type="presOf" srcId="{7C1E76D5-2443-4461-93F3-60434EADCCEF}" destId="{BEB181AA-CDA7-47FB-B1F4-3C06B413E922}" srcOrd="0" destOrd="0" presId="urn:microsoft.com/office/officeart/2005/8/layout/vList2"/>
    <dgm:cxn modelId="{3470A8BF-11AA-4363-9541-9F3642F64BE3}" srcId="{1B46E875-44CF-4E4B-A25F-E93FA1FC84D0}" destId="{E48CA20A-E514-4224-8107-502758801D8F}" srcOrd="0" destOrd="0" parTransId="{15930743-55E5-4207-BCFC-C29D4E149B1D}" sibTransId="{09DFF992-0301-45AC-8D56-7A71C765DDF1}"/>
    <dgm:cxn modelId="{9331C9F0-DF25-48A3-B8FE-19EDFFE91607}" type="presOf" srcId="{1B46E875-44CF-4E4B-A25F-E93FA1FC84D0}" destId="{122C1A2F-9673-4FF3-BEE9-90B413C51A1C}" srcOrd="0" destOrd="0" presId="urn:microsoft.com/office/officeart/2005/8/layout/vList2"/>
    <dgm:cxn modelId="{62A90BF5-4862-4EDF-B1BF-1E67CCE56E27}" srcId="{1B46E875-44CF-4E4B-A25F-E93FA1FC84D0}" destId="{72FB2C07-63A4-4876-B0A3-1E1031201028}" srcOrd="1" destOrd="0" parTransId="{7FB74004-7FB2-4390-A2F4-7A71A14DCBB8}" sibTransId="{9DF0AEE8-CD77-4A47-9030-85F607B8ABF6}"/>
    <dgm:cxn modelId="{D9FB5C0A-F56C-4855-ADCF-6AD156E21679}" type="presParOf" srcId="{122C1A2F-9673-4FF3-BEE9-90B413C51A1C}" destId="{D1B0C857-FC91-42E4-9DEB-1158BF773159}" srcOrd="0" destOrd="0" presId="urn:microsoft.com/office/officeart/2005/8/layout/vList2"/>
    <dgm:cxn modelId="{0FF0A6C2-C535-4ADC-9F14-71AB4C2AF197}" type="presParOf" srcId="{122C1A2F-9673-4FF3-BEE9-90B413C51A1C}" destId="{A43D47C0-CB50-4F2C-85DB-850F8CA4B300}" srcOrd="1" destOrd="0" presId="urn:microsoft.com/office/officeart/2005/8/layout/vList2"/>
    <dgm:cxn modelId="{BE5D6597-BAC3-4F6B-91F9-61F429DDE269}" type="presParOf" srcId="{122C1A2F-9673-4FF3-BEE9-90B413C51A1C}" destId="{21F78F60-67A2-4119-8D99-8E1CE579C331}" srcOrd="2" destOrd="0" presId="urn:microsoft.com/office/officeart/2005/8/layout/vList2"/>
    <dgm:cxn modelId="{B4A1803D-61C0-4780-8103-8A98D32DD343}" type="presParOf" srcId="{122C1A2F-9673-4FF3-BEE9-90B413C51A1C}" destId="{C5900B53-E288-468E-97E0-6C9697CD4641}" srcOrd="3" destOrd="0" presId="urn:microsoft.com/office/officeart/2005/8/layout/vList2"/>
    <dgm:cxn modelId="{2E194901-E93D-4A56-A267-F0D2956C8154}" type="presParOf" srcId="{122C1A2F-9673-4FF3-BEE9-90B413C51A1C}" destId="{7E75DCF7-A5F4-478D-ADC0-F8186E79910C}" srcOrd="4" destOrd="0" presId="urn:microsoft.com/office/officeart/2005/8/layout/vList2"/>
    <dgm:cxn modelId="{0CE22479-D57F-401F-9B87-717DE194107E}" type="presParOf" srcId="{122C1A2F-9673-4FF3-BEE9-90B413C51A1C}" destId="{3328C362-CFA1-4D0D-92EE-319BCE63101B}" srcOrd="5" destOrd="0" presId="urn:microsoft.com/office/officeart/2005/8/layout/vList2"/>
    <dgm:cxn modelId="{2EB7044E-666E-408B-A2BA-85B804E2057C}" type="presParOf" srcId="{122C1A2F-9673-4FF3-BEE9-90B413C51A1C}" destId="{425C0C76-54A6-4B10-8279-749C376FB8E5}" srcOrd="6" destOrd="0" presId="urn:microsoft.com/office/officeart/2005/8/layout/vList2"/>
    <dgm:cxn modelId="{E1603856-1AE3-4EC8-977C-BBE0E4540088}" type="presParOf" srcId="{122C1A2F-9673-4FF3-BEE9-90B413C51A1C}" destId="{6B17ECF1-C022-4212-A1C7-28C27B5333AB}" srcOrd="7" destOrd="0" presId="urn:microsoft.com/office/officeart/2005/8/layout/vList2"/>
    <dgm:cxn modelId="{4E8A457A-DA82-4B0B-98A5-91C41171740E}" type="presParOf" srcId="{122C1A2F-9673-4FF3-BEE9-90B413C51A1C}" destId="{250DF2AE-B319-41DD-986C-1ACD70D1F426}" srcOrd="8" destOrd="0" presId="urn:microsoft.com/office/officeart/2005/8/layout/vList2"/>
    <dgm:cxn modelId="{15EA2A54-D7C8-4E65-9244-F458FEA2DB3E}" type="presParOf" srcId="{122C1A2F-9673-4FF3-BEE9-90B413C51A1C}" destId="{6A677D5C-1908-47BB-AEAE-4FB6F7B13EAE}" srcOrd="9" destOrd="0" presId="urn:microsoft.com/office/officeart/2005/8/layout/vList2"/>
    <dgm:cxn modelId="{B8A0FEB0-DCC2-45FB-B55E-103A8E868658}" type="presParOf" srcId="{122C1A2F-9673-4FF3-BEE9-90B413C51A1C}" destId="{D7DB8F31-9D94-4C1A-B284-FCBA77A1E6AA}" srcOrd="10" destOrd="0" presId="urn:microsoft.com/office/officeart/2005/8/layout/vList2"/>
    <dgm:cxn modelId="{688F9DA6-B464-4636-8237-338A9588DD22}" type="presParOf" srcId="{122C1A2F-9673-4FF3-BEE9-90B413C51A1C}" destId="{C9AF1684-2322-4A0A-BD5A-050AB828751D}" srcOrd="11" destOrd="0" presId="urn:microsoft.com/office/officeart/2005/8/layout/vList2"/>
    <dgm:cxn modelId="{BAB66941-AA12-4702-9089-97F577C9D5AF}" type="presParOf" srcId="{122C1A2F-9673-4FF3-BEE9-90B413C51A1C}" destId="{BEB181AA-CDA7-47FB-B1F4-3C06B413E92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B9E4787-ED1F-45D0-9153-3F01B0F722D1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35648C83-5733-4144-92B8-957C525EC07D}">
      <dgm:prSet/>
      <dgm:spPr/>
      <dgm:t>
        <a:bodyPr/>
        <a:lstStyle/>
        <a:p>
          <a:pPr>
            <a:defRPr cap="all"/>
          </a:pPr>
          <a:r>
            <a:rPr lang="en-US"/>
            <a:t>Tribal Housing Action Task Force</a:t>
          </a:r>
        </a:p>
      </dgm:t>
    </dgm:pt>
    <dgm:pt modelId="{4E6A7396-533A-4D21-8CC9-8EAFE5263604}" type="parTrans" cxnId="{B3B26E3D-A694-40D0-9108-F738C50A1603}">
      <dgm:prSet/>
      <dgm:spPr/>
      <dgm:t>
        <a:bodyPr/>
        <a:lstStyle/>
        <a:p>
          <a:endParaRPr lang="en-US"/>
        </a:p>
      </dgm:t>
    </dgm:pt>
    <dgm:pt modelId="{D511B1C6-1704-4DB2-864F-CA144AC756D8}" type="sibTrans" cxnId="{B3B26E3D-A694-40D0-9108-F738C50A1603}">
      <dgm:prSet/>
      <dgm:spPr/>
      <dgm:t>
        <a:bodyPr/>
        <a:lstStyle/>
        <a:p>
          <a:endParaRPr lang="en-US"/>
        </a:p>
      </dgm:t>
    </dgm:pt>
    <dgm:pt modelId="{B8760CCB-C7D8-4914-AA83-6323A8A4FC8A}">
      <dgm:prSet/>
      <dgm:spPr/>
      <dgm:t>
        <a:bodyPr/>
        <a:lstStyle/>
        <a:p>
          <a:pPr>
            <a:defRPr cap="all"/>
          </a:pPr>
          <a:r>
            <a:rPr lang="en-US"/>
            <a:t>Meeting Frequency</a:t>
          </a:r>
        </a:p>
      </dgm:t>
    </dgm:pt>
    <dgm:pt modelId="{9496E7E9-AFDF-472D-A09F-3D1EE21C1B27}" type="parTrans" cxnId="{C1983963-95EC-46D9-AB3D-4C2C612C4FA2}">
      <dgm:prSet/>
      <dgm:spPr/>
      <dgm:t>
        <a:bodyPr/>
        <a:lstStyle/>
        <a:p>
          <a:endParaRPr lang="en-US"/>
        </a:p>
      </dgm:t>
    </dgm:pt>
    <dgm:pt modelId="{E94EC3C3-0EA5-4084-B0E1-DB6F9899DB2A}" type="sibTrans" cxnId="{C1983963-95EC-46D9-AB3D-4C2C612C4FA2}">
      <dgm:prSet/>
      <dgm:spPr/>
      <dgm:t>
        <a:bodyPr/>
        <a:lstStyle/>
        <a:p>
          <a:endParaRPr lang="en-US"/>
        </a:p>
      </dgm:t>
    </dgm:pt>
    <dgm:pt modelId="{2F4D82A1-9DF3-4032-AC70-6BCAAC598E8B}">
      <dgm:prSet/>
      <dgm:spPr/>
      <dgm:t>
        <a:bodyPr/>
        <a:lstStyle/>
        <a:p>
          <a:pPr>
            <a:defRPr cap="all"/>
          </a:pPr>
          <a:r>
            <a:rPr lang="en-US"/>
            <a:t>Identify Goals</a:t>
          </a:r>
        </a:p>
      </dgm:t>
    </dgm:pt>
    <dgm:pt modelId="{022DB0B2-82DD-44BE-AC3E-F69428D2B6D4}" type="parTrans" cxnId="{2CD3CC4F-3191-47D6-B0BB-E3E17FF93E57}">
      <dgm:prSet/>
      <dgm:spPr/>
      <dgm:t>
        <a:bodyPr/>
        <a:lstStyle/>
        <a:p>
          <a:endParaRPr lang="en-US"/>
        </a:p>
      </dgm:t>
    </dgm:pt>
    <dgm:pt modelId="{D44B6F95-EA71-47F7-8D2F-8D2F7CB601A3}" type="sibTrans" cxnId="{2CD3CC4F-3191-47D6-B0BB-E3E17FF93E57}">
      <dgm:prSet/>
      <dgm:spPr/>
      <dgm:t>
        <a:bodyPr/>
        <a:lstStyle/>
        <a:p>
          <a:endParaRPr lang="en-US"/>
        </a:p>
      </dgm:t>
    </dgm:pt>
    <dgm:pt modelId="{DF5D80CA-9E77-4D55-98D0-EA2ED4C88FCF}">
      <dgm:prSet/>
      <dgm:spPr/>
      <dgm:t>
        <a:bodyPr/>
        <a:lstStyle/>
        <a:p>
          <a:pPr>
            <a:defRPr cap="all"/>
          </a:pPr>
          <a:r>
            <a:rPr lang="en-US"/>
            <a:t>Assign Tasks</a:t>
          </a:r>
        </a:p>
      </dgm:t>
    </dgm:pt>
    <dgm:pt modelId="{84436C5A-3AF3-4363-B7F7-54D0901CD995}" type="parTrans" cxnId="{5DEA2F28-F3B6-4170-B2FA-A91A71FBBFC7}">
      <dgm:prSet/>
      <dgm:spPr/>
      <dgm:t>
        <a:bodyPr/>
        <a:lstStyle/>
        <a:p>
          <a:endParaRPr lang="en-US"/>
        </a:p>
      </dgm:t>
    </dgm:pt>
    <dgm:pt modelId="{3D34A47E-71BB-4F30-8A46-0B05DA15D6AE}" type="sibTrans" cxnId="{5DEA2F28-F3B6-4170-B2FA-A91A71FBBFC7}">
      <dgm:prSet/>
      <dgm:spPr/>
      <dgm:t>
        <a:bodyPr/>
        <a:lstStyle/>
        <a:p>
          <a:endParaRPr lang="en-US"/>
        </a:p>
      </dgm:t>
    </dgm:pt>
    <dgm:pt modelId="{DB985ABE-78CC-4889-BA46-6E62FB0A4666}">
      <dgm:prSet/>
      <dgm:spPr/>
      <dgm:t>
        <a:bodyPr/>
        <a:lstStyle/>
        <a:p>
          <a:pPr>
            <a:defRPr cap="all"/>
          </a:pPr>
          <a:r>
            <a:rPr lang="en-US"/>
            <a:t>Track and Compile Data</a:t>
          </a:r>
        </a:p>
      </dgm:t>
    </dgm:pt>
    <dgm:pt modelId="{865096F5-006F-4562-9698-ED91C093BC37}" type="parTrans" cxnId="{B59E5472-076E-4B50-8208-CF6B6659742B}">
      <dgm:prSet/>
      <dgm:spPr/>
      <dgm:t>
        <a:bodyPr/>
        <a:lstStyle/>
        <a:p>
          <a:endParaRPr lang="en-US"/>
        </a:p>
      </dgm:t>
    </dgm:pt>
    <dgm:pt modelId="{BA308AA9-DB84-465E-B9C8-E494C5B2DC84}" type="sibTrans" cxnId="{B59E5472-076E-4B50-8208-CF6B6659742B}">
      <dgm:prSet/>
      <dgm:spPr/>
      <dgm:t>
        <a:bodyPr/>
        <a:lstStyle/>
        <a:p>
          <a:endParaRPr lang="en-US"/>
        </a:p>
      </dgm:t>
    </dgm:pt>
    <dgm:pt modelId="{77D66A81-2A9B-4708-B2BC-0A856437CD05}" type="pres">
      <dgm:prSet presAssocID="{5B9E4787-ED1F-45D0-9153-3F01B0F722D1}" presName="root" presStyleCnt="0">
        <dgm:presLayoutVars>
          <dgm:dir/>
          <dgm:resizeHandles val="exact"/>
        </dgm:presLayoutVars>
      </dgm:prSet>
      <dgm:spPr/>
    </dgm:pt>
    <dgm:pt modelId="{B4D17902-BFB2-45E4-B5E8-4D0EC8A9CD81}" type="pres">
      <dgm:prSet presAssocID="{35648C83-5733-4144-92B8-957C525EC07D}" presName="compNode" presStyleCnt="0"/>
      <dgm:spPr/>
    </dgm:pt>
    <dgm:pt modelId="{95DB155D-BD30-42BD-8CDF-635BDCF8CC04}" type="pres">
      <dgm:prSet presAssocID="{35648C83-5733-4144-92B8-957C525EC07D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52C94697-A9AB-454D-BCD9-C9F7238EEAAC}" type="pres">
      <dgm:prSet presAssocID="{35648C83-5733-4144-92B8-957C525EC07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04DF72E9-C683-44AC-B752-B1761F5F5C69}" type="pres">
      <dgm:prSet presAssocID="{35648C83-5733-4144-92B8-957C525EC07D}" presName="spaceRect" presStyleCnt="0"/>
      <dgm:spPr/>
    </dgm:pt>
    <dgm:pt modelId="{1B96401E-8A52-487D-83C0-EE88E4BD596F}" type="pres">
      <dgm:prSet presAssocID="{35648C83-5733-4144-92B8-957C525EC07D}" presName="textRect" presStyleLbl="revTx" presStyleIdx="0" presStyleCnt="5">
        <dgm:presLayoutVars>
          <dgm:chMax val="1"/>
          <dgm:chPref val="1"/>
        </dgm:presLayoutVars>
      </dgm:prSet>
      <dgm:spPr/>
    </dgm:pt>
    <dgm:pt modelId="{97C726D0-2DAC-49D9-B923-5194EBBF443D}" type="pres">
      <dgm:prSet presAssocID="{D511B1C6-1704-4DB2-864F-CA144AC756D8}" presName="sibTrans" presStyleCnt="0"/>
      <dgm:spPr/>
    </dgm:pt>
    <dgm:pt modelId="{C57E1C9F-CA94-44CF-B8A7-27E007969A76}" type="pres">
      <dgm:prSet presAssocID="{B8760CCB-C7D8-4914-AA83-6323A8A4FC8A}" presName="compNode" presStyleCnt="0"/>
      <dgm:spPr/>
    </dgm:pt>
    <dgm:pt modelId="{402547E5-F70B-47F1-85D1-2CE87962AF08}" type="pres">
      <dgm:prSet presAssocID="{B8760CCB-C7D8-4914-AA83-6323A8A4FC8A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B0BFA52C-0C10-48EE-BFF5-E14F8815696E}" type="pres">
      <dgm:prSet presAssocID="{B8760CCB-C7D8-4914-AA83-6323A8A4FC8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82EC6C3B-0489-4B07-B812-46AB09898A2C}" type="pres">
      <dgm:prSet presAssocID="{B8760CCB-C7D8-4914-AA83-6323A8A4FC8A}" presName="spaceRect" presStyleCnt="0"/>
      <dgm:spPr/>
    </dgm:pt>
    <dgm:pt modelId="{301A7C0B-6B02-4178-A9FF-159033A0BFE6}" type="pres">
      <dgm:prSet presAssocID="{B8760CCB-C7D8-4914-AA83-6323A8A4FC8A}" presName="textRect" presStyleLbl="revTx" presStyleIdx="1" presStyleCnt="5">
        <dgm:presLayoutVars>
          <dgm:chMax val="1"/>
          <dgm:chPref val="1"/>
        </dgm:presLayoutVars>
      </dgm:prSet>
      <dgm:spPr/>
    </dgm:pt>
    <dgm:pt modelId="{C6A5FFAC-CC7A-4DE1-85DC-17F5E31B8F2D}" type="pres">
      <dgm:prSet presAssocID="{E94EC3C3-0EA5-4084-B0E1-DB6F9899DB2A}" presName="sibTrans" presStyleCnt="0"/>
      <dgm:spPr/>
    </dgm:pt>
    <dgm:pt modelId="{B3C358E0-6828-4358-B027-BB0C99C4D020}" type="pres">
      <dgm:prSet presAssocID="{2F4D82A1-9DF3-4032-AC70-6BCAAC598E8B}" presName="compNode" presStyleCnt="0"/>
      <dgm:spPr/>
    </dgm:pt>
    <dgm:pt modelId="{42D49DAA-E123-49F5-B204-6AE8A6FEFD0A}" type="pres">
      <dgm:prSet presAssocID="{2F4D82A1-9DF3-4032-AC70-6BCAAC598E8B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235B635D-D8E0-4F8E-905A-BD3B6286293C}" type="pres">
      <dgm:prSet presAssocID="{2F4D82A1-9DF3-4032-AC70-6BCAAC598E8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7FD4383D-1722-45C5-9147-99A5FDC0146B}" type="pres">
      <dgm:prSet presAssocID="{2F4D82A1-9DF3-4032-AC70-6BCAAC598E8B}" presName="spaceRect" presStyleCnt="0"/>
      <dgm:spPr/>
    </dgm:pt>
    <dgm:pt modelId="{1CBF1228-4F7D-488E-AD6C-340CD4F43716}" type="pres">
      <dgm:prSet presAssocID="{2F4D82A1-9DF3-4032-AC70-6BCAAC598E8B}" presName="textRect" presStyleLbl="revTx" presStyleIdx="2" presStyleCnt="5">
        <dgm:presLayoutVars>
          <dgm:chMax val="1"/>
          <dgm:chPref val="1"/>
        </dgm:presLayoutVars>
      </dgm:prSet>
      <dgm:spPr/>
    </dgm:pt>
    <dgm:pt modelId="{22FC55E7-45C8-40DC-BE8C-1B075A5460FD}" type="pres">
      <dgm:prSet presAssocID="{D44B6F95-EA71-47F7-8D2F-8D2F7CB601A3}" presName="sibTrans" presStyleCnt="0"/>
      <dgm:spPr/>
    </dgm:pt>
    <dgm:pt modelId="{FC56DB2B-47DC-4039-868E-D7D3A2FA2D0E}" type="pres">
      <dgm:prSet presAssocID="{DF5D80CA-9E77-4D55-98D0-EA2ED4C88FCF}" presName="compNode" presStyleCnt="0"/>
      <dgm:spPr/>
    </dgm:pt>
    <dgm:pt modelId="{09942AD8-61CC-4349-8857-7B78EA0C7CBE}" type="pres">
      <dgm:prSet presAssocID="{DF5D80CA-9E77-4D55-98D0-EA2ED4C88FCF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124CA165-7AA3-48EB-92ED-A1B639ABCEA9}" type="pres">
      <dgm:prSet presAssocID="{DF5D80CA-9E77-4D55-98D0-EA2ED4C88FC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8623DBD3-52EA-4FFB-AE8E-E784E87696A7}" type="pres">
      <dgm:prSet presAssocID="{DF5D80CA-9E77-4D55-98D0-EA2ED4C88FCF}" presName="spaceRect" presStyleCnt="0"/>
      <dgm:spPr/>
    </dgm:pt>
    <dgm:pt modelId="{BDE35592-3780-448B-8480-6C28CF0E228D}" type="pres">
      <dgm:prSet presAssocID="{DF5D80CA-9E77-4D55-98D0-EA2ED4C88FCF}" presName="textRect" presStyleLbl="revTx" presStyleIdx="3" presStyleCnt="5">
        <dgm:presLayoutVars>
          <dgm:chMax val="1"/>
          <dgm:chPref val="1"/>
        </dgm:presLayoutVars>
      </dgm:prSet>
      <dgm:spPr/>
    </dgm:pt>
    <dgm:pt modelId="{1D69DECB-5170-4FB3-ADDD-822E6479DBE6}" type="pres">
      <dgm:prSet presAssocID="{3D34A47E-71BB-4F30-8A46-0B05DA15D6AE}" presName="sibTrans" presStyleCnt="0"/>
      <dgm:spPr/>
    </dgm:pt>
    <dgm:pt modelId="{809533D2-E350-4A67-8A49-D735F6224018}" type="pres">
      <dgm:prSet presAssocID="{DB985ABE-78CC-4889-BA46-6E62FB0A4666}" presName="compNode" presStyleCnt="0"/>
      <dgm:spPr/>
    </dgm:pt>
    <dgm:pt modelId="{2991142B-0437-4E0E-8EA6-777C3ACB989C}" type="pres">
      <dgm:prSet presAssocID="{DB985ABE-78CC-4889-BA46-6E62FB0A4666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0B399F5D-68FF-4252-A354-505E0EA345A1}" type="pres">
      <dgm:prSet presAssocID="{DB985ABE-78CC-4889-BA46-6E62FB0A466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7BA55470-7774-4A27-96B7-A536AB6B8951}" type="pres">
      <dgm:prSet presAssocID="{DB985ABE-78CC-4889-BA46-6E62FB0A4666}" presName="spaceRect" presStyleCnt="0"/>
      <dgm:spPr/>
    </dgm:pt>
    <dgm:pt modelId="{C4E2A9AF-CCA4-4440-93B1-37FDC41DB035}" type="pres">
      <dgm:prSet presAssocID="{DB985ABE-78CC-4889-BA46-6E62FB0A466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5DEA2F28-F3B6-4170-B2FA-A91A71FBBFC7}" srcId="{5B9E4787-ED1F-45D0-9153-3F01B0F722D1}" destId="{DF5D80CA-9E77-4D55-98D0-EA2ED4C88FCF}" srcOrd="3" destOrd="0" parTransId="{84436C5A-3AF3-4363-B7F7-54D0901CD995}" sibTransId="{3D34A47E-71BB-4F30-8A46-0B05DA15D6AE}"/>
    <dgm:cxn modelId="{B3B26E3D-A694-40D0-9108-F738C50A1603}" srcId="{5B9E4787-ED1F-45D0-9153-3F01B0F722D1}" destId="{35648C83-5733-4144-92B8-957C525EC07D}" srcOrd="0" destOrd="0" parTransId="{4E6A7396-533A-4D21-8CC9-8EAFE5263604}" sibTransId="{D511B1C6-1704-4DB2-864F-CA144AC756D8}"/>
    <dgm:cxn modelId="{C1983963-95EC-46D9-AB3D-4C2C612C4FA2}" srcId="{5B9E4787-ED1F-45D0-9153-3F01B0F722D1}" destId="{B8760CCB-C7D8-4914-AA83-6323A8A4FC8A}" srcOrd="1" destOrd="0" parTransId="{9496E7E9-AFDF-472D-A09F-3D1EE21C1B27}" sibTransId="{E94EC3C3-0EA5-4084-B0E1-DB6F9899DB2A}"/>
    <dgm:cxn modelId="{2CD3CC4F-3191-47D6-B0BB-E3E17FF93E57}" srcId="{5B9E4787-ED1F-45D0-9153-3F01B0F722D1}" destId="{2F4D82A1-9DF3-4032-AC70-6BCAAC598E8B}" srcOrd="2" destOrd="0" parTransId="{022DB0B2-82DD-44BE-AC3E-F69428D2B6D4}" sibTransId="{D44B6F95-EA71-47F7-8D2F-8D2F7CB601A3}"/>
    <dgm:cxn modelId="{B59E5472-076E-4B50-8208-CF6B6659742B}" srcId="{5B9E4787-ED1F-45D0-9153-3F01B0F722D1}" destId="{DB985ABE-78CC-4889-BA46-6E62FB0A4666}" srcOrd="4" destOrd="0" parTransId="{865096F5-006F-4562-9698-ED91C093BC37}" sibTransId="{BA308AA9-DB84-465E-B9C8-E494C5B2DC84}"/>
    <dgm:cxn modelId="{4834D754-E607-4183-99D2-4F8A88C01951}" type="presOf" srcId="{DB985ABE-78CC-4889-BA46-6E62FB0A4666}" destId="{C4E2A9AF-CCA4-4440-93B1-37FDC41DB035}" srcOrd="0" destOrd="0" presId="urn:microsoft.com/office/officeart/2018/5/layout/IconLeafLabelList"/>
    <dgm:cxn modelId="{92509A56-920E-4415-A2FE-8AAF9D816147}" type="presOf" srcId="{5B9E4787-ED1F-45D0-9153-3F01B0F722D1}" destId="{77D66A81-2A9B-4708-B2BC-0A856437CD05}" srcOrd="0" destOrd="0" presId="urn:microsoft.com/office/officeart/2018/5/layout/IconLeafLabelList"/>
    <dgm:cxn modelId="{F0AF417E-CA06-407C-8D27-71FDAB5F3199}" type="presOf" srcId="{B8760CCB-C7D8-4914-AA83-6323A8A4FC8A}" destId="{301A7C0B-6B02-4178-A9FF-159033A0BFE6}" srcOrd="0" destOrd="0" presId="urn:microsoft.com/office/officeart/2018/5/layout/IconLeafLabelList"/>
    <dgm:cxn modelId="{92938F90-C87A-4B86-9A0F-8DCFE7444B76}" type="presOf" srcId="{35648C83-5733-4144-92B8-957C525EC07D}" destId="{1B96401E-8A52-487D-83C0-EE88E4BD596F}" srcOrd="0" destOrd="0" presId="urn:microsoft.com/office/officeart/2018/5/layout/IconLeafLabelList"/>
    <dgm:cxn modelId="{7B1BF8EF-3D06-4C06-8CEC-3F8040602513}" type="presOf" srcId="{2F4D82A1-9DF3-4032-AC70-6BCAAC598E8B}" destId="{1CBF1228-4F7D-488E-AD6C-340CD4F43716}" srcOrd="0" destOrd="0" presId="urn:microsoft.com/office/officeart/2018/5/layout/IconLeafLabelList"/>
    <dgm:cxn modelId="{13A4AEF5-0BA8-4FBC-B69D-767880646D7E}" type="presOf" srcId="{DF5D80CA-9E77-4D55-98D0-EA2ED4C88FCF}" destId="{BDE35592-3780-448B-8480-6C28CF0E228D}" srcOrd="0" destOrd="0" presId="urn:microsoft.com/office/officeart/2018/5/layout/IconLeafLabelList"/>
    <dgm:cxn modelId="{ED5C34E9-94CD-41ED-8520-2679F6B6AD44}" type="presParOf" srcId="{77D66A81-2A9B-4708-B2BC-0A856437CD05}" destId="{B4D17902-BFB2-45E4-B5E8-4D0EC8A9CD81}" srcOrd="0" destOrd="0" presId="urn:microsoft.com/office/officeart/2018/5/layout/IconLeafLabelList"/>
    <dgm:cxn modelId="{3956EADB-A610-461B-B60F-06E1B4F6E54E}" type="presParOf" srcId="{B4D17902-BFB2-45E4-B5E8-4D0EC8A9CD81}" destId="{95DB155D-BD30-42BD-8CDF-635BDCF8CC04}" srcOrd="0" destOrd="0" presId="urn:microsoft.com/office/officeart/2018/5/layout/IconLeafLabelList"/>
    <dgm:cxn modelId="{32CDA10A-920B-414C-A26F-41390847B28C}" type="presParOf" srcId="{B4D17902-BFB2-45E4-B5E8-4D0EC8A9CD81}" destId="{52C94697-A9AB-454D-BCD9-C9F7238EEAAC}" srcOrd="1" destOrd="0" presId="urn:microsoft.com/office/officeart/2018/5/layout/IconLeafLabelList"/>
    <dgm:cxn modelId="{A632C064-EC65-4E03-8328-B64F051A5F24}" type="presParOf" srcId="{B4D17902-BFB2-45E4-B5E8-4D0EC8A9CD81}" destId="{04DF72E9-C683-44AC-B752-B1761F5F5C69}" srcOrd="2" destOrd="0" presId="urn:microsoft.com/office/officeart/2018/5/layout/IconLeafLabelList"/>
    <dgm:cxn modelId="{2D94C68E-13E4-4F1E-8877-E5742398FB3C}" type="presParOf" srcId="{B4D17902-BFB2-45E4-B5E8-4D0EC8A9CD81}" destId="{1B96401E-8A52-487D-83C0-EE88E4BD596F}" srcOrd="3" destOrd="0" presId="urn:microsoft.com/office/officeart/2018/5/layout/IconLeafLabelList"/>
    <dgm:cxn modelId="{31C2AE13-ED01-48F7-938D-34465AA5DDC3}" type="presParOf" srcId="{77D66A81-2A9B-4708-B2BC-0A856437CD05}" destId="{97C726D0-2DAC-49D9-B923-5194EBBF443D}" srcOrd="1" destOrd="0" presId="urn:microsoft.com/office/officeart/2018/5/layout/IconLeafLabelList"/>
    <dgm:cxn modelId="{6B0FC8A6-5498-427B-8050-B572FB3CDBEA}" type="presParOf" srcId="{77D66A81-2A9B-4708-B2BC-0A856437CD05}" destId="{C57E1C9F-CA94-44CF-B8A7-27E007969A76}" srcOrd="2" destOrd="0" presId="urn:microsoft.com/office/officeart/2018/5/layout/IconLeafLabelList"/>
    <dgm:cxn modelId="{F62D6A8C-139F-4BCD-93BE-815421A4D59A}" type="presParOf" srcId="{C57E1C9F-CA94-44CF-B8A7-27E007969A76}" destId="{402547E5-F70B-47F1-85D1-2CE87962AF08}" srcOrd="0" destOrd="0" presId="urn:microsoft.com/office/officeart/2018/5/layout/IconLeafLabelList"/>
    <dgm:cxn modelId="{64C40115-28D5-43D5-9E5E-7D58BBC503C7}" type="presParOf" srcId="{C57E1C9F-CA94-44CF-B8A7-27E007969A76}" destId="{B0BFA52C-0C10-48EE-BFF5-E14F8815696E}" srcOrd="1" destOrd="0" presId="urn:microsoft.com/office/officeart/2018/5/layout/IconLeafLabelList"/>
    <dgm:cxn modelId="{B8B6F032-0668-4D76-9641-D99CD6AA1F19}" type="presParOf" srcId="{C57E1C9F-CA94-44CF-B8A7-27E007969A76}" destId="{82EC6C3B-0489-4B07-B812-46AB09898A2C}" srcOrd="2" destOrd="0" presId="urn:microsoft.com/office/officeart/2018/5/layout/IconLeafLabelList"/>
    <dgm:cxn modelId="{74DFC3EA-8B97-4CE4-9454-B3A4AF4AD2F7}" type="presParOf" srcId="{C57E1C9F-CA94-44CF-B8A7-27E007969A76}" destId="{301A7C0B-6B02-4178-A9FF-159033A0BFE6}" srcOrd="3" destOrd="0" presId="urn:microsoft.com/office/officeart/2018/5/layout/IconLeafLabelList"/>
    <dgm:cxn modelId="{75D6F2F0-DB1D-4761-9238-4A7271F4E018}" type="presParOf" srcId="{77D66A81-2A9B-4708-B2BC-0A856437CD05}" destId="{C6A5FFAC-CC7A-4DE1-85DC-17F5E31B8F2D}" srcOrd="3" destOrd="0" presId="urn:microsoft.com/office/officeart/2018/5/layout/IconLeafLabelList"/>
    <dgm:cxn modelId="{4F9150A1-9C7F-4262-BAB3-F525BBE9060B}" type="presParOf" srcId="{77D66A81-2A9B-4708-B2BC-0A856437CD05}" destId="{B3C358E0-6828-4358-B027-BB0C99C4D020}" srcOrd="4" destOrd="0" presId="urn:microsoft.com/office/officeart/2018/5/layout/IconLeafLabelList"/>
    <dgm:cxn modelId="{68FA8BA5-F8B4-404E-A8E6-F1091B3E1D16}" type="presParOf" srcId="{B3C358E0-6828-4358-B027-BB0C99C4D020}" destId="{42D49DAA-E123-49F5-B204-6AE8A6FEFD0A}" srcOrd="0" destOrd="0" presId="urn:microsoft.com/office/officeart/2018/5/layout/IconLeafLabelList"/>
    <dgm:cxn modelId="{26540D02-7EB9-498C-99AA-C0E4399099C1}" type="presParOf" srcId="{B3C358E0-6828-4358-B027-BB0C99C4D020}" destId="{235B635D-D8E0-4F8E-905A-BD3B6286293C}" srcOrd="1" destOrd="0" presId="urn:microsoft.com/office/officeart/2018/5/layout/IconLeafLabelList"/>
    <dgm:cxn modelId="{F91BFE0A-5DD6-41C2-8184-05C895C5CA98}" type="presParOf" srcId="{B3C358E0-6828-4358-B027-BB0C99C4D020}" destId="{7FD4383D-1722-45C5-9147-99A5FDC0146B}" srcOrd="2" destOrd="0" presId="urn:microsoft.com/office/officeart/2018/5/layout/IconLeafLabelList"/>
    <dgm:cxn modelId="{4F96DA77-F340-429D-9A6D-6E5DE789167B}" type="presParOf" srcId="{B3C358E0-6828-4358-B027-BB0C99C4D020}" destId="{1CBF1228-4F7D-488E-AD6C-340CD4F43716}" srcOrd="3" destOrd="0" presId="urn:microsoft.com/office/officeart/2018/5/layout/IconLeafLabelList"/>
    <dgm:cxn modelId="{F1606C00-F2DC-477A-AC6F-7749E536641B}" type="presParOf" srcId="{77D66A81-2A9B-4708-B2BC-0A856437CD05}" destId="{22FC55E7-45C8-40DC-BE8C-1B075A5460FD}" srcOrd="5" destOrd="0" presId="urn:microsoft.com/office/officeart/2018/5/layout/IconLeafLabelList"/>
    <dgm:cxn modelId="{2824E2F2-CBBF-4265-AC78-32C58CAB503B}" type="presParOf" srcId="{77D66A81-2A9B-4708-B2BC-0A856437CD05}" destId="{FC56DB2B-47DC-4039-868E-D7D3A2FA2D0E}" srcOrd="6" destOrd="0" presId="urn:microsoft.com/office/officeart/2018/5/layout/IconLeafLabelList"/>
    <dgm:cxn modelId="{9FE311A9-8155-4E0F-AA3F-1D82B3F128ED}" type="presParOf" srcId="{FC56DB2B-47DC-4039-868E-D7D3A2FA2D0E}" destId="{09942AD8-61CC-4349-8857-7B78EA0C7CBE}" srcOrd="0" destOrd="0" presId="urn:microsoft.com/office/officeart/2018/5/layout/IconLeafLabelList"/>
    <dgm:cxn modelId="{B98F234C-C423-409F-A2A7-8929335DFD2E}" type="presParOf" srcId="{FC56DB2B-47DC-4039-868E-D7D3A2FA2D0E}" destId="{124CA165-7AA3-48EB-92ED-A1B639ABCEA9}" srcOrd="1" destOrd="0" presId="urn:microsoft.com/office/officeart/2018/5/layout/IconLeafLabelList"/>
    <dgm:cxn modelId="{D3EC4AFF-54B8-4756-B340-20985F6090F6}" type="presParOf" srcId="{FC56DB2B-47DC-4039-868E-D7D3A2FA2D0E}" destId="{8623DBD3-52EA-4FFB-AE8E-E784E87696A7}" srcOrd="2" destOrd="0" presId="urn:microsoft.com/office/officeart/2018/5/layout/IconLeafLabelList"/>
    <dgm:cxn modelId="{794570A5-54AA-4612-AB76-44EA25C21759}" type="presParOf" srcId="{FC56DB2B-47DC-4039-868E-D7D3A2FA2D0E}" destId="{BDE35592-3780-448B-8480-6C28CF0E228D}" srcOrd="3" destOrd="0" presId="urn:microsoft.com/office/officeart/2018/5/layout/IconLeafLabelList"/>
    <dgm:cxn modelId="{733F6E75-58A9-4CE6-BCE0-A734CB3B6C70}" type="presParOf" srcId="{77D66A81-2A9B-4708-B2BC-0A856437CD05}" destId="{1D69DECB-5170-4FB3-ADDD-822E6479DBE6}" srcOrd="7" destOrd="0" presId="urn:microsoft.com/office/officeart/2018/5/layout/IconLeafLabelList"/>
    <dgm:cxn modelId="{B01046D0-9EEC-4F76-A69B-B380216F8CC2}" type="presParOf" srcId="{77D66A81-2A9B-4708-B2BC-0A856437CD05}" destId="{809533D2-E350-4A67-8A49-D735F6224018}" srcOrd="8" destOrd="0" presId="urn:microsoft.com/office/officeart/2018/5/layout/IconLeafLabelList"/>
    <dgm:cxn modelId="{52144B9C-AE8E-45A5-9972-E42BB0DFF9C2}" type="presParOf" srcId="{809533D2-E350-4A67-8A49-D735F6224018}" destId="{2991142B-0437-4E0E-8EA6-777C3ACB989C}" srcOrd="0" destOrd="0" presId="urn:microsoft.com/office/officeart/2018/5/layout/IconLeafLabelList"/>
    <dgm:cxn modelId="{3E7E88A6-34D0-43CB-ABE4-7ED84A247FB6}" type="presParOf" srcId="{809533D2-E350-4A67-8A49-D735F6224018}" destId="{0B399F5D-68FF-4252-A354-505E0EA345A1}" srcOrd="1" destOrd="0" presId="urn:microsoft.com/office/officeart/2018/5/layout/IconLeafLabelList"/>
    <dgm:cxn modelId="{EEA026E2-E386-4A82-9350-07DC750E609B}" type="presParOf" srcId="{809533D2-E350-4A67-8A49-D735F6224018}" destId="{7BA55470-7774-4A27-96B7-A536AB6B8951}" srcOrd="2" destOrd="0" presId="urn:microsoft.com/office/officeart/2018/5/layout/IconLeafLabelList"/>
    <dgm:cxn modelId="{4C4529EE-D44B-4477-A777-6DD4C60B75CB}" type="presParOf" srcId="{809533D2-E350-4A67-8A49-D735F6224018}" destId="{C4E2A9AF-CCA4-4440-93B1-37FDC41DB035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D9251-668E-4196-B00F-BAFF6918F67A}">
      <dsp:nvSpPr>
        <dsp:cNvPr id="0" name=""/>
        <dsp:cNvSpPr/>
      </dsp:nvSpPr>
      <dsp:spPr>
        <a:xfrm>
          <a:off x="0" y="1227389"/>
          <a:ext cx="581112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E529D-9546-4D55-95A5-F1EE8434E269}">
      <dsp:nvSpPr>
        <dsp:cNvPr id="0" name=""/>
        <dsp:cNvSpPr/>
      </dsp:nvSpPr>
      <dsp:spPr>
        <a:xfrm>
          <a:off x="290556" y="902669"/>
          <a:ext cx="4067789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Introductions</a:t>
          </a:r>
        </a:p>
      </dsp:txBody>
      <dsp:txXfrm>
        <a:off x="322259" y="934372"/>
        <a:ext cx="4004383" cy="586034"/>
      </dsp:txXfrm>
    </dsp:sp>
    <dsp:sp modelId="{6ACAD3E8-D150-4196-BD80-1FAC48FDB45B}">
      <dsp:nvSpPr>
        <dsp:cNvPr id="0" name=""/>
        <dsp:cNvSpPr/>
      </dsp:nvSpPr>
      <dsp:spPr>
        <a:xfrm>
          <a:off x="0" y="2225309"/>
          <a:ext cx="581112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1891709"/>
              <a:satOff val="5125"/>
              <a:lumOff val="-40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894F2B-5E37-40E9-B5B2-13107111B9B0}">
      <dsp:nvSpPr>
        <dsp:cNvPr id="0" name=""/>
        <dsp:cNvSpPr/>
      </dsp:nvSpPr>
      <dsp:spPr>
        <a:xfrm>
          <a:off x="290556" y="1900589"/>
          <a:ext cx="4067789" cy="649440"/>
        </a:xfrm>
        <a:prstGeom prst="roundRect">
          <a:avLst/>
        </a:prstGeom>
        <a:solidFill>
          <a:schemeClr val="accent2">
            <a:hueOff val="1891709"/>
            <a:satOff val="5125"/>
            <a:lumOff val="-40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CA Tribal Housing History</a:t>
          </a:r>
        </a:p>
      </dsp:txBody>
      <dsp:txXfrm>
        <a:off x="322259" y="1932292"/>
        <a:ext cx="4004383" cy="586034"/>
      </dsp:txXfrm>
    </dsp:sp>
    <dsp:sp modelId="{309FB7FF-4E73-4E0D-9CEF-2C975923DFAD}">
      <dsp:nvSpPr>
        <dsp:cNvPr id="0" name=""/>
        <dsp:cNvSpPr/>
      </dsp:nvSpPr>
      <dsp:spPr>
        <a:xfrm>
          <a:off x="0" y="3223229"/>
          <a:ext cx="581112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3783419"/>
              <a:satOff val="10250"/>
              <a:lumOff val="-81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E8773-B55D-41D3-B4F3-28FF5203561A}">
      <dsp:nvSpPr>
        <dsp:cNvPr id="0" name=""/>
        <dsp:cNvSpPr/>
      </dsp:nvSpPr>
      <dsp:spPr>
        <a:xfrm>
          <a:off x="290556" y="2898509"/>
          <a:ext cx="4067789" cy="649440"/>
        </a:xfrm>
        <a:prstGeom prst="roundRect">
          <a:avLst/>
        </a:prstGeom>
        <a:solidFill>
          <a:schemeClr val="accent2">
            <a:hueOff val="3783419"/>
            <a:satOff val="10250"/>
            <a:lumOff val="-81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Partnerships and Relationship</a:t>
          </a:r>
        </a:p>
      </dsp:txBody>
      <dsp:txXfrm>
        <a:off x="322259" y="2930212"/>
        <a:ext cx="4004383" cy="586034"/>
      </dsp:txXfrm>
    </dsp:sp>
    <dsp:sp modelId="{CC5D31A3-1E0A-4E8A-AD47-BBC1CA533688}">
      <dsp:nvSpPr>
        <dsp:cNvPr id="0" name=""/>
        <dsp:cNvSpPr/>
      </dsp:nvSpPr>
      <dsp:spPr>
        <a:xfrm>
          <a:off x="0" y="4221149"/>
          <a:ext cx="581112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5675128"/>
              <a:satOff val="15375"/>
              <a:lumOff val="-1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F7292E-F655-491D-B6FC-6805DE54E36E}">
      <dsp:nvSpPr>
        <dsp:cNvPr id="0" name=""/>
        <dsp:cNvSpPr/>
      </dsp:nvSpPr>
      <dsp:spPr>
        <a:xfrm>
          <a:off x="290556" y="3896429"/>
          <a:ext cx="4067789" cy="649440"/>
        </a:xfrm>
        <a:prstGeom prst="roundRect">
          <a:avLst/>
        </a:prstGeom>
        <a:solidFill>
          <a:schemeClr val="accent2">
            <a:hueOff val="5675128"/>
            <a:satOff val="15375"/>
            <a:lumOff val="-121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Advocacy Efforts</a:t>
          </a:r>
        </a:p>
      </dsp:txBody>
      <dsp:txXfrm>
        <a:off x="322259" y="3928132"/>
        <a:ext cx="4004383" cy="58603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B0C857-FC91-42E4-9DEB-1158BF773159}">
      <dsp:nvSpPr>
        <dsp:cNvPr id="0" name=""/>
        <dsp:cNvSpPr/>
      </dsp:nvSpPr>
      <dsp:spPr>
        <a:xfrm>
          <a:off x="0" y="171815"/>
          <a:ext cx="6666833" cy="66338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Completely new to Tribes</a:t>
          </a:r>
        </a:p>
      </dsp:txBody>
      <dsp:txXfrm>
        <a:off x="32384" y="204199"/>
        <a:ext cx="6602065" cy="598621"/>
      </dsp:txXfrm>
    </dsp:sp>
    <dsp:sp modelId="{21F78F60-67A2-4119-8D99-8E1CE579C331}">
      <dsp:nvSpPr>
        <dsp:cNvPr id="0" name=""/>
        <dsp:cNvSpPr/>
      </dsp:nvSpPr>
      <dsp:spPr>
        <a:xfrm>
          <a:off x="0" y="912965"/>
          <a:ext cx="6666833" cy="663389"/>
        </a:xfrm>
        <a:prstGeom prst="roundRect">
          <a:avLst/>
        </a:prstGeom>
        <a:gradFill rotWithShape="0">
          <a:gsLst>
            <a:gs pos="0">
              <a:schemeClr val="accent5">
                <a:hueOff val="-2860119"/>
                <a:satOff val="3830"/>
                <a:lumOff val="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860119"/>
                <a:satOff val="3830"/>
                <a:lumOff val="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860119"/>
                <a:satOff val="3830"/>
                <a:lumOff val="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Completely new to the State</a:t>
          </a:r>
        </a:p>
      </dsp:txBody>
      <dsp:txXfrm>
        <a:off x="32384" y="945349"/>
        <a:ext cx="6602065" cy="598621"/>
      </dsp:txXfrm>
    </dsp:sp>
    <dsp:sp modelId="{7E75DCF7-A5F4-478D-ADC0-F8186E79910C}">
      <dsp:nvSpPr>
        <dsp:cNvPr id="0" name=""/>
        <dsp:cNvSpPr/>
      </dsp:nvSpPr>
      <dsp:spPr>
        <a:xfrm>
          <a:off x="0" y="1654115"/>
          <a:ext cx="6666833" cy="663389"/>
        </a:xfrm>
        <a:prstGeom prst="roundRect">
          <a:avLst/>
        </a:prstGeom>
        <a:gradFill rotWithShape="0">
          <a:gsLst>
            <a:gs pos="0">
              <a:schemeClr val="accent5">
                <a:hueOff val="-5720238"/>
                <a:satOff val="7661"/>
                <a:lumOff val="52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720238"/>
                <a:satOff val="7661"/>
                <a:lumOff val="52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720238"/>
                <a:satOff val="7661"/>
                <a:lumOff val="52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"Red Tape" Requirements and Affordability</a:t>
          </a:r>
        </a:p>
      </dsp:txBody>
      <dsp:txXfrm>
        <a:off x="32384" y="1686499"/>
        <a:ext cx="6602065" cy="598621"/>
      </dsp:txXfrm>
    </dsp:sp>
    <dsp:sp modelId="{425C0C76-54A6-4B10-8279-749C376FB8E5}">
      <dsp:nvSpPr>
        <dsp:cNvPr id="0" name=""/>
        <dsp:cNvSpPr/>
      </dsp:nvSpPr>
      <dsp:spPr>
        <a:xfrm>
          <a:off x="0" y="2395265"/>
          <a:ext cx="6666833" cy="663389"/>
        </a:xfrm>
        <a:prstGeom prst="roundRect">
          <a:avLst/>
        </a:prstGeom>
        <a:gradFill rotWithShape="0">
          <a:gsLst>
            <a:gs pos="0">
              <a:schemeClr val="accent5">
                <a:hueOff val="-8580357"/>
                <a:satOff val="11491"/>
                <a:lumOff val="7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580357"/>
                <a:satOff val="11491"/>
                <a:lumOff val="7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580357"/>
                <a:satOff val="11491"/>
                <a:lumOff val="7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Bureaucracy</a:t>
          </a:r>
        </a:p>
      </dsp:txBody>
      <dsp:txXfrm>
        <a:off x="32384" y="2427649"/>
        <a:ext cx="6602065" cy="598621"/>
      </dsp:txXfrm>
    </dsp:sp>
    <dsp:sp modelId="{250DF2AE-B319-41DD-986C-1ACD70D1F426}">
      <dsp:nvSpPr>
        <dsp:cNvPr id="0" name=""/>
        <dsp:cNvSpPr/>
      </dsp:nvSpPr>
      <dsp:spPr>
        <a:xfrm>
          <a:off x="0" y="3136415"/>
          <a:ext cx="6666833" cy="663389"/>
        </a:xfrm>
        <a:prstGeom prst="roundRect">
          <a:avLst/>
        </a:prstGeom>
        <a:gradFill rotWithShape="0">
          <a:gsLst>
            <a:gs pos="0">
              <a:schemeClr val="accent5">
                <a:hueOff val="-11440476"/>
                <a:satOff val="15322"/>
                <a:lumOff val="104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440476"/>
                <a:satOff val="15322"/>
                <a:lumOff val="104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440476"/>
                <a:satOff val="15322"/>
                <a:lumOff val="104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Land Availability and Status</a:t>
          </a:r>
        </a:p>
      </dsp:txBody>
      <dsp:txXfrm>
        <a:off x="32384" y="3168799"/>
        <a:ext cx="6602065" cy="598621"/>
      </dsp:txXfrm>
    </dsp:sp>
    <dsp:sp modelId="{D7DB8F31-9D94-4C1A-B284-FCBA77A1E6AA}">
      <dsp:nvSpPr>
        <dsp:cNvPr id="0" name=""/>
        <dsp:cNvSpPr/>
      </dsp:nvSpPr>
      <dsp:spPr>
        <a:xfrm>
          <a:off x="0" y="3877565"/>
          <a:ext cx="6666833" cy="663389"/>
        </a:xfrm>
        <a:prstGeom prst="roundRect">
          <a:avLst/>
        </a:prstGeom>
        <a:gradFill rotWithShape="0">
          <a:gsLst>
            <a:gs pos="0">
              <a:schemeClr val="accent5">
                <a:hueOff val="-14300595"/>
                <a:satOff val="19152"/>
                <a:lumOff val="130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300595"/>
                <a:satOff val="19152"/>
                <a:lumOff val="130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300595"/>
                <a:satOff val="19152"/>
                <a:lumOff val="130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Limited Waivers of Sovereign Immunity</a:t>
          </a:r>
        </a:p>
      </dsp:txBody>
      <dsp:txXfrm>
        <a:off x="32384" y="3909949"/>
        <a:ext cx="6602065" cy="598621"/>
      </dsp:txXfrm>
    </dsp:sp>
    <dsp:sp modelId="{BEB181AA-CDA7-47FB-B1F4-3C06B413E922}">
      <dsp:nvSpPr>
        <dsp:cNvPr id="0" name=""/>
        <dsp:cNvSpPr/>
      </dsp:nvSpPr>
      <dsp:spPr>
        <a:xfrm>
          <a:off x="0" y="4618715"/>
          <a:ext cx="6666833" cy="663389"/>
        </a:xfrm>
        <a:prstGeom prst="roundRect">
          <a:avLst/>
        </a:prstGeom>
        <a:gradFill rotWithShape="0">
          <a:gsLst>
            <a:gs pos="0">
              <a:schemeClr val="accent5">
                <a:hueOff val="-17160714"/>
                <a:satOff val="22983"/>
                <a:lumOff val="1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160714"/>
                <a:satOff val="22983"/>
                <a:lumOff val="1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160714"/>
                <a:satOff val="22983"/>
                <a:lumOff val="1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ptos Display" panose="02110004020202020204"/>
            </a:rPr>
            <a:t>$130M only 5% Accessed</a:t>
          </a:r>
        </a:p>
      </dsp:txBody>
      <dsp:txXfrm>
        <a:off x="32384" y="4651099"/>
        <a:ext cx="6602065" cy="59862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3A2457-CFDB-43A1-AD36-0A197F48EA21}">
      <dsp:nvSpPr>
        <dsp:cNvPr id="0" name=""/>
        <dsp:cNvSpPr/>
      </dsp:nvSpPr>
      <dsp:spPr>
        <a:xfrm>
          <a:off x="709" y="72581"/>
          <a:ext cx="2766528" cy="16599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HUD Programs are not enough</a:t>
          </a:r>
        </a:p>
      </dsp:txBody>
      <dsp:txXfrm>
        <a:off x="709" y="72581"/>
        <a:ext cx="2766528" cy="1659916"/>
      </dsp:txXfrm>
    </dsp:sp>
    <dsp:sp modelId="{C6A0D454-DAF7-4A95-9B51-15A137226EFA}">
      <dsp:nvSpPr>
        <dsp:cNvPr id="0" name=""/>
        <dsp:cNvSpPr/>
      </dsp:nvSpPr>
      <dsp:spPr>
        <a:xfrm>
          <a:off x="3043890" y="72581"/>
          <a:ext cx="2766528" cy="16599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No NAHASDA Reauthorization</a:t>
          </a:r>
        </a:p>
      </dsp:txBody>
      <dsp:txXfrm>
        <a:off x="3043890" y="72581"/>
        <a:ext cx="2766528" cy="1659916"/>
      </dsp:txXfrm>
    </dsp:sp>
    <dsp:sp modelId="{1157DCD6-C7C3-4CFD-932D-11A4C5802539}">
      <dsp:nvSpPr>
        <dsp:cNvPr id="0" name=""/>
        <dsp:cNvSpPr/>
      </dsp:nvSpPr>
      <dsp:spPr>
        <a:xfrm>
          <a:off x="709" y="2009151"/>
          <a:ext cx="2766528" cy="16599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CA Falling Behind Funding Trends</a:t>
          </a:r>
        </a:p>
      </dsp:txBody>
      <dsp:txXfrm>
        <a:off x="709" y="2009151"/>
        <a:ext cx="2766528" cy="1659916"/>
      </dsp:txXfrm>
    </dsp:sp>
    <dsp:sp modelId="{4F39E6A8-8302-4F53-9A3A-D42A47944491}">
      <dsp:nvSpPr>
        <dsp:cNvPr id="0" name=""/>
        <dsp:cNvSpPr/>
      </dsp:nvSpPr>
      <dsp:spPr>
        <a:xfrm>
          <a:off x="3043890" y="2009151"/>
          <a:ext cx="2766528" cy="16599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Expansion of Social Services Programs</a:t>
          </a:r>
        </a:p>
      </dsp:txBody>
      <dsp:txXfrm>
        <a:off x="3043890" y="2009151"/>
        <a:ext cx="2766528" cy="1659916"/>
      </dsp:txXfrm>
    </dsp:sp>
    <dsp:sp modelId="{BD5E73E9-B40A-4901-BC4F-565BBC631B1D}">
      <dsp:nvSpPr>
        <dsp:cNvPr id="0" name=""/>
        <dsp:cNvSpPr/>
      </dsp:nvSpPr>
      <dsp:spPr>
        <a:xfrm>
          <a:off x="709" y="3945720"/>
          <a:ext cx="2766528" cy="16599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Partners and Coalitions</a:t>
          </a:r>
        </a:p>
      </dsp:txBody>
      <dsp:txXfrm>
        <a:off x="709" y="3945720"/>
        <a:ext cx="2766528" cy="1659916"/>
      </dsp:txXfrm>
    </dsp:sp>
    <dsp:sp modelId="{AC22299D-CF1A-4F53-8AF7-B0123C0EA074}">
      <dsp:nvSpPr>
        <dsp:cNvPr id="0" name=""/>
        <dsp:cNvSpPr/>
      </dsp:nvSpPr>
      <dsp:spPr>
        <a:xfrm>
          <a:off x="3043890" y="3945720"/>
          <a:ext cx="2766528" cy="16599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Limited Utilization of CA Funds</a:t>
          </a:r>
        </a:p>
      </dsp:txBody>
      <dsp:txXfrm>
        <a:off x="3043890" y="3945720"/>
        <a:ext cx="2766528" cy="165991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043CED-B690-47FD-8A63-15E9ECA1986C}">
      <dsp:nvSpPr>
        <dsp:cNvPr id="0" name=""/>
        <dsp:cNvSpPr/>
      </dsp:nvSpPr>
      <dsp:spPr>
        <a:xfrm>
          <a:off x="679050" y="376937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FD7EE8-EE71-4845-9B77-EFCBB4CC6B05}">
      <dsp:nvSpPr>
        <dsp:cNvPr id="0" name=""/>
        <dsp:cNvSpPr/>
      </dsp:nvSpPr>
      <dsp:spPr>
        <a:xfrm>
          <a:off x="1081237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DE31D-EA61-4644-A0E5-58883D1547F8}">
      <dsp:nvSpPr>
        <dsp:cNvPr id="0" name=""/>
        <dsp:cNvSpPr/>
      </dsp:nvSpPr>
      <dsp:spPr>
        <a:xfrm>
          <a:off x="75768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2019 – Assembly Bill 1010</a:t>
          </a:r>
        </a:p>
      </dsp:txBody>
      <dsp:txXfrm>
        <a:off x="75768" y="2851938"/>
        <a:ext cx="3093750" cy="720000"/>
      </dsp:txXfrm>
    </dsp:sp>
    <dsp:sp modelId="{4EF1BF15-CE86-4A96-BC25-7456B12087A6}">
      <dsp:nvSpPr>
        <dsp:cNvPr id="0" name=""/>
        <dsp:cNvSpPr/>
      </dsp:nvSpPr>
      <dsp:spPr>
        <a:xfrm>
          <a:off x="4314206" y="376937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5AD549-8FA2-477F-9285-0F055A30F043}">
      <dsp:nvSpPr>
        <dsp:cNvPr id="0" name=""/>
        <dsp:cNvSpPr/>
      </dsp:nvSpPr>
      <dsp:spPr>
        <a:xfrm>
          <a:off x="4716393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4651B-14B4-4F15-8A54-2AFEA3F5BC08}">
      <dsp:nvSpPr>
        <dsp:cNvPr id="0" name=""/>
        <dsp:cNvSpPr/>
      </dsp:nvSpPr>
      <dsp:spPr>
        <a:xfrm>
          <a:off x="3710925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2023 – Senate Bill 18 &amp; Assembly Bill 371</a:t>
          </a:r>
        </a:p>
      </dsp:txBody>
      <dsp:txXfrm>
        <a:off x="3710925" y="2851938"/>
        <a:ext cx="3093750" cy="720000"/>
      </dsp:txXfrm>
    </dsp:sp>
    <dsp:sp modelId="{E2EF5237-409D-446E-8F8E-81ABCD3C0983}">
      <dsp:nvSpPr>
        <dsp:cNvPr id="0" name=""/>
        <dsp:cNvSpPr/>
      </dsp:nvSpPr>
      <dsp:spPr>
        <a:xfrm>
          <a:off x="7949362" y="376937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5ABA78-D777-47D8-A8C9-A933E30E542D}">
      <dsp:nvSpPr>
        <dsp:cNvPr id="0" name=""/>
        <dsp:cNvSpPr/>
      </dsp:nvSpPr>
      <dsp:spPr>
        <a:xfrm>
          <a:off x="8351550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B7C110-5565-4E5C-965B-E403590AFAB9}">
      <dsp:nvSpPr>
        <dsp:cNvPr id="0" name=""/>
        <dsp:cNvSpPr/>
      </dsp:nvSpPr>
      <dsp:spPr>
        <a:xfrm>
          <a:off x="7346081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2024 – Senate 1187 &amp; Assembly Bill 1878</a:t>
          </a:r>
        </a:p>
      </dsp:txBody>
      <dsp:txXfrm>
        <a:off x="7346081" y="2851938"/>
        <a:ext cx="3093750" cy="7200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1D95D-2B74-439D-906F-6614766B02EA}">
      <dsp:nvSpPr>
        <dsp:cNvPr id="0" name=""/>
        <dsp:cNvSpPr/>
      </dsp:nvSpPr>
      <dsp:spPr>
        <a:xfrm>
          <a:off x="0" y="695895"/>
          <a:ext cx="2097985" cy="125879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SB 1187 Tribal Housing Reconstitution and Resiliency Act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Senator Mike McGuire (CA)</a:t>
          </a:r>
        </a:p>
      </dsp:txBody>
      <dsp:txXfrm>
        <a:off x="0" y="695895"/>
        <a:ext cx="2097985" cy="1258791"/>
      </dsp:txXfrm>
    </dsp:sp>
    <dsp:sp modelId="{B4645B19-72F2-4CC1-A23A-F769F24EB496}">
      <dsp:nvSpPr>
        <dsp:cNvPr id="0" name=""/>
        <dsp:cNvSpPr/>
      </dsp:nvSpPr>
      <dsp:spPr>
        <a:xfrm>
          <a:off x="2307783" y="695895"/>
          <a:ext cx="2097985" cy="1258791"/>
        </a:xfrm>
        <a:prstGeom prst="rect">
          <a:avLst/>
        </a:prstGeom>
        <a:gradFill rotWithShape="0">
          <a:gsLst>
            <a:gs pos="0">
              <a:schemeClr val="accent2">
                <a:hueOff val="1135026"/>
                <a:satOff val="3075"/>
                <a:lumOff val="-24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35026"/>
                <a:satOff val="3075"/>
                <a:lumOff val="-24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35026"/>
                <a:satOff val="3075"/>
                <a:lumOff val="-24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AB 1878 Housing Programs: Tribal Housing Program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Assembly Member Edwardo Garcia (CA)</a:t>
          </a:r>
        </a:p>
      </dsp:txBody>
      <dsp:txXfrm>
        <a:off x="2307783" y="695895"/>
        <a:ext cx="2097985" cy="1258791"/>
      </dsp:txXfrm>
    </dsp:sp>
    <dsp:sp modelId="{BEB45CCB-A91F-486A-8D4D-0E76FA5AEAB4}">
      <dsp:nvSpPr>
        <dsp:cNvPr id="0" name=""/>
        <dsp:cNvSpPr/>
      </dsp:nvSpPr>
      <dsp:spPr>
        <a:xfrm>
          <a:off x="4615567" y="695895"/>
          <a:ext cx="2097985" cy="1258791"/>
        </a:xfrm>
        <a:prstGeom prst="rect">
          <a:avLst/>
        </a:prstGeom>
        <a:gradFill rotWithShape="0">
          <a:gsLst>
            <a:gs pos="0">
              <a:schemeClr val="accent2">
                <a:hueOff val="2270051"/>
                <a:satOff val="6150"/>
                <a:lumOff val="-48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270051"/>
                <a:satOff val="6150"/>
                <a:lumOff val="-48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270051"/>
                <a:satOff val="6150"/>
                <a:lumOff val="-48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Refined and Strengthen Language</a:t>
          </a:r>
        </a:p>
      </dsp:txBody>
      <dsp:txXfrm>
        <a:off x="4615567" y="695895"/>
        <a:ext cx="2097985" cy="1258791"/>
      </dsp:txXfrm>
    </dsp:sp>
    <dsp:sp modelId="{6C765C05-319C-4583-BEDD-5A3D4B83AE47}">
      <dsp:nvSpPr>
        <dsp:cNvPr id="0" name=""/>
        <dsp:cNvSpPr/>
      </dsp:nvSpPr>
      <dsp:spPr>
        <a:xfrm>
          <a:off x="0" y="2164485"/>
          <a:ext cx="2097985" cy="1258791"/>
        </a:xfrm>
        <a:prstGeom prst="rect">
          <a:avLst/>
        </a:prstGeom>
        <a:gradFill rotWithShape="0">
          <a:gsLst>
            <a:gs pos="0">
              <a:schemeClr val="accent2">
                <a:hueOff val="3405077"/>
                <a:satOff val="9225"/>
                <a:lumOff val="-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405077"/>
                <a:satOff val="9225"/>
                <a:lumOff val="-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405077"/>
                <a:satOff val="9225"/>
                <a:lumOff val="-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More Partners and Advocates</a:t>
          </a:r>
        </a:p>
      </dsp:txBody>
      <dsp:txXfrm>
        <a:off x="0" y="2164485"/>
        <a:ext cx="2097985" cy="1258791"/>
      </dsp:txXfrm>
    </dsp:sp>
    <dsp:sp modelId="{C86D63F5-FC5A-4571-8E7B-0A678E8303E0}">
      <dsp:nvSpPr>
        <dsp:cNvPr id="0" name=""/>
        <dsp:cNvSpPr/>
      </dsp:nvSpPr>
      <dsp:spPr>
        <a:xfrm>
          <a:off x="2307783" y="2164485"/>
          <a:ext cx="2097985" cy="1258791"/>
        </a:xfrm>
        <a:prstGeom prst="rect">
          <a:avLst/>
        </a:prstGeom>
        <a:gradFill rotWithShape="0">
          <a:gsLst>
            <a:gs pos="0">
              <a:schemeClr val="accent2">
                <a:hueOff val="4540102"/>
                <a:satOff val="12300"/>
                <a:lumOff val="-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540102"/>
                <a:satOff val="12300"/>
                <a:lumOff val="-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540102"/>
                <a:satOff val="12300"/>
                <a:lumOff val="-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Letters of Support</a:t>
          </a:r>
        </a:p>
      </dsp:txBody>
      <dsp:txXfrm>
        <a:off x="2307783" y="2164485"/>
        <a:ext cx="2097985" cy="1258791"/>
      </dsp:txXfrm>
    </dsp:sp>
    <dsp:sp modelId="{93679B53-9A98-43B6-A0C1-E69A41BD2409}">
      <dsp:nvSpPr>
        <dsp:cNvPr id="0" name=""/>
        <dsp:cNvSpPr/>
      </dsp:nvSpPr>
      <dsp:spPr>
        <a:xfrm>
          <a:off x="4615567" y="2164485"/>
          <a:ext cx="2097985" cy="1258791"/>
        </a:xfrm>
        <a:prstGeom prst="rect">
          <a:avLst/>
        </a:prstGeom>
        <a:gradFill rotWithShape="0">
          <a:gsLst>
            <a:gs pos="0">
              <a:schemeClr val="accent2">
                <a:hueOff val="5675128"/>
                <a:satOff val="15375"/>
                <a:lumOff val="-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675128"/>
                <a:satOff val="15375"/>
                <a:lumOff val="-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675128"/>
                <a:satOff val="15375"/>
                <a:lumOff val="-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Media and Social Media</a:t>
          </a:r>
        </a:p>
      </dsp:txBody>
      <dsp:txXfrm>
        <a:off x="4615567" y="2164485"/>
        <a:ext cx="2097985" cy="125879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F0FED9-373F-4CCC-A966-E513C85D1C13}">
      <dsp:nvSpPr>
        <dsp:cNvPr id="0" name=""/>
        <dsp:cNvSpPr/>
      </dsp:nvSpPr>
      <dsp:spPr>
        <a:xfrm>
          <a:off x="0" y="4307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312AD9-ECBC-4AA3-856D-0B2FDCE61DBD}">
      <dsp:nvSpPr>
        <dsp:cNvPr id="0" name=""/>
        <dsp:cNvSpPr/>
      </dsp:nvSpPr>
      <dsp:spPr>
        <a:xfrm>
          <a:off x="277554" y="210753"/>
          <a:ext cx="504644" cy="5046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33D5C-DB09-4C39-B836-6BEA734AC9FF}">
      <dsp:nvSpPr>
        <dsp:cNvPr id="0" name=""/>
        <dsp:cNvSpPr/>
      </dsp:nvSpPr>
      <dsp:spPr>
        <a:xfrm>
          <a:off x="1059754" y="4307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SWOT Analysis</a:t>
          </a:r>
        </a:p>
      </dsp:txBody>
      <dsp:txXfrm>
        <a:off x="1059754" y="4307"/>
        <a:ext cx="5304469" cy="917536"/>
      </dsp:txXfrm>
    </dsp:sp>
    <dsp:sp modelId="{183D0C04-F5F9-4EA6-AE6A-1C04074B2EB5}">
      <dsp:nvSpPr>
        <dsp:cNvPr id="0" name=""/>
        <dsp:cNvSpPr/>
      </dsp:nvSpPr>
      <dsp:spPr>
        <a:xfrm>
          <a:off x="0" y="1151227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991D08-CE4C-4692-8FF4-9795EDE9B45F}">
      <dsp:nvSpPr>
        <dsp:cNvPr id="0" name=""/>
        <dsp:cNvSpPr/>
      </dsp:nvSpPr>
      <dsp:spPr>
        <a:xfrm>
          <a:off x="277554" y="1357673"/>
          <a:ext cx="504644" cy="5046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4E9BF-D6C4-44ED-8077-02B8D800C836}">
      <dsp:nvSpPr>
        <dsp:cNvPr id="0" name=""/>
        <dsp:cNvSpPr/>
      </dsp:nvSpPr>
      <dsp:spPr>
        <a:xfrm>
          <a:off x="1059754" y="1151227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Identify the Barriers in your State</a:t>
          </a:r>
        </a:p>
      </dsp:txBody>
      <dsp:txXfrm>
        <a:off x="1059754" y="1151227"/>
        <a:ext cx="5304469" cy="917536"/>
      </dsp:txXfrm>
    </dsp:sp>
    <dsp:sp modelId="{B3A2705A-DEE9-4071-BB51-CBB4BD9454DB}">
      <dsp:nvSpPr>
        <dsp:cNvPr id="0" name=""/>
        <dsp:cNvSpPr/>
      </dsp:nvSpPr>
      <dsp:spPr>
        <a:xfrm>
          <a:off x="0" y="2298147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CC6B81-F413-4476-997C-F8F739152798}">
      <dsp:nvSpPr>
        <dsp:cNvPr id="0" name=""/>
        <dsp:cNvSpPr/>
      </dsp:nvSpPr>
      <dsp:spPr>
        <a:xfrm>
          <a:off x="277554" y="2504593"/>
          <a:ext cx="504644" cy="5046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3340AC-DFFC-4490-9F80-19B44B5880E5}">
      <dsp:nvSpPr>
        <dsp:cNvPr id="0" name=""/>
        <dsp:cNvSpPr/>
      </dsp:nvSpPr>
      <dsp:spPr>
        <a:xfrm>
          <a:off x="1059754" y="2298147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What legislation exsists in your State</a:t>
          </a:r>
        </a:p>
      </dsp:txBody>
      <dsp:txXfrm>
        <a:off x="1059754" y="2298147"/>
        <a:ext cx="5304469" cy="917536"/>
      </dsp:txXfrm>
    </dsp:sp>
    <dsp:sp modelId="{FC138C26-1A60-42CE-A709-53AA60103F55}">
      <dsp:nvSpPr>
        <dsp:cNvPr id="0" name=""/>
        <dsp:cNvSpPr/>
      </dsp:nvSpPr>
      <dsp:spPr>
        <a:xfrm>
          <a:off x="0" y="3445068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42C61-E54B-4351-A600-953590EEF327}">
      <dsp:nvSpPr>
        <dsp:cNvPr id="0" name=""/>
        <dsp:cNvSpPr/>
      </dsp:nvSpPr>
      <dsp:spPr>
        <a:xfrm>
          <a:off x="277554" y="3651513"/>
          <a:ext cx="504644" cy="5046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5C8CF1-024D-47A2-9C1E-CC48457A7F1E}">
      <dsp:nvSpPr>
        <dsp:cNvPr id="0" name=""/>
        <dsp:cNvSpPr/>
      </dsp:nvSpPr>
      <dsp:spPr>
        <a:xfrm>
          <a:off x="1059754" y="3445068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Collect Data</a:t>
          </a:r>
        </a:p>
      </dsp:txBody>
      <dsp:txXfrm>
        <a:off x="1059754" y="3445068"/>
        <a:ext cx="5304469" cy="917536"/>
      </dsp:txXfrm>
    </dsp:sp>
    <dsp:sp modelId="{880D6EF1-9C08-4F6D-AD1E-09ED6E011AD6}">
      <dsp:nvSpPr>
        <dsp:cNvPr id="0" name=""/>
        <dsp:cNvSpPr/>
      </dsp:nvSpPr>
      <dsp:spPr>
        <a:xfrm>
          <a:off x="0" y="4591988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F8AA4-9118-4283-8ED8-468017BB0431}">
      <dsp:nvSpPr>
        <dsp:cNvPr id="0" name=""/>
        <dsp:cNvSpPr/>
      </dsp:nvSpPr>
      <dsp:spPr>
        <a:xfrm>
          <a:off x="277554" y="4798433"/>
          <a:ext cx="504644" cy="5046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157BF-9804-42C2-B78F-1B3C0202C05F}">
      <dsp:nvSpPr>
        <dsp:cNvPr id="0" name=""/>
        <dsp:cNvSpPr/>
      </dsp:nvSpPr>
      <dsp:spPr>
        <a:xfrm>
          <a:off x="1059754" y="4591988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Tell your Story!</a:t>
          </a:r>
        </a:p>
      </dsp:txBody>
      <dsp:txXfrm>
        <a:off x="1059754" y="4591988"/>
        <a:ext cx="5304469" cy="91753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2ADF4-3B4A-435E-8FC6-BF108117E129}">
      <dsp:nvSpPr>
        <dsp:cNvPr id="0" name=""/>
        <dsp:cNvSpPr/>
      </dsp:nvSpPr>
      <dsp:spPr>
        <a:xfrm>
          <a:off x="0" y="203885"/>
          <a:ext cx="6364224" cy="9336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"It's all about Relationships"</a:t>
          </a:r>
        </a:p>
      </dsp:txBody>
      <dsp:txXfrm>
        <a:off x="45578" y="249463"/>
        <a:ext cx="6273068" cy="842504"/>
      </dsp:txXfrm>
    </dsp:sp>
    <dsp:sp modelId="{2EE509E0-6193-4492-A8DA-2B593F0496B6}">
      <dsp:nvSpPr>
        <dsp:cNvPr id="0" name=""/>
        <dsp:cNvSpPr/>
      </dsp:nvSpPr>
      <dsp:spPr>
        <a:xfrm>
          <a:off x="0" y="1246985"/>
          <a:ext cx="6364224" cy="933660"/>
        </a:xfrm>
        <a:prstGeom prst="roundRect">
          <a:avLst/>
        </a:prstGeom>
        <a:solidFill>
          <a:schemeClr val="accent5">
            <a:hueOff val="-4290179"/>
            <a:satOff val="5746"/>
            <a:lumOff val="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Tribal Advocates</a:t>
          </a:r>
        </a:p>
      </dsp:txBody>
      <dsp:txXfrm>
        <a:off x="45578" y="1292563"/>
        <a:ext cx="6273068" cy="842504"/>
      </dsp:txXfrm>
    </dsp:sp>
    <dsp:sp modelId="{CD46819D-906B-42B5-ABC3-1DE30E3E4803}">
      <dsp:nvSpPr>
        <dsp:cNvPr id="0" name=""/>
        <dsp:cNvSpPr/>
      </dsp:nvSpPr>
      <dsp:spPr>
        <a:xfrm>
          <a:off x="0" y="2290086"/>
          <a:ext cx="6364224" cy="933660"/>
        </a:xfrm>
        <a:prstGeom prst="roundRect">
          <a:avLst/>
        </a:prstGeom>
        <a:solidFill>
          <a:schemeClr val="accent5">
            <a:hueOff val="-8580357"/>
            <a:satOff val="11491"/>
            <a:lumOff val="784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Collect and Present Data</a:t>
          </a:r>
        </a:p>
      </dsp:txBody>
      <dsp:txXfrm>
        <a:off x="45578" y="2335664"/>
        <a:ext cx="6273068" cy="842504"/>
      </dsp:txXfrm>
    </dsp:sp>
    <dsp:sp modelId="{141C2C18-CEDE-469C-A6D6-D653A38F34E2}">
      <dsp:nvSpPr>
        <dsp:cNvPr id="0" name=""/>
        <dsp:cNvSpPr/>
      </dsp:nvSpPr>
      <dsp:spPr>
        <a:xfrm>
          <a:off x="0" y="3333186"/>
          <a:ext cx="6364224" cy="933660"/>
        </a:xfrm>
        <a:prstGeom prst="roundRect">
          <a:avLst/>
        </a:prstGeom>
        <a:solidFill>
          <a:schemeClr val="accent5">
            <a:hueOff val="-12870536"/>
            <a:satOff val="17237"/>
            <a:lumOff val="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Elevator Pitch</a:t>
          </a:r>
        </a:p>
      </dsp:txBody>
      <dsp:txXfrm>
        <a:off x="45578" y="3378764"/>
        <a:ext cx="6273068" cy="842504"/>
      </dsp:txXfrm>
    </dsp:sp>
    <dsp:sp modelId="{B4959A0D-21B3-4630-9F48-7903A1C54BCC}">
      <dsp:nvSpPr>
        <dsp:cNvPr id="0" name=""/>
        <dsp:cNvSpPr/>
      </dsp:nvSpPr>
      <dsp:spPr>
        <a:xfrm>
          <a:off x="0" y="4376286"/>
          <a:ext cx="6364224" cy="933660"/>
        </a:xfrm>
        <a:prstGeom prst="roundRect">
          <a:avLst/>
        </a:prstGeom>
        <a:solidFill>
          <a:schemeClr val="accent5">
            <a:hueOff val="-17160714"/>
            <a:satOff val="22983"/>
            <a:lumOff val="15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MAKE AN IMPACT!</a:t>
          </a:r>
        </a:p>
      </dsp:txBody>
      <dsp:txXfrm>
        <a:off x="45578" y="4421864"/>
        <a:ext cx="6273068" cy="84250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8B19B-B2CD-4C30-A5ED-A624AB4989ED}">
      <dsp:nvSpPr>
        <dsp:cNvPr id="0" name=""/>
        <dsp:cNvSpPr/>
      </dsp:nvSpPr>
      <dsp:spPr>
        <a:xfrm>
          <a:off x="437256" y="144150"/>
          <a:ext cx="1190477" cy="119047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57045B-7760-4741-9977-9CC10E7CB566}">
      <dsp:nvSpPr>
        <dsp:cNvPr id="0" name=""/>
        <dsp:cNvSpPr/>
      </dsp:nvSpPr>
      <dsp:spPr>
        <a:xfrm>
          <a:off x="690964" y="397858"/>
          <a:ext cx="683060" cy="6830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6618F-A149-4B20-9708-19B9B28377F6}">
      <dsp:nvSpPr>
        <dsp:cNvPr id="0" name=""/>
        <dsp:cNvSpPr/>
      </dsp:nvSpPr>
      <dsp:spPr>
        <a:xfrm>
          <a:off x="56693" y="1705431"/>
          <a:ext cx="195160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Meet Frequently</a:t>
          </a:r>
        </a:p>
      </dsp:txBody>
      <dsp:txXfrm>
        <a:off x="56693" y="1705431"/>
        <a:ext cx="1951601" cy="720000"/>
      </dsp:txXfrm>
    </dsp:sp>
    <dsp:sp modelId="{F4C96DD1-CB7A-4751-8B49-024BB66B18C2}">
      <dsp:nvSpPr>
        <dsp:cNvPr id="0" name=""/>
        <dsp:cNvSpPr/>
      </dsp:nvSpPr>
      <dsp:spPr>
        <a:xfrm>
          <a:off x="2730387" y="144150"/>
          <a:ext cx="1190477" cy="119047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938DBB-47CB-437C-85E1-4006A67AA786}">
      <dsp:nvSpPr>
        <dsp:cNvPr id="0" name=""/>
        <dsp:cNvSpPr/>
      </dsp:nvSpPr>
      <dsp:spPr>
        <a:xfrm>
          <a:off x="2984096" y="397858"/>
          <a:ext cx="683060" cy="6830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D0B6E-1818-4A9C-91FD-6B2EA8B14751}">
      <dsp:nvSpPr>
        <dsp:cNvPr id="0" name=""/>
        <dsp:cNvSpPr/>
      </dsp:nvSpPr>
      <dsp:spPr>
        <a:xfrm>
          <a:off x="2349825" y="1705431"/>
          <a:ext cx="195160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Goal Oriented Meetings</a:t>
          </a:r>
        </a:p>
      </dsp:txBody>
      <dsp:txXfrm>
        <a:off x="2349825" y="1705431"/>
        <a:ext cx="1951601" cy="720000"/>
      </dsp:txXfrm>
    </dsp:sp>
    <dsp:sp modelId="{EAE874E9-A9A5-4D03-B6B9-A93D2684EDA1}">
      <dsp:nvSpPr>
        <dsp:cNvPr id="0" name=""/>
        <dsp:cNvSpPr/>
      </dsp:nvSpPr>
      <dsp:spPr>
        <a:xfrm>
          <a:off x="5023519" y="144150"/>
          <a:ext cx="1190477" cy="119047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3CD60-2E07-4E86-8C23-89C3F4CECAF7}">
      <dsp:nvSpPr>
        <dsp:cNvPr id="0" name=""/>
        <dsp:cNvSpPr/>
      </dsp:nvSpPr>
      <dsp:spPr>
        <a:xfrm>
          <a:off x="5277228" y="397858"/>
          <a:ext cx="683060" cy="6830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943226-66C0-4CF1-A1D6-2F109C4CC2F0}">
      <dsp:nvSpPr>
        <dsp:cNvPr id="0" name=""/>
        <dsp:cNvSpPr/>
      </dsp:nvSpPr>
      <dsp:spPr>
        <a:xfrm>
          <a:off x="4642957" y="1705431"/>
          <a:ext cx="195160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Task Assignments</a:t>
          </a:r>
        </a:p>
      </dsp:txBody>
      <dsp:txXfrm>
        <a:off x="4642957" y="1705431"/>
        <a:ext cx="1951601" cy="720000"/>
      </dsp:txXfrm>
    </dsp:sp>
    <dsp:sp modelId="{1CE130E1-736D-4ACD-85C2-0C27D7E92C3D}">
      <dsp:nvSpPr>
        <dsp:cNvPr id="0" name=""/>
        <dsp:cNvSpPr/>
      </dsp:nvSpPr>
      <dsp:spPr>
        <a:xfrm>
          <a:off x="1583822" y="2913332"/>
          <a:ext cx="1190477" cy="119047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80CF29-7D47-4FC6-AB9D-DD726FD93BA8}">
      <dsp:nvSpPr>
        <dsp:cNvPr id="0" name=""/>
        <dsp:cNvSpPr/>
      </dsp:nvSpPr>
      <dsp:spPr>
        <a:xfrm>
          <a:off x="1837530" y="3167040"/>
          <a:ext cx="683060" cy="6830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2B80C-7B46-4D08-ACF0-41C1115B63F6}">
      <dsp:nvSpPr>
        <dsp:cNvPr id="0" name=""/>
        <dsp:cNvSpPr/>
      </dsp:nvSpPr>
      <dsp:spPr>
        <a:xfrm>
          <a:off x="1203259" y="4474613"/>
          <a:ext cx="195160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One Vision, One Purpose</a:t>
          </a:r>
        </a:p>
      </dsp:txBody>
      <dsp:txXfrm>
        <a:off x="1203259" y="4474613"/>
        <a:ext cx="1951601" cy="720000"/>
      </dsp:txXfrm>
    </dsp:sp>
    <dsp:sp modelId="{419D125E-13B3-4BC4-841F-14CEE23768ED}">
      <dsp:nvSpPr>
        <dsp:cNvPr id="0" name=""/>
        <dsp:cNvSpPr/>
      </dsp:nvSpPr>
      <dsp:spPr>
        <a:xfrm>
          <a:off x="3876953" y="2913332"/>
          <a:ext cx="1190477" cy="119047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52626-5462-42BE-AAD6-F9CB35160575}">
      <dsp:nvSpPr>
        <dsp:cNvPr id="0" name=""/>
        <dsp:cNvSpPr/>
      </dsp:nvSpPr>
      <dsp:spPr>
        <a:xfrm>
          <a:off x="4130662" y="3167040"/>
          <a:ext cx="683060" cy="68306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C858E-5840-457B-985A-5D4D49E5E1F9}">
      <dsp:nvSpPr>
        <dsp:cNvPr id="0" name=""/>
        <dsp:cNvSpPr/>
      </dsp:nvSpPr>
      <dsp:spPr>
        <a:xfrm>
          <a:off x="3496391" y="4474613"/>
          <a:ext cx="195160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Show Up!</a:t>
          </a:r>
        </a:p>
      </dsp:txBody>
      <dsp:txXfrm>
        <a:off x="3496391" y="4474613"/>
        <a:ext cx="1951601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24EA3-3364-4CC1-8CAB-74CD503F871D}">
      <dsp:nvSpPr>
        <dsp:cNvPr id="0" name=""/>
        <dsp:cNvSpPr/>
      </dsp:nvSpPr>
      <dsp:spPr>
        <a:xfrm>
          <a:off x="3170" y="232216"/>
          <a:ext cx="2514897" cy="15089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Alaska</a:t>
          </a:r>
        </a:p>
      </dsp:txBody>
      <dsp:txXfrm>
        <a:off x="3170" y="232216"/>
        <a:ext cx="2514897" cy="1508938"/>
      </dsp:txXfrm>
    </dsp:sp>
    <dsp:sp modelId="{3D478C8B-4E95-4B45-AF3C-33B1FCC59754}">
      <dsp:nvSpPr>
        <dsp:cNvPr id="0" name=""/>
        <dsp:cNvSpPr/>
      </dsp:nvSpPr>
      <dsp:spPr>
        <a:xfrm>
          <a:off x="2769557" y="232216"/>
          <a:ext cx="2514897" cy="1508938"/>
        </a:xfrm>
        <a:prstGeom prst="rect">
          <a:avLst/>
        </a:prstGeom>
        <a:solidFill>
          <a:schemeClr val="accent2">
            <a:hueOff val="945855"/>
            <a:satOff val="2563"/>
            <a:lumOff val="-20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Northern Plains</a:t>
          </a:r>
        </a:p>
      </dsp:txBody>
      <dsp:txXfrm>
        <a:off x="2769557" y="232216"/>
        <a:ext cx="2514897" cy="1508938"/>
      </dsp:txXfrm>
    </dsp:sp>
    <dsp:sp modelId="{67AB3EB8-6330-4F29-9F89-7867953FE359}">
      <dsp:nvSpPr>
        <dsp:cNvPr id="0" name=""/>
        <dsp:cNvSpPr/>
      </dsp:nvSpPr>
      <dsp:spPr>
        <a:xfrm>
          <a:off x="5535944" y="232216"/>
          <a:ext cx="2514897" cy="1508938"/>
        </a:xfrm>
        <a:prstGeom prst="rect">
          <a:avLst/>
        </a:prstGeom>
        <a:solidFill>
          <a:schemeClr val="accent2">
            <a:hueOff val="1891709"/>
            <a:satOff val="5125"/>
            <a:lumOff val="-40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Southern Plains</a:t>
          </a:r>
        </a:p>
      </dsp:txBody>
      <dsp:txXfrm>
        <a:off x="5535944" y="232216"/>
        <a:ext cx="2514897" cy="1508938"/>
      </dsp:txXfrm>
    </dsp:sp>
    <dsp:sp modelId="{64B27108-0D04-48B9-B5A4-092E4DF774CC}">
      <dsp:nvSpPr>
        <dsp:cNvPr id="0" name=""/>
        <dsp:cNvSpPr/>
      </dsp:nvSpPr>
      <dsp:spPr>
        <a:xfrm>
          <a:off x="8302332" y="232216"/>
          <a:ext cx="2514897" cy="1508938"/>
        </a:xfrm>
        <a:prstGeom prst="rect">
          <a:avLst/>
        </a:prstGeom>
        <a:solidFill>
          <a:schemeClr val="accent2">
            <a:hueOff val="2837564"/>
            <a:satOff val="7688"/>
            <a:lumOff val="-60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Hawaii</a:t>
          </a:r>
        </a:p>
      </dsp:txBody>
      <dsp:txXfrm>
        <a:off x="8302332" y="232216"/>
        <a:ext cx="2514897" cy="1508938"/>
      </dsp:txXfrm>
    </dsp:sp>
    <dsp:sp modelId="{731DBC6B-9FC4-4CEA-8DF4-F367C3CAA203}">
      <dsp:nvSpPr>
        <dsp:cNvPr id="0" name=""/>
        <dsp:cNvSpPr/>
      </dsp:nvSpPr>
      <dsp:spPr>
        <a:xfrm>
          <a:off x="1386363" y="1992644"/>
          <a:ext cx="2514897" cy="1508938"/>
        </a:xfrm>
        <a:prstGeom prst="rect">
          <a:avLst/>
        </a:prstGeom>
        <a:solidFill>
          <a:schemeClr val="accent2">
            <a:hueOff val="3783419"/>
            <a:satOff val="10250"/>
            <a:lumOff val="-81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Eastern Woodlands</a:t>
          </a:r>
        </a:p>
      </dsp:txBody>
      <dsp:txXfrm>
        <a:off x="1386363" y="1992644"/>
        <a:ext cx="2514897" cy="1508938"/>
      </dsp:txXfrm>
    </dsp:sp>
    <dsp:sp modelId="{6EDCADDA-DEF3-4AFF-B0EE-67DF47EE2FB0}">
      <dsp:nvSpPr>
        <dsp:cNvPr id="0" name=""/>
        <dsp:cNvSpPr/>
      </dsp:nvSpPr>
      <dsp:spPr>
        <a:xfrm>
          <a:off x="4152751" y="1992644"/>
          <a:ext cx="2514897" cy="1508938"/>
        </a:xfrm>
        <a:prstGeom prst="rect">
          <a:avLst/>
        </a:prstGeom>
        <a:solidFill>
          <a:schemeClr val="accent2">
            <a:hueOff val="4729273"/>
            <a:satOff val="12812"/>
            <a:lumOff val="-1013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Northwest</a:t>
          </a:r>
        </a:p>
      </dsp:txBody>
      <dsp:txXfrm>
        <a:off x="4152751" y="1992644"/>
        <a:ext cx="2514897" cy="1508938"/>
      </dsp:txXfrm>
    </dsp:sp>
    <dsp:sp modelId="{F2CF9E9F-B7A2-4070-89C5-BDF1B030E61E}">
      <dsp:nvSpPr>
        <dsp:cNvPr id="0" name=""/>
        <dsp:cNvSpPr/>
      </dsp:nvSpPr>
      <dsp:spPr>
        <a:xfrm>
          <a:off x="6919138" y="1992644"/>
          <a:ext cx="2514897" cy="1508938"/>
        </a:xfrm>
        <a:prstGeom prst="rect">
          <a:avLst/>
        </a:prstGeom>
        <a:solidFill>
          <a:schemeClr val="accent2">
            <a:hueOff val="5675128"/>
            <a:satOff val="15375"/>
            <a:lumOff val="-121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Southwest*</a:t>
          </a:r>
        </a:p>
      </dsp:txBody>
      <dsp:txXfrm>
        <a:off x="6919138" y="1992644"/>
        <a:ext cx="2514897" cy="15089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15EBD-5501-45C5-9791-050D2564B8B7}">
      <dsp:nvSpPr>
        <dsp:cNvPr id="0" name=""/>
        <dsp:cNvSpPr/>
      </dsp:nvSpPr>
      <dsp:spPr>
        <a:xfrm>
          <a:off x="0" y="92900"/>
          <a:ext cx="9356107" cy="79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1851: State of Address - "That a war of extermination will continue to wage between the races until the Indian Race becomes extinct." Peter Burnett, January 6, 1851</a:t>
          </a:r>
        </a:p>
      </dsp:txBody>
      <dsp:txXfrm>
        <a:off x="38838" y="131738"/>
        <a:ext cx="9278431" cy="717924"/>
      </dsp:txXfrm>
    </dsp:sp>
    <dsp:sp modelId="{C7660309-7116-4902-8D07-918F8BBE2F0B}">
      <dsp:nvSpPr>
        <dsp:cNvPr id="0" name=""/>
        <dsp:cNvSpPr/>
      </dsp:nvSpPr>
      <dsp:spPr>
        <a:xfrm>
          <a:off x="0" y="946100"/>
          <a:ext cx="9356107" cy="795600"/>
        </a:xfrm>
        <a:prstGeom prst="roundRect">
          <a:avLst/>
        </a:prstGeom>
        <a:solidFill>
          <a:schemeClr val="accent2">
            <a:hueOff val="1418782"/>
            <a:satOff val="3844"/>
            <a:lumOff val="-30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1870's: Forced Assimilation</a:t>
          </a:r>
        </a:p>
      </dsp:txBody>
      <dsp:txXfrm>
        <a:off x="38838" y="984938"/>
        <a:ext cx="9278431" cy="717924"/>
      </dsp:txXfrm>
    </dsp:sp>
    <dsp:sp modelId="{E37AB177-5D8A-40C1-AE3F-F4E16D78D7C9}">
      <dsp:nvSpPr>
        <dsp:cNvPr id="0" name=""/>
        <dsp:cNvSpPr/>
      </dsp:nvSpPr>
      <dsp:spPr>
        <a:xfrm>
          <a:off x="0" y="1799300"/>
          <a:ext cx="9356107" cy="795600"/>
        </a:xfrm>
        <a:prstGeom prst="roundRect">
          <a:avLst/>
        </a:prstGeom>
        <a:solidFill>
          <a:schemeClr val="accent2">
            <a:hueOff val="2837564"/>
            <a:satOff val="7688"/>
            <a:lumOff val="-60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1937: Wagner Steagall Act 1937</a:t>
          </a:r>
        </a:p>
      </dsp:txBody>
      <dsp:txXfrm>
        <a:off x="38838" y="1838138"/>
        <a:ext cx="9278431" cy="717924"/>
      </dsp:txXfrm>
    </dsp:sp>
    <dsp:sp modelId="{15ABCB77-3E40-44BB-9B6B-5B66F6BAB864}">
      <dsp:nvSpPr>
        <dsp:cNvPr id="0" name=""/>
        <dsp:cNvSpPr/>
      </dsp:nvSpPr>
      <dsp:spPr>
        <a:xfrm>
          <a:off x="0" y="2652500"/>
          <a:ext cx="9356107" cy="795600"/>
        </a:xfrm>
        <a:prstGeom prst="roundRect">
          <a:avLst/>
        </a:prstGeom>
        <a:solidFill>
          <a:schemeClr val="accent2">
            <a:hueOff val="4256346"/>
            <a:satOff val="11531"/>
            <a:lumOff val="-911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1856: California Indian Relocation Act – Urban relocation and assimilation into white culture</a:t>
          </a:r>
        </a:p>
      </dsp:txBody>
      <dsp:txXfrm>
        <a:off x="38838" y="2691338"/>
        <a:ext cx="9278431" cy="717924"/>
      </dsp:txXfrm>
    </dsp:sp>
    <dsp:sp modelId="{0AA865B7-E723-495D-8BF6-89CE2714F8BD}">
      <dsp:nvSpPr>
        <dsp:cNvPr id="0" name=""/>
        <dsp:cNvSpPr/>
      </dsp:nvSpPr>
      <dsp:spPr>
        <a:xfrm>
          <a:off x="0" y="3505700"/>
          <a:ext cx="9356107" cy="795600"/>
        </a:xfrm>
        <a:prstGeom prst="roundRect">
          <a:avLst/>
        </a:prstGeom>
        <a:solidFill>
          <a:schemeClr val="accent2">
            <a:hueOff val="5675128"/>
            <a:satOff val="15375"/>
            <a:lumOff val="-121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1958: Rancheria Act – 44 CA Tribes were identified for termination and promised improved water and sanitation systems</a:t>
          </a:r>
        </a:p>
      </dsp:txBody>
      <dsp:txXfrm>
        <a:off x="38838" y="3544538"/>
        <a:ext cx="9278431" cy="7179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7626A-6291-4938-8037-3D7457A9ED23}">
      <dsp:nvSpPr>
        <dsp:cNvPr id="0" name=""/>
        <dsp:cNvSpPr/>
      </dsp:nvSpPr>
      <dsp:spPr>
        <a:xfrm>
          <a:off x="0" y="2197100"/>
          <a:ext cx="9356107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89020E-0B09-4906-9679-0F20A262D4BF}">
      <dsp:nvSpPr>
        <dsp:cNvPr id="0" name=""/>
        <dsp:cNvSpPr/>
      </dsp:nvSpPr>
      <dsp:spPr>
        <a:xfrm>
          <a:off x="161493" y="1362202"/>
          <a:ext cx="2351818" cy="5273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1970s</a:t>
          </a:r>
        </a:p>
      </dsp:txBody>
      <dsp:txXfrm>
        <a:off x="161493" y="1362202"/>
        <a:ext cx="2351818" cy="527304"/>
      </dsp:txXfrm>
    </dsp:sp>
    <dsp:sp modelId="{F52CFB57-FF59-4997-B04D-5AAA79894B85}">
      <dsp:nvSpPr>
        <dsp:cNvPr id="0" name=""/>
        <dsp:cNvSpPr/>
      </dsp:nvSpPr>
      <dsp:spPr>
        <a:xfrm>
          <a:off x="161493" y="316286"/>
          <a:ext cx="2351818" cy="104591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Tribes creating Housing Authorities with State Support</a:t>
          </a:r>
        </a:p>
      </dsp:txBody>
      <dsp:txXfrm>
        <a:off x="161493" y="316286"/>
        <a:ext cx="2351818" cy="1045915"/>
      </dsp:txXfrm>
    </dsp:sp>
    <dsp:sp modelId="{69262565-F95A-40DB-B9CE-DFFE127D5C71}">
      <dsp:nvSpPr>
        <dsp:cNvPr id="0" name=""/>
        <dsp:cNvSpPr/>
      </dsp:nvSpPr>
      <dsp:spPr>
        <a:xfrm>
          <a:off x="1337402" y="1889506"/>
          <a:ext cx="0" cy="307594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EB0AC-D6F4-4ABE-87A5-534AF8B71850}">
      <dsp:nvSpPr>
        <dsp:cNvPr id="0" name=""/>
        <dsp:cNvSpPr/>
      </dsp:nvSpPr>
      <dsp:spPr>
        <a:xfrm>
          <a:off x="1497753" y="2504694"/>
          <a:ext cx="2351818" cy="527304"/>
        </a:xfrm>
        <a:prstGeom prst="rect">
          <a:avLst/>
        </a:prstGeom>
        <a:solidFill>
          <a:schemeClr val="accent2">
            <a:hueOff val="1135026"/>
            <a:satOff val="3075"/>
            <a:lumOff val="-2431"/>
            <a:alphaOff val="0"/>
          </a:schemeClr>
        </a:solidFill>
        <a:ln w="19050" cap="flat" cmpd="sng" algn="ctr">
          <a:solidFill>
            <a:schemeClr val="accent2">
              <a:hueOff val="1135026"/>
              <a:satOff val="3075"/>
              <a:lumOff val="-24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1983</a:t>
          </a:r>
        </a:p>
      </dsp:txBody>
      <dsp:txXfrm>
        <a:off x="1497753" y="2504694"/>
        <a:ext cx="2351818" cy="527304"/>
      </dsp:txXfrm>
    </dsp:sp>
    <dsp:sp modelId="{D38AC8B6-8601-4DB8-9055-6AD4D3CAD881}">
      <dsp:nvSpPr>
        <dsp:cNvPr id="0" name=""/>
        <dsp:cNvSpPr/>
      </dsp:nvSpPr>
      <dsp:spPr>
        <a:xfrm>
          <a:off x="1497753" y="3031998"/>
          <a:ext cx="2351818" cy="1294943"/>
        </a:xfrm>
        <a:prstGeom prst="rect">
          <a:avLst/>
        </a:prstGeom>
        <a:solidFill>
          <a:schemeClr val="accent2">
            <a:tint val="40000"/>
            <a:alpha val="90000"/>
            <a:hueOff val="1171028"/>
            <a:satOff val="-2273"/>
            <a:lumOff val="-394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1171028"/>
              <a:satOff val="-2273"/>
              <a:lumOff val="-3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Tillie Hardwick – Restored 17 Terminated Tribes to Federal Recognition</a:t>
          </a:r>
        </a:p>
      </dsp:txBody>
      <dsp:txXfrm>
        <a:off x="1497753" y="3031998"/>
        <a:ext cx="2351818" cy="1294943"/>
      </dsp:txXfrm>
    </dsp:sp>
    <dsp:sp modelId="{F77C4C70-F5EF-482D-BB7F-064359FA88D1}">
      <dsp:nvSpPr>
        <dsp:cNvPr id="0" name=""/>
        <dsp:cNvSpPr/>
      </dsp:nvSpPr>
      <dsp:spPr>
        <a:xfrm>
          <a:off x="2673662" y="2197099"/>
          <a:ext cx="0" cy="307594"/>
        </a:xfrm>
        <a:prstGeom prst="line">
          <a:avLst/>
        </a:prstGeom>
        <a:noFill/>
        <a:ln w="12700" cap="flat" cmpd="sng" algn="ctr">
          <a:solidFill>
            <a:schemeClr val="accent2">
              <a:hueOff val="1135026"/>
              <a:satOff val="3075"/>
              <a:lumOff val="-24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C21CE-3031-4881-941B-FC7431EED0DC}">
      <dsp:nvSpPr>
        <dsp:cNvPr id="0" name=""/>
        <dsp:cNvSpPr/>
      </dsp:nvSpPr>
      <dsp:spPr>
        <a:xfrm rot="2700000">
          <a:off x="1303223" y="2162921"/>
          <a:ext cx="68357" cy="683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2A59A-383C-41B2-A20F-1120A5E0C562}">
      <dsp:nvSpPr>
        <dsp:cNvPr id="0" name=""/>
        <dsp:cNvSpPr/>
      </dsp:nvSpPr>
      <dsp:spPr>
        <a:xfrm rot="2700000">
          <a:off x="2639484" y="2162921"/>
          <a:ext cx="68357" cy="68357"/>
        </a:xfrm>
        <a:prstGeom prst="rect">
          <a:avLst/>
        </a:prstGeom>
        <a:solidFill>
          <a:schemeClr val="accent2">
            <a:hueOff val="1135026"/>
            <a:satOff val="3075"/>
            <a:lumOff val="-243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A84D2-60EC-43DE-8876-E15CE1B2CB5E}">
      <dsp:nvSpPr>
        <dsp:cNvPr id="0" name=""/>
        <dsp:cNvSpPr/>
      </dsp:nvSpPr>
      <dsp:spPr>
        <a:xfrm>
          <a:off x="2834014" y="1362202"/>
          <a:ext cx="2351818" cy="527304"/>
        </a:xfrm>
        <a:prstGeom prst="rect">
          <a:avLst/>
        </a:prstGeom>
        <a:solidFill>
          <a:schemeClr val="accent2">
            <a:hueOff val="2270051"/>
            <a:satOff val="6150"/>
            <a:lumOff val="-4863"/>
            <a:alphaOff val="0"/>
          </a:schemeClr>
        </a:solidFill>
        <a:ln w="19050" cap="flat" cmpd="sng" algn="ctr">
          <a:solidFill>
            <a:schemeClr val="accent2">
              <a:hueOff val="2270051"/>
              <a:satOff val="6150"/>
              <a:lumOff val="-4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1986</a:t>
          </a:r>
        </a:p>
      </dsp:txBody>
      <dsp:txXfrm>
        <a:off x="2834014" y="1362202"/>
        <a:ext cx="2351818" cy="527304"/>
      </dsp:txXfrm>
    </dsp:sp>
    <dsp:sp modelId="{5F14440B-F880-4D21-B1EF-76E7F730194D}">
      <dsp:nvSpPr>
        <dsp:cNvPr id="0" name=""/>
        <dsp:cNvSpPr/>
      </dsp:nvSpPr>
      <dsp:spPr>
        <a:xfrm>
          <a:off x="2834014" y="316286"/>
          <a:ext cx="2351818" cy="1045915"/>
        </a:xfrm>
        <a:prstGeom prst="rect">
          <a:avLst/>
        </a:prstGeom>
        <a:solidFill>
          <a:schemeClr val="accent2">
            <a:tint val="40000"/>
            <a:alpha val="90000"/>
            <a:hueOff val="2342055"/>
            <a:satOff val="-4546"/>
            <a:lumOff val="-78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342055"/>
              <a:satOff val="-4546"/>
              <a:lumOff val="-7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Low Income Housing Tax Credits – Tax Reform Act</a:t>
          </a:r>
        </a:p>
      </dsp:txBody>
      <dsp:txXfrm>
        <a:off x="2834014" y="316286"/>
        <a:ext cx="2351818" cy="1045915"/>
      </dsp:txXfrm>
    </dsp:sp>
    <dsp:sp modelId="{DA414C08-5795-4E87-A0AB-29B2DA0E79E0}">
      <dsp:nvSpPr>
        <dsp:cNvPr id="0" name=""/>
        <dsp:cNvSpPr/>
      </dsp:nvSpPr>
      <dsp:spPr>
        <a:xfrm>
          <a:off x="4009923" y="1889506"/>
          <a:ext cx="0" cy="307594"/>
        </a:xfrm>
        <a:prstGeom prst="line">
          <a:avLst/>
        </a:prstGeom>
        <a:noFill/>
        <a:ln w="12700" cap="flat" cmpd="sng" algn="ctr">
          <a:solidFill>
            <a:schemeClr val="accent2">
              <a:hueOff val="2270051"/>
              <a:satOff val="6150"/>
              <a:lumOff val="-48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40A50-25B9-41ED-8F67-988F7944D7B4}">
      <dsp:nvSpPr>
        <dsp:cNvPr id="0" name=""/>
        <dsp:cNvSpPr/>
      </dsp:nvSpPr>
      <dsp:spPr>
        <a:xfrm>
          <a:off x="4170274" y="2504694"/>
          <a:ext cx="2351818" cy="527304"/>
        </a:xfrm>
        <a:prstGeom prst="rect">
          <a:avLst/>
        </a:prstGeom>
        <a:solidFill>
          <a:schemeClr val="accent2">
            <a:hueOff val="3405077"/>
            <a:satOff val="9225"/>
            <a:lumOff val="-7294"/>
            <a:alphaOff val="0"/>
          </a:schemeClr>
        </a:solidFill>
        <a:ln w="19050" cap="flat" cmpd="sng" algn="ctr">
          <a:solidFill>
            <a:schemeClr val="accent2">
              <a:hueOff val="3405077"/>
              <a:satOff val="9225"/>
              <a:lumOff val="-7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1990</a:t>
          </a:r>
        </a:p>
      </dsp:txBody>
      <dsp:txXfrm>
        <a:off x="4170274" y="2504694"/>
        <a:ext cx="2351818" cy="527304"/>
      </dsp:txXfrm>
    </dsp:sp>
    <dsp:sp modelId="{8F111F6E-1AA7-43BE-94C5-4AF1B4D5AB33}">
      <dsp:nvSpPr>
        <dsp:cNvPr id="0" name=""/>
        <dsp:cNvSpPr/>
      </dsp:nvSpPr>
      <dsp:spPr>
        <a:xfrm>
          <a:off x="4170274" y="3031998"/>
          <a:ext cx="2351818" cy="813490"/>
        </a:xfrm>
        <a:prstGeom prst="rect">
          <a:avLst/>
        </a:prstGeom>
        <a:solidFill>
          <a:schemeClr val="accent2">
            <a:tint val="40000"/>
            <a:alpha val="90000"/>
            <a:hueOff val="3513083"/>
            <a:satOff val="-6818"/>
            <a:lumOff val="-1181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513083"/>
              <a:satOff val="-6818"/>
              <a:lumOff val="-11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HOME Investment Partnership</a:t>
          </a:r>
        </a:p>
      </dsp:txBody>
      <dsp:txXfrm>
        <a:off x="4170274" y="3031998"/>
        <a:ext cx="2351818" cy="813490"/>
      </dsp:txXfrm>
    </dsp:sp>
    <dsp:sp modelId="{8F19ED5F-C1AC-47B0-AD3F-BE0E668B452F}">
      <dsp:nvSpPr>
        <dsp:cNvPr id="0" name=""/>
        <dsp:cNvSpPr/>
      </dsp:nvSpPr>
      <dsp:spPr>
        <a:xfrm>
          <a:off x="5346183" y="2197099"/>
          <a:ext cx="0" cy="307594"/>
        </a:xfrm>
        <a:prstGeom prst="line">
          <a:avLst/>
        </a:prstGeom>
        <a:noFill/>
        <a:ln w="12700" cap="flat" cmpd="sng" algn="ctr">
          <a:solidFill>
            <a:schemeClr val="accent2">
              <a:hueOff val="3405077"/>
              <a:satOff val="9225"/>
              <a:lumOff val="-72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30D5D6-D02B-4306-9CBD-594F13A87050}">
      <dsp:nvSpPr>
        <dsp:cNvPr id="0" name=""/>
        <dsp:cNvSpPr/>
      </dsp:nvSpPr>
      <dsp:spPr>
        <a:xfrm rot="2700000">
          <a:off x="3975744" y="2162921"/>
          <a:ext cx="68357" cy="68357"/>
        </a:xfrm>
        <a:prstGeom prst="rect">
          <a:avLst/>
        </a:prstGeom>
        <a:solidFill>
          <a:schemeClr val="accent2">
            <a:hueOff val="2270051"/>
            <a:satOff val="6150"/>
            <a:lumOff val="-486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2C9B8-5FFD-4AE4-944D-F8FA365CE418}">
      <dsp:nvSpPr>
        <dsp:cNvPr id="0" name=""/>
        <dsp:cNvSpPr/>
      </dsp:nvSpPr>
      <dsp:spPr>
        <a:xfrm rot="2700000">
          <a:off x="5312004" y="2162921"/>
          <a:ext cx="68357" cy="68357"/>
        </a:xfrm>
        <a:prstGeom prst="rect">
          <a:avLst/>
        </a:prstGeom>
        <a:solidFill>
          <a:schemeClr val="accent2">
            <a:hueOff val="3405077"/>
            <a:satOff val="9225"/>
            <a:lumOff val="-729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78400A-4760-407D-A847-EAF7EB7A2949}">
      <dsp:nvSpPr>
        <dsp:cNvPr id="0" name=""/>
        <dsp:cNvSpPr/>
      </dsp:nvSpPr>
      <dsp:spPr>
        <a:xfrm>
          <a:off x="5506534" y="1362202"/>
          <a:ext cx="2351818" cy="527304"/>
        </a:xfrm>
        <a:prstGeom prst="rect">
          <a:avLst/>
        </a:prstGeom>
        <a:solidFill>
          <a:schemeClr val="accent2">
            <a:hueOff val="4540102"/>
            <a:satOff val="12300"/>
            <a:lumOff val="-9726"/>
            <a:alphaOff val="0"/>
          </a:schemeClr>
        </a:solidFill>
        <a:ln w="19050" cap="flat" cmpd="sng" algn="ctr">
          <a:solidFill>
            <a:schemeClr val="accent2">
              <a:hueOff val="4540102"/>
              <a:satOff val="12300"/>
              <a:lumOff val="-9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1992</a:t>
          </a:r>
        </a:p>
      </dsp:txBody>
      <dsp:txXfrm>
        <a:off x="5506534" y="1362202"/>
        <a:ext cx="2351818" cy="527304"/>
      </dsp:txXfrm>
    </dsp:sp>
    <dsp:sp modelId="{455B32BF-92E4-4345-93A2-FB1B8218F85F}">
      <dsp:nvSpPr>
        <dsp:cNvPr id="0" name=""/>
        <dsp:cNvSpPr/>
      </dsp:nvSpPr>
      <dsp:spPr>
        <a:xfrm>
          <a:off x="5506534" y="316286"/>
          <a:ext cx="2351818" cy="1045915"/>
        </a:xfrm>
        <a:prstGeom prst="rect">
          <a:avLst/>
        </a:prstGeom>
        <a:solidFill>
          <a:schemeClr val="accent2">
            <a:tint val="40000"/>
            <a:alpha val="90000"/>
            <a:hueOff val="4684110"/>
            <a:satOff val="-9091"/>
            <a:lumOff val="-157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684110"/>
              <a:satOff val="-9091"/>
              <a:lumOff val="-15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Section 184 Native American Loan Gaurantee Program</a:t>
          </a:r>
        </a:p>
      </dsp:txBody>
      <dsp:txXfrm>
        <a:off x="5506534" y="316286"/>
        <a:ext cx="2351818" cy="1045915"/>
      </dsp:txXfrm>
    </dsp:sp>
    <dsp:sp modelId="{1C89A20A-A642-4DE6-BB47-EFB3637C8D97}">
      <dsp:nvSpPr>
        <dsp:cNvPr id="0" name=""/>
        <dsp:cNvSpPr/>
      </dsp:nvSpPr>
      <dsp:spPr>
        <a:xfrm>
          <a:off x="6682444" y="1889506"/>
          <a:ext cx="0" cy="307594"/>
        </a:xfrm>
        <a:prstGeom prst="line">
          <a:avLst/>
        </a:prstGeom>
        <a:noFill/>
        <a:ln w="12700" cap="flat" cmpd="sng" algn="ctr">
          <a:solidFill>
            <a:schemeClr val="accent2">
              <a:hueOff val="4540102"/>
              <a:satOff val="12300"/>
              <a:lumOff val="-972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D4EDEF-414F-4AA9-872F-14EDBE45378D}">
      <dsp:nvSpPr>
        <dsp:cNvPr id="0" name=""/>
        <dsp:cNvSpPr/>
      </dsp:nvSpPr>
      <dsp:spPr>
        <a:xfrm>
          <a:off x="6842795" y="2504694"/>
          <a:ext cx="2351818" cy="527304"/>
        </a:xfrm>
        <a:prstGeom prst="rect">
          <a:avLst/>
        </a:prstGeom>
        <a:solidFill>
          <a:schemeClr val="accent2">
            <a:hueOff val="5675128"/>
            <a:satOff val="15375"/>
            <a:lumOff val="-12157"/>
            <a:alphaOff val="0"/>
          </a:schemeClr>
        </a:solidFill>
        <a:ln w="19050" cap="flat" cmpd="sng" algn="ctr">
          <a:solidFill>
            <a:schemeClr val="accent2">
              <a:hueOff val="5675128"/>
              <a:satOff val="15375"/>
              <a:lumOff val="-1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1996</a:t>
          </a:r>
        </a:p>
      </dsp:txBody>
      <dsp:txXfrm>
        <a:off x="6842795" y="2504694"/>
        <a:ext cx="2351818" cy="527304"/>
      </dsp:txXfrm>
    </dsp:sp>
    <dsp:sp modelId="{70C278AF-BBE4-47E5-AA86-F0EB6461AED0}">
      <dsp:nvSpPr>
        <dsp:cNvPr id="0" name=""/>
        <dsp:cNvSpPr/>
      </dsp:nvSpPr>
      <dsp:spPr>
        <a:xfrm>
          <a:off x="6842795" y="3031998"/>
          <a:ext cx="2351818" cy="1294943"/>
        </a:xfrm>
        <a:prstGeom prst="rect">
          <a:avLst/>
        </a:prstGeom>
        <a:solidFill>
          <a:schemeClr val="accent2">
            <a:tint val="40000"/>
            <a:alpha val="90000"/>
            <a:hueOff val="5855138"/>
            <a:satOff val="-11364"/>
            <a:lumOff val="-1969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5855138"/>
              <a:satOff val="-11364"/>
              <a:lumOff val="-19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Native American Housing Assistance and Self-Determination Act</a:t>
          </a:r>
        </a:p>
      </dsp:txBody>
      <dsp:txXfrm>
        <a:off x="6842795" y="3031998"/>
        <a:ext cx="2351818" cy="1294943"/>
      </dsp:txXfrm>
    </dsp:sp>
    <dsp:sp modelId="{12B1A4FA-045C-4DC8-9EF2-40A3DA4224F5}">
      <dsp:nvSpPr>
        <dsp:cNvPr id="0" name=""/>
        <dsp:cNvSpPr/>
      </dsp:nvSpPr>
      <dsp:spPr>
        <a:xfrm>
          <a:off x="8018704" y="2197099"/>
          <a:ext cx="0" cy="307594"/>
        </a:xfrm>
        <a:prstGeom prst="line">
          <a:avLst/>
        </a:prstGeom>
        <a:noFill/>
        <a:ln w="12700" cap="flat" cmpd="sng" algn="ctr">
          <a:solidFill>
            <a:schemeClr val="accent2">
              <a:hueOff val="5675128"/>
              <a:satOff val="15375"/>
              <a:lumOff val="-1215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2E7801-E37B-40AB-A60E-5C206C8AC3C5}">
      <dsp:nvSpPr>
        <dsp:cNvPr id="0" name=""/>
        <dsp:cNvSpPr/>
      </dsp:nvSpPr>
      <dsp:spPr>
        <a:xfrm rot="2700000">
          <a:off x="6648265" y="2162921"/>
          <a:ext cx="68357" cy="68357"/>
        </a:xfrm>
        <a:prstGeom prst="rect">
          <a:avLst/>
        </a:prstGeom>
        <a:solidFill>
          <a:schemeClr val="accent2">
            <a:hueOff val="4540102"/>
            <a:satOff val="12300"/>
            <a:lumOff val="-972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6DDA8-86D8-4FA5-8804-B1F737AA2549}">
      <dsp:nvSpPr>
        <dsp:cNvPr id="0" name=""/>
        <dsp:cNvSpPr/>
      </dsp:nvSpPr>
      <dsp:spPr>
        <a:xfrm rot="2700000">
          <a:off x="7984525" y="2162921"/>
          <a:ext cx="68357" cy="68357"/>
        </a:xfrm>
        <a:prstGeom prst="rect">
          <a:avLst/>
        </a:prstGeom>
        <a:solidFill>
          <a:schemeClr val="accent2">
            <a:hueOff val="5675128"/>
            <a:satOff val="15375"/>
            <a:lumOff val="-1215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32FEC1-56C2-43A4-8E7C-D0A0C261EF1D}">
      <dsp:nvSpPr>
        <dsp:cNvPr id="0" name=""/>
        <dsp:cNvSpPr/>
      </dsp:nvSpPr>
      <dsp:spPr>
        <a:xfrm>
          <a:off x="0" y="2197100"/>
          <a:ext cx="9356107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4CCF4-0A3A-4F6A-B201-337D802ACF67}">
      <dsp:nvSpPr>
        <dsp:cNvPr id="0" name=""/>
        <dsp:cNvSpPr/>
      </dsp:nvSpPr>
      <dsp:spPr>
        <a:xfrm rot="8100000">
          <a:off x="71380" y="506439"/>
          <a:ext cx="322957" cy="322957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F7B6F-D156-41F8-A1E7-9EFEBA327077}">
      <dsp:nvSpPr>
        <dsp:cNvPr id="0" name=""/>
        <dsp:cNvSpPr/>
      </dsp:nvSpPr>
      <dsp:spPr>
        <a:xfrm>
          <a:off x="107258" y="542317"/>
          <a:ext cx="251201" cy="251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23377-873B-4E46-BEBD-E831B689DF4E}">
      <dsp:nvSpPr>
        <dsp:cNvPr id="0" name=""/>
        <dsp:cNvSpPr/>
      </dsp:nvSpPr>
      <dsp:spPr>
        <a:xfrm>
          <a:off x="461224" y="896416"/>
          <a:ext cx="2222287" cy="1300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CA Tribe unable to access State Funds – A new found need to partner with fellow advocates</a:t>
          </a:r>
        </a:p>
      </dsp:txBody>
      <dsp:txXfrm>
        <a:off x="461224" y="896416"/>
        <a:ext cx="2222287" cy="1300683"/>
      </dsp:txXfrm>
    </dsp:sp>
    <dsp:sp modelId="{C63B510D-74FA-4314-8646-17CBA9D31E64}">
      <dsp:nvSpPr>
        <dsp:cNvPr id="0" name=""/>
        <dsp:cNvSpPr/>
      </dsp:nvSpPr>
      <dsp:spPr>
        <a:xfrm>
          <a:off x="461224" y="439419"/>
          <a:ext cx="2222287" cy="456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2000's</a:t>
          </a:r>
        </a:p>
      </dsp:txBody>
      <dsp:txXfrm>
        <a:off x="461224" y="439419"/>
        <a:ext cx="2222287" cy="456996"/>
      </dsp:txXfrm>
    </dsp:sp>
    <dsp:sp modelId="{803290F3-5613-4FE3-8DCD-631F1494A72D}">
      <dsp:nvSpPr>
        <dsp:cNvPr id="0" name=""/>
        <dsp:cNvSpPr/>
      </dsp:nvSpPr>
      <dsp:spPr>
        <a:xfrm>
          <a:off x="232859" y="896416"/>
          <a:ext cx="0" cy="1300683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746AC-773E-4785-8C87-1AC7E6F6F3D2}">
      <dsp:nvSpPr>
        <dsp:cNvPr id="0" name=""/>
        <dsp:cNvSpPr/>
      </dsp:nvSpPr>
      <dsp:spPr>
        <a:xfrm>
          <a:off x="191887" y="2155970"/>
          <a:ext cx="82211" cy="8225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5CABBE-EE04-4506-A443-7399F837C51B}">
      <dsp:nvSpPr>
        <dsp:cNvPr id="0" name=""/>
        <dsp:cNvSpPr/>
      </dsp:nvSpPr>
      <dsp:spPr>
        <a:xfrm rot="18900000">
          <a:off x="1405001" y="3564803"/>
          <a:ext cx="322957" cy="322957"/>
        </a:xfrm>
        <a:prstGeom prst="teardrop">
          <a:avLst>
            <a:gd name="adj" fmla="val 115000"/>
          </a:avLst>
        </a:prstGeom>
        <a:solidFill>
          <a:schemeClr val="accent2">
            <a:hueOff val="1135026"/>
            <a:satOff val="3075"/>
            <a:lumOff val="-2431"/>
            <a:alphaOff val="0"/>
          </a:schemeClr>
        </a:solidFill>
        <a:ln w="19050" cap="flat" cmpd="sng" algn="ctr">
          <a:solidFill>
            <a:schemeClr val="accent2">
              <a:hueOff val="1135026"/>
              <a:satOff val="3075"/>
              <a:lumOff val="-24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7CD15-1BA5-4FDD-8D33-44E162492255}">
      <dsp:nvSpPr>
        <dsp:cNvPr id="0" name=""/>
        <dsp:cNvSpPr/>
      </dsp:nvSpPr>
      <dsp:spPr>
        <a:xfrm>
          <a:off x="1440878" y="3600680"/>
          <a:ext cx="251201" cy="251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88A4C5-0857-400E-92A4-AC957722F646}">
      <dsp:nvSpPr>
        <dsp:cNvPr id="0" name=""/>
        <dsp:cNvSpPr/>
      </dsp:nvSpPr>
      <dsp:spPr>
        <a:xfrm>
          <a:off x="1794844" y="2197100"/>
          <a:ext cx="2222287" cy="1300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B-10-11</a:t>
          </a:r>
        </a:p>
      </dsp:txBody>
      <dsp:txXfrm>
        <a:off x="1794844" y="2197100"/>
        <a:ext cx="2222287" cy="1300683"/>
      </dsp:txXfrm>
    </dsp:sp>
    <dsp:sp modelId="{AA070976-143F-472B-B4EB-82762C7E42D4}">
      <dsp:nvSpPr>
        <dsp:cNvPr id="0" name=""/>
        <dsp:cNvSpPr/>
      </dsp:nvSpPr>
      <dsp:spPr>
        <a:xfrm>
          <a:off x="1794844" y="3497783"/>
          <a:ext cx="2222287" cy="456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2011</a:t>
          </a:r>
        </a:p>
      </dsp:txBody>
      <dsp:txXfrm>
        <a:off x="1794844" y="3497783"/>
        <a:ext cx="2222287" cy="456996"/>
      </dsp:txXfrm>
    </dsp:sp>
    <dsp:sp modelId="{BA283301-9E3E-4D89-9CC0-F19DE4F0079F}">
      <dsp:nvSpPr>
        <dsp:cNvPr id="0" name=""/>
        <dsp:cNvSpPr/>
      </dsp:nvSpPr>
      <dsp:spPr>
        <a:xfrm>
          <a:off x="1566479" y="2197100"/>
          <a:ext cx="0" cy="1300683"/>
        </a:xfrm>
        <a:prstGeom prst="line">
          <a:avLst/>
        </a:prstGeom>
        <a:noFill/>
        <a:ln w="12700" cap="flat" cmpd="sng" algn="ctr">
          <a:solidFill>
            <a:schemeClr val="accent2">
              <a:hueOff val="1135026"/>
              <a:satOff val="3075"/>
              <a:lumOff val="-243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E4227-E358-4898-A5D4-BB4E3DF1FAD2}">
      <dsp:nvSpPr>
        <dsp:cNvPr id="0" name=""/>
        <dsp:cNvSpPr/>
      </dsp:nvSpPr>
      <dsp:spPr>
        <a:xfrm>
          <a:off x="1525507" y="2155970"/>
          <a:ext cx="82211" cy="82259"/>
        </a:xfrm>
        <a:prstGeom prst="ellipse">
          <a:avLst/>
        </a:prstGeom>
        <a:solidFill>
          <a:schemeClr val="accent2">
            <a:hueOff val="1135026"/>
            <a:satOff val="3075"/>
            <a:lumOff val="-243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263B43-2609-4BD6-A9A2-BF438233CE25}">
      <dsp:nvSpPr>
        <dsp:cNvPr id="0" name=""/>
        <dsp:cNvSpPr/>
      </dsp:nvSpPr>
      <dsp:spPr>
        <a:xfrm rot="8100000">
          <a:off x="2738621" y="506439"/>
          <a:ext cx="322957" cy="322957"/>
        </a:xfrm>
        <a:prstGeom prst="teardrop">
          <a:avLst>
            <a:gd name="adj" fmla="val 115000"/>
          </a:avLst>
        </a:prstGeom>
        <a:solidFill>
          <a:schemeClr val="accent2">
            <a:hueOff val="2270051"/>
            <a:satOff val="6150"/>
            <a:lumOff val="-4863"/>
            <a:alphaOff val="0"/>
          </a:schemeClr>
        </a:solidFill>
        <a:ln w="19050" cap="flat" cmpd="sng" algn="ctr">
          <a:solidFill>
            <a:schemeClr val="accent2">
              <a:hueOff val="2270051"/>
              <a:satOff val="6150"/>
              <a:lumOff val="-4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89D53-565D-411E-812A-F5A2D22F2C78}">
      <dsp:nvSpPr>
        <dsp:cNvPr id="0" name=""/>
        <dsp:cNvSpPr/>
      </dsp:nvSpPr>
      <dsp:spPr>
        <a:xfrm>
          <a:off x="2774498" y="542317"/>
          <a:ext cx="251201" cy="251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B44BEB-F320-47D5-A615-151C4E076EB4}">
      <dsp:nvSpPr>
        <dsp:cNvPr id="0" name=""/>
        <dsp:cNvSpPr/>
      </dsp:nvSpPr>
      <dsp:spPr>
        <a:xfrm>
          <a:off x="3128464" y="896416"/>
          <a:ext cx="2222287" cy="1300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Low Income Housing Tax Credits (CA)</a:t>
          </a:r>
        </a:p>
      </dsp:txBody>
      <dsp:txXfrm>
        <a:off x="3128464" y="896416"/>
        <a:ext cx="2222287" cy="1300683"/>
      </dsp:txXfrm>
    </dsp:sp>
    <dsp:sp modelId="{89968B88-E1B3-4A06-9CC9-DB41C0B859F5}">
      <dsp:nvSpPr>
        <dsp:cNvPr id="0" name=""/>
        <dsp:cNvSpPr/>
      </dsp:nvSpPr>
      <dsp:spPr>
        <a:xfrm>
          <a:off x="3128464" y="439419"/>
          <a:ext cx="2222287" cy="456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2014</a:t>
          </a:r>
        </a:p>
      </dsp:txBody>
      <dsp:txXfrm>
        <a:off x="3128464" y="439419"/>
        <a:ext cx="2222287" cy="456996"/>
      </dsp:txXfrm>
    </dsp:sp>
    <dsp:sp modelId="{32FD1821-1D99-4875-86F7-C5DA37E3AA6D}">
      <dsp:nvSpPr>
        <dsp:cNvPr id="0" name=""/>
        <dsp:cNvSpPr/>
      </dsp:nvSpPr>
      <dsp:spPr>
        <a:xfrm>
          <a:off x="2900099" y="896416"/>
          <a:ext cx="0" cy="1300683"/>
        </a:xfrm>
        <a:prstGeom prst="line">
          <a:avLst/>
        </a:prstGeom>
        <a:noFill/>
        <a:ln w="12700" cap="flat" cmpd="sng" algn="ctr">
          <a:solidFill>
            <a:schemeClr val="accent2">
              <a:hueOff val="2270051"/>
              <a:satOff val="6150"/>
              <a:lumOff val="-4863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46D5BB-0CDF-4192-9671-A209849B4C62}">
      <dsp:nvSpPr>
        <dsp:cNvPr id="0" name=""/>
        <dsp:cNvSpPr/>
      </dsp:nvSpPr>
      <dsp:spPr>
        <a:xfrm>
          <a:off x="2859127" y="2155970"/>
          <a:ext cx="82211" cy="82259"/>
        </a:xfrm>
        <a:prstGeom prst="ellipse">
          <a:avLst/>
        </a:prstGeom>
        <a:solidFill>
          <a:schemeClr val="accent2">
            <a:hueOff val="2270051"/>
            <a:satOff val="6150"/>
            <a:lumOff val="-486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5C353-0C44-46C0-AC85-FE5D15ACF6C7}">
      <dsp:nvSpPr>
        <dsp:cNvPr id="0" name=""/>
        <dsp:cNvSpPr/>
      </dsp:nvSpPr>
      <dsp:spPr>
        <a:xfrm rot="18900000">
          <a:off x="4072241" y="3564803"/>
          <a:ext cx="322957" cy="322957"/>
        </a:xfrm>
        <a:prstGeom prst="teardrop">
          <a:avLst>
            <a:gd name="adj" fmla="val 115000"/>
          </a:avLst>
        </a:prstGeom>
        <a:solidFill>
          <a:schemeClr val="accent2">
            <a:hueOff val="3405077"/>
            <a:satOff val="9225"/>
            <a:lumOff val="-7294"/>
            <a:alphaOff val="0"/>
          </a:schemeClr>
        </a:solidFill>
        <a:ln w="19050" cap="flat" cmpd="sng" algn="ctr">
          <a:solidFill>
            <a:schemeClr val="accent2">
              <a:hueOff val="3405077"/>
              <a:satOff val="9225"/>
              <a:lumOff val="-7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14CE5C-3EF4-4ECE-B865-C113D2F5C9AA}">
      <dsp:nvSpPr>
        <dsp:cNvPr id="0" name=""/>
        <dsp:cNvSpPr/>
      </dsp:nvSpPr>
      <dsp:spPr>
        <a:xfrm>
          <a:off x="4108119" y="3600680"/>
          <a:ext cx="251201" cy="251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579E21-0F7D-4AC8-9D7A-83E83E0C280C}">
      <dsp:nvSpPr>
        <dsp:cNvPr id="0" name=""/>
        <dsp:cNvSpPr/>
      </dsp:nvSpPr>
      <dsp:spPr>
        <a:xfrm>
          <a:off x="4462085" y="2197100"/>
          <a:ext cx="2222287" cy="1300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HOME NOFA</a:t>
          </a:r>
        </a:p>
      </dsp:txBody>
      <dsp:txXfrm>
        <a:off x="4462085" y="2197100"/>
        <a:ext cx="2222287" cy="1300683"/>
      </dsp:txXfrm>
    </dsp:sp>
    <dsp:sp modelId="{63A47971-4384-4139-B93B-CFB29354397F}">
      <dsp:nvSpPr>
        <dsp:cNvPr id="0" name=""/>
        <dsp:cNvSpPr/>
      </dsp:nvSpPr>
      <dsp:spPr>
        <a:xfrm>
          <a:off x="4462085" y="3497783"/>
          <a:ext cx="2222287" cy="456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2016</a:t>
          </a:r>
        </a:p>
      </dsp:txBody>
      <dsp:txXfrm>
        <a:off x="4462085" y="3497783"/>
        <a:ext cx="2222287" cy="456996"/>
      </dsp:txXfrm>
    </dsp:sp>
    <dsp:sp modelId="{26EF6C86-01E1-4501-A209-4EFFF609A208}">
      <dsp:nvSpPr>
        <dsp:cNvPr id="0" name=""/>
        <dsp:cNvSpPr/>
      </dsp:nvSpPr>
      <dsp:spPr>
        <a:xfrm>
          <a:off x="4233719" y="2197100"/>
          <a:ext cx="0" cy="1300683"/>
        </a:xfrm>
        <a:prstGeom prst="line">
          <a:avLst/>
        </a:prstGeom>
        <a:noFill/>
        <a:ln w="12700" cap="flat" cmpd="sng" algn="ctr">
          <a:solidFill>
            <a:schemeClr val="accent2">
              <a:hueOff val="3405077"/>
              <a:satOff val="9225"/>
              <a:lumOff val="-729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B19F71-1A5B-4009-AA76-9584EC215526}">
      <dsp:nvSpPr>
        <dsp:cNvPr id="0" name=""/>
        <dsp:cNvSpPr/>
      </dsp:nvSpPr>
      <dsp:spPr>
        <a:xfrm>
          <a:off x="4192747" y="2155970"/>
          <a:ext cx="82211" cy="82259"/>
        </a:xfrm>
        <a:prstGeom prst="ellipse">
          <a:avLst/>
        </a:prstGeom>
        <a:solidFill>
          <a:schemeClr val="accent2">
            <a:hueOff val="3405077"/>
            <a:satOff val="9225"/>
            <a:lumOff val="-729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7398E-04EF-47AF-B3D2-BF15C5E69A90}">
      <dsp:nvSpPr>
        <dsp:cNvPr id="0" name=""/>
        <dsp:cNvSpPr/>
      </dsp:nvSpPr>
      <dsp:spPr>
        <a:xfrm rot="8100000">
          <a:off x="5405861" y="506439"/>
          <a:ext cx="322957" cy="322957"/>
        </a:xfrm>
        <a:prstGeom prst="teardrop">
          <a:avLst>
            <a:gd name="adj" fmla="val 115000"/>
          </a:avLst>
        </a:prstGeom>
        <a:solidFill>
          <a:schemeClr val="accent2">
            <a:hueOff val="4540102"/>
            <a:satOff val="12300"/>
            <a:lumOff val="-9726"/>
            <a:alphaOff val="0"/>
          </a:schemeClr>
        </a:solidFill>
        <a:ln w="19050" cap="flat" cmpd="sng" algn="ctr">
          <a:solidFill>
            <a:schemeClr val="accent2">
              <a:hueOff val="4540102"/>
              <a:satOff val="12300"/>
              <a:lumOff val="-9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F4C9A-3FF0-4B60-9365-7BF1A3A561A0}">
      <dsp:nvSpPr>
        <dsp:cNvPr id="0" name=""/>
        <dsp:cNvSpPr/>
      </dsp:nvSpPr>
      <dsp:spPr>
        <a:xfrm>
          <a:off x="5441739" y="542317"/>
          <a:ext cx="251201" cy="251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072641-D4D9-4403-B234-F4EA1D0E0C6F}">
      <dsp:nvSpPr>
        <dsp:cNvPr id="0" name=""/>
        <dsp:cNvSpPr/>
      </dsp:nvSpPr>
      <dsp:spPr>
        <a:xfrm>
          <a:off x="5795705" y="896416"/>
          <a:ext cx="2222287" cy="1300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HOME NOFA (no award 1st round)</a:t>
          </a:r>
        </a:p>
      </dsp:txBody>
      <dsp:txXfrm>
        <a:off x="5795705" y="896416"/>
        <a:ext cx="2222287" cy="1300683"/>
      </dsp:txXfrm>
    </dsp:sp>
    <dsp:sp modelId="{747B1AAA-7072-4F0D-9561-0ABA5544DF50}">
      <dsp:nvSpPr>
        <dsp:cNvPr id="0" name=""/>
        <dsp:cNvSpPr/>
      </dsp:nvSpPr>
      <dsp:spPr>
        <a:xfrm>
          <a:off x="5795705" y="439419"/>
          <a:ext cx="2222287" cy="456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2017</a:t>
          </a:r>
        </a:p>
      </dsp:txBody>
      <dsp:txXfrm>
        <a:off x="5795705" y="439419"/>
        <a:ext cx="2222287" cy="456996"/>
      </dsp:txXfrm>
    </dsp:sp>
    <dsp:sp modelId="{F6325720-0F76-4A00-89F0-0A04595AE968}">
      <dsp:nvSpPr>
        <dsp:cNvPr id="0" name=""/>
        <dsp:cNvSpPr/>
      </dsp:nvSpPr>
      <dsp:spPr>
        <a:xfrm>
          <a:off x="5567340" y="896416"/>
          <a:ext cx="0" cy="1300683"/>
        </a:xfrm>
        <a:prstGeom prst="line">
          <a:avLst/>
        </a:prstGeom>
        <a:noFill/>
        <a:ln w="12700" cap="flat" cmpd="sng" algn="ctr">
          <a:solidFill>
            <a:schemeClr val="accent2">
              <a:hueOff val="4540102"/>
              <a:satOff val="12300"/>
              <a:lumOff val="-9726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F74F15-E75A-45B5-8BFE-AAE842D8960E}">
      <dsp:nvSpPr>
        <dsp:cNvPr id="0" name=""/>
        <dsp:cNvSpPr/>
      </dsp:nvSpPr>
      <dsp:spPr>
        <a:xfrm>
          <a:off x="5526367" y="2155970"/>
          <a:ext cx="82211" cy="82259"/>
        </a:xfrm>
        <a:prstGeom prst="ellipse">
          <a:avLst/>
        </a:prstGeom>
        <a:solidFill>
          <a:schemeClr val="accent2">
            <a:hueOff val="4540102"/>
            <a:satOff val="12300"/>
            <a:lumOff val="-972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4D2F2E-8BB5-4D7D-9ACC-B139CAA76297}">
      <dsp:nvSpPr>
        <dsp:cNvPr id="0" name=""/>
        <dsp:cNvSpPr/>
      </dsp:nvSpPr>
      <dsp:spPr>
        <a:xfrm rot="18900000">
          <a:off x="6739481" y="3564803"/>
          <a:ext cx="322957" cy="322957"/>
        </a:xfrm>
        <a:prstGeom prst="teardrop">
          <a:avLst>
            <a:gd name="adj" fmla="val 115000"/>
          </a:avLst>
        </a:prstGeom>
        <a:solidFill>
          <a:schemeClr val="accent2">
            <a:hueOff val="5675128"/>
            <a:satOff val="15375"/>
            <a:lumOff val="-12157"/>
            <a:alphaOff val="0"/>
          </a:schemeClr>
        </a:solidFill>
        <a:ln w="19050" cap="flat" cmpd="sng" algn="ctr">
          <a:solidFill>
            <a:schemeClr val="accent2">
              <a:hueOff val="5675128"/>
              <a:satOff val="15375"/>
              <a:lumOff val="-1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4B172-76B0-41F8-9AF5-95650534154B}">
      <dsp:nvSpPr>
        <dsp:cNvPr id="0" name=""/>
        <dsp:cNvSpPr/>
      </dsp:nvSpPr>
      <dsp:spPr>
        <a:xfrm>
          <a:off x="6775359" y="3600680"/>
          <a:ext cx="251201" cy="251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B526A8-1C14-4572-BE53-DB9582A80AFD}">
      <dsp:nvSpPr>
        <dsp:cNvPr id="0" name=""/>
        <dsp:cNvSpPr/>
      </dsp:nvSpPr>
      <dsp:spPr>
        <a:xfrm>
          <a:off x="7129325" y="2197100"/>
          <a:ext cx="2222287" cy="1300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ptos Display" panose="02110004020202020204"/>
            </a:rPr>
            <a:t>CA Assembly</a:t>
          </a:r>
          <a:r>
            <a:rPr lang="en-US" sz="1500" kern="1200" dirty="0"/>
            <a:t> Bill 1010</a:t>
          </a:r>
        </a:p>
      </dsp:txBody>
      <dsp:txXfrm>
        <a:off x="7129325" y="2197100"/>
        <a:ext cx="2222287" cy="1300683"/>
      </dsp:txXfrm>
    </dsp:sp>
    <dsp:sp modelId="{DF0F0B6A-19E3-4D3A-8452-AE39B408A6DC}">
      <dsp:nvSpPr>
        <dsp:cNvPr id="0" name=""/>
        <dsp:cNvSpPr/>
      </dsp:nvSpPr>
      <dsp:spPr>
        <a:xfrm>
          <a:off x="7129325" y="3497783"/>
          <a:ext cx="2222287" cy="456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2019</a:t>
          </a:r>
        </a:p>
      </dsp:txBody>
      <dsp:txXfrm>
        <a:off x="7129325" y="3497783"/>
        <a:ext cx="2222287" cy="456996"/>
      </dsp:txXfrm>
    </dsp:sp>
    <dsp:sp modelId="{136438D3-61D2-43CD-BA7F-CADF7E62AD33}">
      <dsp:nvSpPr>
        <dsp:cNvPr id="0" name=""/>
        <dsp:cNvSpPr/>
      </dsp:nvSpPr>
      <dsp:spPr>
        <a:xfrm>
          <a:off x="6900960" y="2197100"/>
          <a:ext cx="0" cy="1300683"/>
        </a:xfrm>
        <a:prstGeom prst="line">
          <a:avLst/>
        </a:prstGeom>
        <a:noFill/>
        <a:ln w="12700" cap="flat" cmpd="sng" algn="ctr">
          <a:solidFill>
            <a:schemeClr val="accent2">
              <a:hueOff val="5675128"/>
              <a:satOff val="15375"/>
              <a:lumOff val="-12157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1F562F-6046-410D-B70C-4A82570A6E6A}">
      <dsp:nvSpPr>
        <dsp:cNvPr id="0" name=""/>
        <dsp:cNvSpPr/>
      </dsp:nvSpPr>
      <dsp:spPr>
        <a:xfrm>
          <a:off x="6859987" y="2155970"/>
          <a:ext cx="82211" cy="82259"/>
        </a:xfrm>
        <a:prstGeom prst="ellipse">
          <a:avLst/>
        </a:prstGeom>
        <a:solidFill>
          <a:schemeClr val="accent2">
            <a:hueOff val="5675128"/>
            <a:satOff val="15375"/>
            <a:lumOff val="-1215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3EC101-28BF-4597-AF64-C05F93F5667D}">
      <dsp:nvSpPr>
        <dsp:cNvPr id="0" name=""/>
        <dsp:cNvSpPr/>
      </dsp:nvSpPr>
      <dsp:spPr>
        <a:xfrm>
          <a:off x="0" y="0"/>
          <a:ext cx="7204202" cy="7909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1" kern="1200"/>
            <a:t>CCRH with partnership from Tribes and TDHEs</a:t>
          </a:r>
          <a:endParaRPr lang="en-US" sz="1500" kern="1200"/>
        </a:p>
      </dsp:txBody>
      <dsp:txXfrm>
        <a:off x="23166" y="23166"/>
        <a:ext cx="6258157" cy="744624"/>
      </dsp:txXfrm>
    </dsp:sp>
    <dsp:sp modelId="{21319B0A-988A-4E92-9B22-039506B88157}">
      <dsp:nvSpPr>
        <dsp:cNvPr id="0" name=""/>
        <dsp:cNvSpPr/>
      </dsp:nvSpPr>
      <dsp:spPr>
        <a:xfrm>
          <a:off x="537976" y="900811"/>
          <a:ext cx="7204202" cy="790956"/>
        </a:xfrm>
        <a:prstGeom prst="roundRect">
          <a:avLst>
            <a:gd name="adj" fmla="val 10000"/>
          </a:avLst>
        </a:prstGeom>
        <a:solidFill>
          <a:schemeClr val="accent2">
            <a:hueOff val="1418782"/>
            <a:satOff val="3844"/>
            <a:lumOff val="-30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1" kern="1200"/>
            <a:t>Assembly member Eduardo Garcia</a:t>
          </a:r>
          <a:endParaRPr lang="en-US" sz="1500" kern="1200"/>
        </a:p>
      </dsp:txBody>
      <dsp:txXfrm>
        <a:off x="561142" y="923977"/>
        <a:ext cx="6105772" cy="744624"/>
      </dsp:txXfrm>
    </dsp:sp>
    <dsp:sp modelId="{35C6BC32-D252-4668-8C74-1CBF349868E5}">
      <dsp:nvSpPr>
        <dsp:cNvPr id="0" name=""/>
        <dsp:cNvSpPr/>
      </dsp:nvSpPr>
      <dsp:spPr>
        <a:xfrm>
          <a:off x="1075952" y="1801622"/>
          <a:ext cx="7204202" cy="790956"/>
        </a:xfrm>
        <a:prstGeom prst="roundRect">
          <a:avLst>
            <a:gd name="adj" fmla="val 10000"/>
          </a:avLst>
        </a:prstGeom>
        <a:solidFill>
          <a:schemeClr val="accent2">
            <a:hueOff val="2837564"/>
            <a:satOff val="7688"/>
            <a:lumOff val="-60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1" kern="1200"/>
            <a:t>AB 1010 would allow duly constituted governing bodies of Native American reservation or Rancheria to become eligible applicants to participate in affordable housing programs</a:t>
          </a:r>
          <a:endParaRPr lang="en-US" sz="1500" kern="1200"/>
        </a:p>
      </dsp:txBody>
      <dsp:txXfrm>
        <a:off x="1099118" y="1824788"/>
        <a:ext cx="6105772" cy="744624"/>
      </dsp:txXfrm>
    </dsp:sp>
    <dsp:sp modelId="{0360E290-86E2-4A01-BF03-DA0F55F8D673}">
      <dsp:nvSpPr>
        <dsp:cNvPr id="0" name=""/>
        <dsp:cNvSpPr/>
      </dsp:nvSpPr>
      <dsp:spPr>
        <a:xfrm>
          <a:off x="1613928" y="2702433"/>
          <a:ext cx="7204202" cy="790956"/>
        </a:xfrm>
        <a:prstGeom prst="roundRect">
          <a:avLst>
            <a:gd name="adj" fmla="val 10000"/>
          </a:avLst>
        </a:prstGeom>
        <a:solidFill>
          <a:schemeClr val="accent2">
            <a:hueOff val="4256346"/>
            <a:satOff val="11531"/>
            <a:lumOff val="-911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1" kern="1200"/>
            <a:t>Eligibility to MOST State Housing Programs</a:t>
          </a:r>
          <a:endParaRPr lang="en-US" sz="1500" kern="1200"/>
        </a:p>
      </dsp:txBody>
      <dsp:txXfrm>
        <a:off x="1637094" y="2725599"/>
        <a:ext cx="6105772" cy="744624"/>
      </dsp:txXfrm>
    </dsp:sp>
    <dsp:sp modelId="{22A621E0-50D4-4B6D-96BE-5FD4E5189604}">
      <dsp:nvSpPr>
        <dsp:cNvPr id="0" name=""/>
        <dsp:cNvSpPr/>
      </dsp:nvSpPr>
      <dsp:spPr>
        <a:xfrm>
          <a:off x="2151904" y="3603244"/>
          <a:ext cx="7204202" cy="790956"/>
        </a:xfrm>
        <a:prstGeom prst="roundRect">
          <a:avLst>
            <a:gd name="adj" fmla="val 10000"/>
          </a:avLst>
        </a:prstGeom>
        <a:solidFill>
          <a:schemeClr val="accent2">
            <a:hueOff val="5675128"/>
            <a:satOff val="15375"/>
            <a:lumOff val="-121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1" kern="1200"/>
            <a:t>Reconstitutes the California Indian Assistance Program (CIAP)</a:t>
          </a:r>
          <a:endParaRPr lang="en-US" sz="1500" kern="1200"/>
        </a:p>
      </dsp:txBody>
      <dsp:txXfrm>
        <a:off x="2175070" y="3626410"/>
        <a:ext cx="6105772" cy="744624"/>
      </dsp:txXfrm>
    </dsp:sp>
    <dsp:sp modelId="{FEE88373-69A7-4AF5-8DA9-E40702D509B4}">
      <dsp:nvSpPr>
        <dsp:cNvPr id="0" name=""/>
        <dsp:cNvSpPr/>
      </dsp:nvSpPr>
      <dsp:spPr>
        <a:xfrm>
          <a:off x="6690080" y="577837"/>
          <a:ext cx="514121" cy="51412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6805757" y="577837"/>
        <a:ext cx="282767" cy="386876"/>
      </dsp:txXfrm>
    </dsp:sp>
    <dsp:sp modelId="{BD9A32D0-2E47-4C24-8EB7-A0AD835D6CAC}">
      <dsp:nvSpPr>
        <dsp:cNvPr id="0" name=""/>
        <dsp:cNvSpPr/>
      </dsp:nvSpPr>
      <dsp:spPr>
        <a:xfrm>
          <a:off x="7228057" y="1478648"/>
          <a:ext cx="514121" cy="51412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951713"/>
            <a:satOff val="-3788"/>
            <a:lumOff val="-656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1951713"/>
              <a:satOff val="-3788"/>
              <a:lumOff val="-6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343734" y="1478648"/>
        <a:ext cx="282767" cy="386876"/>
      </dsp:txXfrm>
    </dsp:sp>
    <dsp:sp modelId="{0ED8F93C-F16F-4090-84BD-3AF5A4A2C965}">
      <dsp:nvSpPr>
        <dsp:cNvPr id="0" name=""/>
        <dsp:cNvSpPr/>
      </dsp:nvSpPr>
      <dsp:spPr>
        <a:xfrm>
          <a:off x="7766033" y="2366276"/>
          <a:ext cx="514121" cy="51412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903425"/>
            <a:satOff val="-7576"/>
            <a:lumOff val="-1313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903425"/>
              <a:satOff val="-7576"/>
              <a:lumOff val="-13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881710" y="2366276"/>
        <a:ext cx="282767" cy="386876"/>
      </dsp:txXfrm>
    </dsp:sp>
    <dsp:sp modelId="{30EE9686-7C32-48E7-BA9F-C21420BF3E94}">
      <dsp:nvSpPr>
        <dsp:cNvPr id="0" name=""/>
        <dsp:cNvSpPr/>
      </dsp:nvSpPr>
      <dsp:spPr>
        <a:xfrm>
          <a:off x="8304009" y="3275876"/>
          <a:ext cx="514121" cy="51412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855138"/>
            <a:satOff val="-11364"/>
            <a:lumOff val="-1969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5855138"/>
              <a:satOff val="-11364"/>
              <a:lumOff val="-19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419686" y="3275876"/>
        <a:ext cx="282767" cy="3868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7B1810-13AA-4841-9E31-084A31A7FCE2}">
      <dsp:nvSpPr>
        <dsp:cNvPr id="0" name=""/>
        <dsp:cNvSpPr/>
      </dsp:nvSpPr>
      <dsp:spPr>
        <a:xfrm>
          <a:off x="0" y="12530"/>
          <a:ext cx="9356107" cy="6633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Shifted the way we do business</a:t>
          </a:r>
        </a:p>
      </dsp:txBody>
      <dsp:txXfrm>
        <a:off x="32384" y="44914"/>
        <a:ext cx="9291339" cy="598621"/>
      </dsp:txXfrm>
    </dsp:sp>
    <dsp:sp modelId="{C4895314-B752-49CE-91FC-EEF2C07A3CD0}">
      <dsp:nvSpPr>
        <dsp:cNvPr id="0" name=""/>
        <dsp:cNvSpPr/>
      </dsp:nvSpPr>
      <dsp:spPr>
        <a:xfrm>
          <a:off x="0" y="753680"/>
          <a:ext cx="9356107" cy="663389"/>
        </a:xfrm>
        <a:prstGeom prst="roundRect">
          <a:avLst/>
        </a:prstGeom>
        <a:solidFill>
          <a:schemeClr val="accent2">
            <a:hueOff val="1135026"/>
            <a:satOff val="3075"/>
            <a:lumOff val="-243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COVID Response Funding</a:t>
          </a:r>
        </a:p>
      </dsp:txBody>
      <dsp:txXfrm>
        <a:off x="32384" y="786064"/>
        <a:ext cx="9291339" cy="598621"/>
      </dsp:txXfrm>
    </dsp:sp>
    <dsp:sp modelId="{994DC714-BE3A-49C6-983A-12567E1FD06B}">
      <dsp:nvSpPr>
        <dsp:cNvPr id="0" name=""/>
        <dsp:cNvSpPr/>
      </dsp:nvSpPr>
      <dsp:spPr>
        <a:xfrm>
          <a:off x="0" y="1494830"/>
          <a:ext cx="9356107" cy="663389"/>
        </a:xfrm>
        <a:prstGeom prst="roundRect">
          <a:avLst/>
        </a:prstGeom>
        <a:solidFill>
          <a:schemeClr val="accent2">
            <a:hueOff val="2270051"/>
            <a:satOff val="6150"/>
            <a:lumOff val="-48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Homelessness Funding</a:t>
          </a:r>
        </a:p>
      </dsp:txBody>
      <dsp:txXfrm>
        <a:off x="32384" y="1527214"/>
        <a:ext cx="9291339" cy="598621"/>
      </dsp:txXfrm>
    </dsp:sp>
    <dsp:sp modelId="{24EF2A29-ACB3-4568-9CC6-E9B051CFAEF3}">
      <dsp:nvSpPr>
        <dsp:cNvPr id="0" name=""/>
        <dsp:cNvSpPr/>
      </dsp:nvSpPr>
      <dsp:spPr>
        <a:xfrm>
          <a:off x="0" y="2235980"/>
          <a:ext cx="9356107" cy="663389"/>
        </a:xfrm>
        <a:prstGeom prst="roundRect">
          <a:avLst/>
        </a:prstGeom>
        <a:solidFill>
          <a:schemeClr val="accent2">
            <a:hueOff val="3405077"/>
            <a:satOff val="9225"/>
            <a:lumOff val="-729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New Programs</a:t>
          </a:r>
        </a:p>
      </dsp:txBody>
      <dsp:txXfrm>
        <a:off x="32384" y="2268364"/>
        <a:ext cx="9291339" cy="598621"/>
      </dsp:txXfrm>
    </dsp:sp>
    <dsp:sp modelId="{ED130216-5722-4439-AF89-6EC4F7BBCF7B}">
      <dsp:nvSpPr>
        <dsp:cNvPr id="0" name=""/>
        <dsp:cNvSpPr/>
      </dsp:nvSpPr>
      <dsp:spPr>
        <a:xfrm>
          <a:off x="0" y="2977130"/>
          <a:ext cx="9356107" cy="663389"/>
        </a:xfrm>
        <a:prstGeom prst="roundRect">
          <a:avLst/>
        </a:prstGeom>
        <a:solidFill>
          <a:schemeClr val="accent2">
            <a:hueOff val="4540102"/>
            <a:satOff val="12300"/>
            <a:lumOff val="-97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Outreach to Members</a:t>
          </a:r>
        </a:p>
      </dsp:txBody>
      <dsp:txXfrm>
        <a:off x="32384" y="3009514"/>
        <a:ext cx="9291339" cy="598621"/>
      </dsp:txXfrm>
    </dsp:sp>
    <dsp:sp modelId="{6533B086-A52E-47F3-8ECD-99A6E3561E09}">
      <dsp:nvSpPr>
        <dsp:cNvPr id="0" name=""/>
        <dsp:cNvSpPr/>
      </dsp:nvSpPr>
      <dsp:spPr>
        <a:xfrm>
          <a:off x="0" y="3718280"/>
          <a:ext cx="9356107" cy="663389"/>
        </a:xfrm>
        <a:prstGeom prst="roundRect">
          <a:avLst/>
        </a:prstGeom>
        <a:solidFill>
          <a:schemeClr val="accent2">
            <a:hueOff val="5675128"/>
            <a:satOff val="15375"/>
            <a:lumOff val="-121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INCREASED HOUSING NEEDS</a:t>
          </a:r>
        </a:p>
      </dsp:txBody>
      <dsp:txXfrm>
        <a:off x="32384" y="3750664"/>
        <a:ext cx="9291339" cy="59862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B0C857-FC91-42E4-9DEB-1158BF773159}">
      <dsp:nvSpPr>
        <dsp:cNvPr id="0" name=""/>
        <dsp:cNvSpPr/>
      </dsp:nvSpPr>
      <dsp:spPr>
        <a:xfrm>
          <a:off x="0" y="171815"/>
          <a:ext cx="6666833" cy="66338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Completely new to Tribes</a:t>
          </a:r>
        </a:p>
      </dsp:txBody>
      <dsp:txXfrm>
        <a:off x="32384" y="204199"/>
        <a:ext cx="6602065" cy="598621"/>
      </dsp:txXfrm>
    </dsp:sp>
    <dsp:sp modelId="{21F78F60-67A2-4119-8D99-8E1CE579C331}">
      <dsp:nvSpPr>
        <dsp:cNvPr id="0" name=""/>
        <dsp:cNvSpPr/>
      </dsp:nvSpPr>
      <dsp:spPr>
        <a:xfrm>
          <a:off x="0" y="912965"/>
          <a:ext cx="6666833" cy="663389"/>
        </a:xfrm>
        <a:prstGeom prst="roundRect">
          <a:avLst/>
        </a:prstGeom>
        <a:gradFill rotWithShape="0">
          <a:gsLst>
            <a:gs pos="0">
              <a:schemeClr val="accent5">
                <a:hueOff val="-2860119"/>
                <a:satOff val="3830"/>
                <a:lumOff val="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860119"/>
                <a:satOff val="3830"/>
                <a:lumOff val="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860119"/>
                <a:satOff val="3830"/>
                <a:lumOff val="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Completely new to the State</a:t>
          </a:r>
        </a:p>
      </dsp:txBody>
      <dsp:txXfrm>
        <a:off x="32384" y="945349"/>
        <a:ext cx="6602065" cy="598621"/>
      </dsp:txXfrm>
    </dsp:sp>
    <dsp:sp modelId="{7E75DCF7-A5F4-478D-ADC0-F8186E79910C}">
      <dsp:nvSpPr>
        <dsp:cNvPr id="0" name=""/>
        <dsp:cNvSpPr/>
      </dsp:nvSpPr>
      <dsp:spPr>
        <a:xfrm>
          <a:off x="0" y="1654115"/>
          <a:ext cx="6666833" cy="663389"/>
        </a:xfrm>
        <a:prstGeom prst="roundRect">
          <a:avLst/>
        </a:prstGeom>
        <a:gradFill rotWithShape="0">
          <a:gsLst>
            <a:gs pos="0">
              <a:schemeClr val="accent5">
                <a:hueOff val="-5720238"/>
                <a:satOff val="7661"/>
                <a:lumOff val="52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720238"/>
                <a:satOff val="7661"/>
                <a:lumOff val="52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720238"/>
                <a:satOff val="7661"/>
                <a:lumOff val="52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"Red Tape" Requirements and Affordability</a:t>
          </a:r>
        </a:p>
      </dsp:txBody>
      <dsp:txXfrm>
        <a:off x="32384" y="1686499"/>
        <a:ext cx="6602065" cy="598621"/>
      </dsp:txXfrm>
    </dsp:sp>
    <dsp:sp modelId="{425C0C76-54A6-4B10-8279-749C376FB8E5}">
      <dsp:nvSpPr>
        <dsp:cNvPr id="0" name=""/>
        <dsp:cNvSpPr/>
      </dsp:nvSpPr>
      <dsp:spPr>
        <a:xfrm>
          <a:off x="0" y="2395265"/>
          <a:ext cx="6666833" cy="663389"/>
        </a:xfrm>
        <a:prstGeom prst="roundRect">
          <a:avLst/>
        </a:prstGeom>
        <a:gradFill rotWithShape="0">
          <a:gsLst>
            <a:gs pos="0">
              <a:schemeClr val="accent5">
                <a:hueOff val="-8580357"/>
                <a:satOff val="11491"/>
                <a:lumOff val="7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580357"/>
                <a:satOff val="11491"/>
                <a:lumOff val="7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580357"/>
                <a:satOff val="11491"/>
                <a:lumOff val="7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Bureaucracy</a:t>
          </a:r>
        </a:p>
      </dsp:txBody>
      <dsp:txXfrm>
        <a:off x="32384" y="2427649"/>
        <a:ext cx="6602065" cy="598621"/>
      </dsp:txXfrm>
    </dsp:sp>
    <dsp:sp modelId="{250DF2AE-B319-41DD-986C-1ACD70D1F426}">
      <dsp:nvSpPr>
        <dsp:cNvPr id="0" name=""/>
        <dsp:cNvSpPr/>
      </dsp:nvSpPr>
      <dsp:spPr>
        <a:xfrm>
          <a:off x="0" y="3136415"/>
          <a:ext cx="6666833" cy="663389"/>
        </a:xfrm>
        <a:prstGeom prst="roundRect">
          <a:avLst/>
        </a:prstGeom>
        <a:gradFill rotWithShape="0">
          <a:gsLst>
            <a:gs pos="0">
              <a:schemeClr val="accent5">
                <a:hueOff val="-11440476"/>
                <a:satOff val="15322"/>
                <a:lumOff val="104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440476"/>
                <a:satOff val="15322"/>
                <a:lumOff val="104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440476"/>
                <a:satOff val="15322"/>
                <a:lumOff val="104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Land Availability and Status</a:t>
          </a:r>
        </a:p>
      </dsp:txBody>
      <dsp:txXfrm>
        <a:off x="32384" y="3168799"/>
        <a:ext cx="6602065" cy="598621"/>
      </dsp:txXfrm>
    </dsp:sp>
    <dsp:sp modelId="{D7DB8F31-9D94-4C1A-B284-FCBA77A1E6AA}">
      <dsp:nvSpPr>
        <dsp:cNvPr id="0" name=""/>
        <dsp:cNvSpPr/>
      </dsp:nvSpPr>
      <dsp:spPr>
        <a:xfrm>
          <a:off x="0" y="3877565"/>
          <a:ext cx="6666833" cy="663389"/>
        </a:xfrm>
        <a:prstGeom prst="roundRect">
          <a:avLst/>
        </a:prstGeom>
        <a:gradFill rotWithShape="0">
          <a:gsLst>
            <a:gs pos="0">
              <a:schemeClr val="accent5">
                <a:hueOff val="-14300595"/>
                <a:satOff val="19152"/>
                <a:lumOff val="130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300595"/>
                <a:satOff val="19152"/>
                <a:lumOff val="130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300595"/>
                <a:satOff val="19152"/>
                <a:lumOff val="130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Limited Waivers of Sovereign Immunity</a:t>
          </a:r>
        </a:p>
      </dsp:txBody>
      <dsp:txXfrm>
        <a:off x="32384" y="3909949"/>
        <a:ext cx="6602065" cy="598621"/>
      </dsp:txXfrm>
    </dsp:sp>
    <dsp:sp modelId="{BEB181AA-CDA7-47FB-B1F4-3C06B413E922}">
      <dsp:nvSpPr>
        <dsp:cNvPr id="0" name=""/>
        <dsp:cNvSpPr/>
      </dsp:nvSpPr>
      <dsp:spPr>
        <a:xfrm>
          <a:off x="0" y="4618715"/>
          <a:ext cx="6666833" cy="663389"/>
        </a:xfrm>
        <a:prstGeom prst="roundRect">
          <a:avLst/>
        </a:prstGeom>
        <a:gradFill rotWithShape="0">
          <a:gsLst>
            <a:gs pos="0">
              <a:schemeClr val="accent5">
                <a:hueOff val="-17160714"/>
                <a:satOff val="22983"/>
                <a:lumOff val="1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160714"/>
                <a:satOff val="22983"/>
                <a:lumOff val="1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160714"/>
                <a:satOff val="22983"/>
                <a:lumOff val="1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ptos Display" panose="02110004020202020204"/>
            </a:rPr>
            <a:t>$130M only 5% Accessed</a:t>
          </a:r>
        </a:p>
      </dsp:txBody>
      <dsp:txXfrm>
        <a:off x="32384" y="4651099"/>
        <a:ext cx="6602065" cy="59862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B155D-BD30-42BD-8CDF-635BDCF8CC04}">
      <dsp:nvSpPr>
        <dsp:cNvPr id="0" name=""/>
        <dsp:cNvSpPr/>
      </dsp:nvSpPr>
      <dsp:spPr>
        <a:xfrm>
          <a:off x="478800" y="89443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94697-A9AB-454D-BCD9-C9F7238EEAAC}">
      <dsp:nvSpPr>
        <dsp:cNvPr id="0" name=""/>
        <dsp:cNvSpPr/>
      </dsp:nvSpPr>
      <dsp:spPr>
        <a:xfrm>
          <a:off x="712800" y="1128438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6401E-8A52-487D-83C0-EE88E4BD596F}">
      <dsp:nvSpPr>
        <dsp:cNvPr id="0" name=""/>
        <dsp:cNvSpPr/>
      </dsp:nvSpPr>
      <dsp:spPr>
        <a:xfrm>
          <a:off x="127800" y="23344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Tribal Housing Action Task Force</a:t>
          </a:r>
        </a:p>
      </dsp:txBody>
      <dsp:txXfrm>
        <a:off x="127800" y="2334438"/>
        <a:ext cx="1800000" cy="720000"/>
      </dsp:txXfrm>
    </dsp:sp>
    <dsp:sp modelId="{402547E5-F70B-47F1-85D1-2CE87962AF08}">
      <dsp:nvSpPr>
        <dsp:cNvPr id="0" name=""/>
        <dsp:cNvSpPr/>
      </dsp:nvSpPr>
      <dsp:spPr>
        <a:xfrm>
          <a:off x="2593800" y="89443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FA52C-0C10-48EE-BFF5-E14F8815696E}">
      <dsp:nvSpPr>
        <dsp:cNvPr id="0" name=""/>
        <dsp:cNvSpPr/>
      </dsp:nvSpPr>
      <dsp:spPr>
        <a:xfrm>
          <a:off x="2827800" y="1128438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1A7C0B-6B02-4178-A9FF-159033A0BFE6}">
      <dsp:nvSpPr>
        <dsp:cNvPr id="0" name=""/>
        <dsp:cNvSpPr/>
      </dsp:nvSpPr>
      <dsp:spPr>
        <a:xfrm>
          <a:off x="2242800" y="23344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Meeting Frequency</a:t>
          </a:r>
        </a:p>
      </dsp:txBody>
      <dsp:txXfrm>
        <a:off x="2242800" y="2334438"/>
        <a:ext cx="1800000" cy="720000"/>
      </dsp:txXfrm>
    </dsp:sp>
    <dsp:sp modelId="{42D49DAA-E123-49F5-B204-6AE8A6FEFD0A}">
      <dsp:nvSpPr>
        <dsp:cNvPr id="0" name=""/>
        <dsp:cNvSpPr/>
      </dsp:nvSpPr>
      <dsp:spPr>
        <a:xfrm>
          <a:off x="4708800" y="89443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B635D-D8E0-4F8E-905A-BD3B6286293C}">
      <dsp:nvSpPr>
        <dsp:cNvPr id="0" name=""/>
        <dsp:cNvSpPr/>
      </dsp:nvSpPr>
      <dsp:spPr>
        <a:xfrm>
          <a:off x="4942800" y="1128438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BF1228-4F7D-488E-AD6C-340CD4F43716}">
      <dsp:nvSpPr>
        <dsp:cNvPr id="0" name=""/>
        <dsp:cNvSpPr/>
      </dsp:nvSpPr>
      <dsp:spPr>
        <a:xfrm>
          <a:off x="4357800" y="23344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Identify Goals</a:t>
          </a:r>
        </a:p>
      </dsp:txBody>
      <dsp:txXfrm>
        <a:off x="4357800" y="2334438"/>
        <a:ext cx="1800000" cy="720000"/>
      </dsp:txXfrm>
    </dsp:sp>
    <dsp:sp modelId="{09942AD8-61CC-4349-8857-7B78EA0C7CBE}">
      <dsp:nvSpPr>
        <dsp:cNvPr id="0" name=""/>
        <dsp:cNvSpPr/>
      </dsp:nvSpPr>
      <dsp:spPr>
        <a:xfrm>
          <a:off x="6823800" y="89443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4CA165-7AA3-48EB-92ED-A1B639ABCEA9}">
      <dsp:nvSpPr>
        <dsp:cNvPr id="0" name=""/>
        <dsp:cNvSpPr/>
      </dsp:nvSpPr>
      <dsp:spPr>
        <a:xfrm>
          <a:off x="7057800" y="1128438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E35592-3780-448B-8480-6C28CF0E228D}">
      <dsp:nvSpPr>
        <dsp:cNvPr id="0" name=""/>
        <dsp:cNvSpPr/>
      </dsp:nvSpPr>
      <dsp:spPr>
        <a:xfrm>
          <a:off x="6472800" y="23344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Assign Tasks</a:t>
          </a:r>
        </a:p>
      </dsp:txBody>
      <dsp:txXfrm>
        <a:off x="6472800" y="2334438"/>
        <a:ext cx="1800000" cy="720000"/>
      </dsp:txXfrm>
    </dsp:sp>
    <dsp:sp modelId="{2991142B-0437-4E0E-8EA6-777C3ACB989C}">
      <dsp:nvSpPr>
        <dsp:cNvPr id="0" name=""/>
        <dsp:cNvSpPr/>
      </dsp:nvSpPr>
      <dsp:spPr>
        <a:xfrm>
          <a:off x="8938800" y="89443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99F5D-68FF-4252-A354-505E0EA345A1}">
      <dsp:nvSpPr>
        <dsp:cNvPr id="0" name=""/>
        <dsp:cNvSpPr/>
      </dsp:nvSpPr>
      <dsp:spPr>
        <a:xfrm>
          <a:off x="9172800" y="1128438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2A9AF-CCA4-4440-93B1-37FDC41DB035}">
      <dsp:nvSpPr>
        <dsp:cNvPr id="0" name=""/>
        <dsp:cNvSpPr/>
      </dsp:nvSpPr>
      <dsp:spPr>
        <a:xfrm>
          <a:off x="8587800" y="23344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Track and Compile Data</a:t>
          </a:r>
        </a:p>
      </dsp:txBody>
      <dsp:txXfrm>
        <a:off x="8587800" y="2334438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3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34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9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43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8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3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07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92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58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55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84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04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s-on top of each other">
            <a:extLst>
              <a:ext uri="{FF2B5EF4-FFF2-40B4-BE49-F238E27FC236}">
                <a16:creationId xmlns:a16="http://schemas.microsoft.com/office/drawing/2014/main" id="{7C09D89D-28A3-AC66-2ACD-9C6C9E4B69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08" r="9214" b="1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916" y="2549822"/>
            <a:ext cx="3161940" cy="2640247"/>
          </a:xfrm>
        </p:spPr>
        <p:txBody>
          <a:bodyPr>
            <a:normAutofit/>
          </a:bodyPr>
          <a:lstStyle/>
          <a:p>
            <a:pPr algn="l"/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Funding Opportunities Through State Legislation:</a:t>
            </a:r>
            <a:b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We did it, NOW YOU!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915" y="5206254"/>
            <a:ext cx="3306089" cy="113644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endParaRPr lang="en-US" sz="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Annalee Trujillo, Executive Director, Pala Housing Resource Center</a:t>
            </a:r>
          </a:p>
          <a:p>
            <a:pPr algn="l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Moriah McGill, Deputy Director, Northern Circle IHA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6F8F64-6042-1849-EC54-81B6EC5D3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9356106" cy="1200329"/>
          </a:xfrm>
        </p:spPr>
        <p:txBody>
          <a:bodyPr anchor="t">
            <a:normAutofit/>
          </a:bodyPr>
          <a:lstStyle/>
          <a:p>
            <a:r>
              <a:rPr lang="en-US" sz="5000"/>
              <a:t>174 Years of Housing Insecurities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9648D6-B41B-42D0-A817-AE2607B0B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12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ext Placeholder 2">
            <a:extLst>
              <a:ext uri="{FF2B5EF4-FFF2-40B4-BE49-F238E27FC236}">
                <a16:creationId xmlns:a16="http://schemas.microsoft.com/office/drawing/2014/main" id="{0054648D-4A51-B1E3-0E99-ED51160972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3187072"/>
              </p:ext>
            </p:extLst>
          </p:nvPr>
        </p:nvGraphicFramePr>
        <p:xfrm>
          <a:off x="1188062" y="1825625"/>
          <a:ext cx="9356107" cy="439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5311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659D7-7DA4-E6C5-5B8E-A34A8B9A4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9356106" cy="1200329"/>
          </a:xfrm>
        </p:spPr>
        <p:txBody>
          <a:bodyPr anchor="t">
            <a:normAutofit/>
          </a:bodyPr>
          <a:lstStyle/>
          <a:p>
            <a:r>
              <a:rPr lang="en-US" sz="5000"/>
              <a:t>174 Years of Housing Insecurities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9648D6-B41B-42D0-A817-AE2607B0B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5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Content Placeholder 2">
            <a:extLst>
              <a:ext uri="{FF2B5EF4-FFF2-40B4-BE49-F238E27FC236}">
                <a16:creationId xmlns:a16="http://schemas.microsoft.com/office/drawing/2014/main" id="{EF283822-F520-FBD8-BA8D-C24948E1E6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0564778"/>
              </p:ext>
            </p:extLst>
          </p:nvPr>
        </p:nvGraphicFramePr>
        <p:xfrm>
          <a:off x="1188062" y="1825625"/>
          <a:ext cx="9356107" cy="439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4131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0CCEE-9858-DD94-2E3F-8E4FC38DE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9356106" cy="1200329"/>
          </a:xfrm>
        </p:spPr>
        <p:txBody>
          <a:bodyPr anchor="t">
            <a:normAutofit/>
          </a:bodyPr>
          <a:lstStyle/>
          <a:p>
            <a:r>
              <a:rPr lang="en-US" sz="5000"/>
              <a:t>174 Years of Housing Insecurities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A9648D6-B41B-42D0-A817-AE2607B0B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8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B8631D2A-8AC8-1532-F43A-01F4E0E1EB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9510123"/>
              </p:ext>
            </p:extLst>
          </p:nvPr>
        </p:nvGraphicFramePr>
        <p:xfrm>
          <a:off x="1188062" y="1825625"/>
          <a:ext cx="9356107" cy="439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2449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chemeClr val="accent2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51D507-67A7-0491-8915-17F975E77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Scan for More CA Tribal History</a:t>
            </a:r>
          </a:p>
        </p:txBody>
      </p:sp>
      <p:pic>
        <p:nvPicPr>
          <p:cNvPr id="4" name="Content Placeholder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E0C6D82-0471-6321-8D37-76066BA57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1493" y="643466"/>
            <a:ext cx="5512346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69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81E6C7-F8D1-8E93-E24A-6B8D305CA0D6}"/>
              </a:ext>
            </a:extLst>
          </p:cNvPr>
          <p:cNvSpPr txBox="1"/>
          <p:nvPr/>
        </p:nvSpPr>
        <p:spPr>
          <a:xfrm>
            <a:off x="1188069" y="381935"/>
            <a:ext cx="9356106" cy="120032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i="1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2019 </a:t>
            </a:r>
            <a:r>
              <a:rPr lang="en-US" sz="6800" i="1" kern="1200" spc="1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Assembly Bill</a:t>
            </a:r>
            <a:r>
              <a:rPr lang="en-US" sz="6800" i="1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1010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9648D6-B41B-42D0-A817-AE2607B0B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5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838F6B19-615D-6B53-9DF6-91F75D8734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621815"/>
              </p:ext>
            </p:extLst>
          </p:nvPr>
        </p:nvGraphicFramePr>
        <p:xfrm>
          <a:off x="1188062" y="1825625"/>
          <a:ext cx="9356107" cy="439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962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ild wearing a mask">
            <a:extLst>
              <a:ext uri="{FF2B5EF4-FFF2-40B4-BE49-F238E27FC236}">
                <a16:creationId xmlns:a16="http://schemas.microsoft.com/office/drawing/2014/main" id="{942EB4EB-0F9E-AB0D-4973-3AC754A99E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050626-C531-AAA6-88B1-21975FC8F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BAM! Worldwide PANDMIC!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EB74D-7B51-E874-457D-8A76A5037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229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Completely changed how we did business</a:t>
            </a:r>
          </a:p>
        </p:txBody>
      </p:sp>
    </p:spTree>
    <p:extLst>
      <p:ext uri="{BB962C8B-B14F-4D97-AF65-F5344CB8AC3E}">
        <p14:creationId xmlns:p14="http://schemas.microsoft.com/office/powerpoint/2010/main" val="826998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05AE6-9BF7-9BAB-738E-A0ADDC864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9356106" cy="1200329"/>
          </a:xfrm>
        </p:spPr>
        <p:txBody>
          <a:bodyPr anchor="t">
            <a:normAutofit/>
          </a:bodyPr>
          <a:lstStyle/>
          <a:p>
            <a:r>
              <a:rPr lang="en-US" sz="8000"/>
              <a:t>COVID-19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9648D6-B41B-42D0-A817-AE2607B0B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12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DBE992-1CA8-861D-433C-4FCAE7B6F9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9337569"/>
              </p:ext>
            </p:extLst>
          </p:nvPr>
        </p:nvGraphicFramePr>
        <p:xfrm>
          <a:off x="1188062" y="1825625"/>
          <a:ext cx="9356107" cy="439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6076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leagues huddle">
            <a:extLst>
              <a:ext uri="{FF2B5EF4-FFF2-40B4-BE49-F238E27FC236}">
                <a16:creationId xmlns:a16="http://schemas.microsoft.com/office/drawing/2014/main" id="{20EB9BF7-6022-E068-71E8-E516182E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9" r="4204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8A965-F321-1E91-9BC9-CBBC5BB13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Partnerships &amp;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3C3E8-1DBD-09A9-7A08-D4AEF649A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229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Who's on your team? </a:t>
            </a:r>
          </a:p>
          <a:p>
            <a:r>
              <a:rPr lang="en-US">
                <a:solidFill>
                  <a:schemeClr val="tx1"/>
                </a:solidFill>
              </a:rPr>
              <a:t>Who else believes in the vision?</a:t>
            </a:r>
          </a:p>
        </p:txBody>
      </p:sp>
    </p:spTree>
    <p:extLst>
      <p:ext uri="{BB962C8B-B14F-4D97-AF65-F5344CB8AC3E}">
        <p14:creationId xmlns:p14="http://schemas.microsoft.com/office/powerpoint/2010/main" val="171082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4244A-6C1C-7C7F-A2F9-8F8B0E2C3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Partnerships &amp; Relations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A7386-59FA-4AB6-DB22-6E6A5F3DE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"Relationships Matter" - Bobby Yandell</a:t>
            </a:r>
          </a:p>
          <a:p>
            <a:r>
              <a:rPr lang="en-US" sz="2200"/>
              <a:t>Find your Team</a:t>
            </a:r>
          </a:p>
          <a:p>
            <a:r>
              <a:rPr lang="en-US" sz="2200"/>
              <a:t>Who else has you vision</a:t>
            </a:r>
          </a:p>
          <a:p>
            <a:r>
              <a:rPr lang="en-US" sz="2200"/>
              <a:t>"No what you know, but who you know"</a:t>
            </a:r>
          </a:p>
          <a:p>
            <a:r>
              <a:rPr lang="en-US" sz="2200"/>
              <a:t>Elevator Pitch</a:t>
            </a:r>
          </a:p>
          <a:p>
            <a:r>
              <a:rPr lang="en-US" sz="2200"/>
              <a:t>REPEAT!</a:t>
            </a:r>
          </a:p>
        </p:txBody>
      </p:sp>
      <p:pic>
        <p:nvPicPr>
          <p:cNvPr id="4" name="Picture 3" descr="A group of men posing for a selfie&#10;&#10;Description automatically generated">
            <a:extLst>
              <a:ext uri="{FF2B5EF4-FFF2-40B4-BE49-F238E27FC236}">
                <a16:creationId xmlns:a16="http://schemas.microsoft.com/office/drawing/2014/main" id="{CC54C97B-41FC-A866-8920-80136E7749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47" r="-1" b="707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33760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hite chess pieces on a chess board">
            <a:extLst>
              <a:ext uri="{FF2B5EF4-FFF2-40B4-BE49-F238E27FC236}">
                <a16:creationId xmlns:a16="http://schemas.microsoft.com/office/drawing/2014/main" id="{9FEBE881-8E19-6D92-6F66-A116E20AAC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12" t="9091" r="967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2A6DAD-4D22-EC5B-B81A-3439F4401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/>
              <a:t>Drafting Committee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64399-F57F-53BB-13C0-BFE7E754D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/>
              <a:t>Tribal Leaders</a:t>
            </a:r>
          </a:p>
          <a:p>
            <a:r>
              <a:rPr lang="en-US" sz="1700" dirty="0"/>
              <a:t>Tribal Housing Experts</a:t>
            </a:r>
          </a:p>
          <a:p>
            <a:r>
              <a:rPr lang="en-US" sz="1700" dirty="0"/>
              <a:t>Tribal Housing Advocates</a:t>
            </a:r>
          </a:p>
          <a:p>
            <a:r>
              <a:rPr lang="en-US" sz="1700" dirty="0"/>
              <a:t>Legal Counsel</a:t>
            </a:r>
          </a:p>
          <a:p>
            <a:r>
              <a:rPr lang="en-US" sz="1700" dirty="0"/>
              <a:t>Technical Assistance Providers</a:t>
            </a:r>
          </a:p>
          <a:p>
            <a:r>
              <a:rPr lang="en-US" sz="1700" dirty="0"/>
              <a:t>Liaisons</a:t>
            </a:r>
          </a:p>
          <a:p>
            <a:r>
              <a:rPr lang="en-US" sz="1700" dirty="0"/>
              <a:t>Legal Advisors and Champions</a:t>
            </a:r>
          </a:p>
          <a:p>
            <a:r>
              <a:rPr lang="en-US" sz="1700" dirty="0"/>
              <a:t>June 2022 - Present</a:t>
            </a:r>
          </a:p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489914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5A926-B621-1A1F-232A-63AFEE2D2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Agenda </a:t>
            </a: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F8023342-83C2-1EFC-6B22-3A61427003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1348371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2074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527501-2442-CE16-4723-4F05E5AC3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Barriers in CA Housing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CCD230-D8AB-8AB4-3CA7-011F23F526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439216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2117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F9CC51-23EA-3056-48CE-427049E0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THAT Committee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D04E0B6C-95A7-5FA2-C719-102DCAD958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8962277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5824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tanding on a stage&#10;&#10;Description automatically generated">
            <a:extLst>
              <a:ext uri="{FF2B5EF4-FFF2-40B4-BE49-F238E27FC236}">
                <a16:creationId xmlns:a16="http://schemas.microsoft.com/office/drawing/2014/main" id="{E146E74B-2631-041F-59CF-CD5FB1B10B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36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BCD25-1C1E-EC2F-E28E-3DFF09643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Advocacy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EC949-C44D-86EE-A660-9B29DFFDE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229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Advocating for your Vision!</a:t>
            </a:r>
          </a:p>
        </p:txBody>
      </p:sp>
    </p:spTree>
    <p:extLst>
      <p:ext uri="{BB962C8B-B14F-4D97-AF65-F5344CB8AC3E}">
        <p14:creationId xmlns:p14="http://schemas.microsoft.com/office/powerpoint/2010/main" val="3488576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527501-2442-CE16-4723-4F05E5AC3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Barriers in CA Housing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CCD230-D8AB-8AB4-3CA7-011F23F5264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4371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1EB5C-F759-DEB4-7136-E4529357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4200">
                <a:solidFill>
                  <a:srgbClr val="FFFFFF"/>
                </a:solidFill>
              </a:rPr>
              <a:t>Threats and Opportunities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3F43EC3-A942-9818-F538-7532A3646F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6071331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755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9F95-A697-F12E-898B-9C71CDBFF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Recent California Tribal Housing Bills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C5F2DF56-3B4C-E00B-B6B2-63B99205BE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2182085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1079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6F428-31D3-7F7E-E1AD-80ED94EA6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76363"/>
            <a:ext cx="7491791" cy="902230"/>
          </a:xfrm>
        </p:spPr>
        <p:txBody>
          <a:bodyPr/>
          <a:lstStyle/>
          <a:p>
            <a:r>
              <a:rPr lang="en-US" dirty="0"/>
              <a:t>California Housing Bills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3BC60-A4B3-7FBC-FC85-8FC75F426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SB 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54095-3667-9AA5-CDD8-343062D634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Senator Mike McGuire (CA)</a:t>
            </a:r>
          </a:p>
          <a:p>
            <a:r>
              <a:rPr lang="en-US" dirty="0"/>
              <a:t>Tribal Housing Grant Program</a:t>
            </a:r>
          </a:p>
          <a:p>
            <a:r>
              <a:rPr lang="en-US" dirty="0"/>
              <a:t>"California NAHASDA"</a:t>
            </a:r>
          </a:p>
          <a:p>
            <a:r>
              <a:rPr lang="en-US" dirty="0"/>
              <a:t>"By Tribes For Tribe"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D3433C-09F7-BB8E-C029-1C42955A6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AB 371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D43914-6F75-A621-3DC7-6075C474E1E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Assembly Member Edwardo Garcia (CA)</a:t>
            </a:r>
          </a:p>
          <a:p>
            <a:r>
              <a:rPr lang="en-US" dirty="0"/>
              <a:t>Modifies / Waives Barriers that prevent Tribes and TDHEs from successful projects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7BAB4E0-4191-D8B0-3C77-09D78CDEC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07" y="4754530"/>
            <a:ext cx="2355968" cy="1739155"/>
          </a:xfrm>
          <a:prstGeom prst="rect">
            <a:avLst/>
          </a:prstGeom>
        </p:spPr>
      </p:pic>
      <p:pic>
        <p:nvPicPr>
          <p:cNvPr id="13" name="Picture 12" descr="No photo description available.">
            <a:extLst>
              <a:ext uri="{FF2B5EF4-FFF2-40B4-BE49-F238E27FC236}">
                <a16:creationId xmlns:a16="http://schemas.microsoft.com/office/drawing/2014/main" id="{375A4BD1-A6F0-BFBD-5F32-848E53CE99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209" b="12212"/>
          <a:stretch/>
        </p:blipFill>
        <p:spPr>
          <a:xfrm>
            <a:off x="6470972" y="4777627"/>
            <a:ext cx="5394457" cy="17148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0492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C99BC-120B-117E-ED30-4C39C71B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2024 Tribal Housing Bills</a:t>
            </a:r>
          </a:p>
        </p:txBody>
      </p:sp>
      <p:sp>
        <p:nvSpPr>
          <p:cNvPr id="3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group of women posing for a picture&#10;&#10;Description automatically generated">
            <a:extLst>
              <a:ext uri="{FF2B5EF4-FFF2-40B4-BE49-F238E27FC236}">
                <a16:creationId xmlns:a16="http://schemas.microsoft.com/office/drawing/2014/main" id="{54B4C089-5DC1-9E4C-26F7-FEE03F9054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6" t="11146" r="-389" b="10743"/>
          <a:stretch/>
        </p:blipFill>
        <p:spPr>
          <a:xfrm>
            <a:off x="7675658" y="2093976"/>
            <a:ext cx="3929020" cy="4104536"/>
          </a:xfrm>
          <a:prstGeom prst="rect">
            <a:avLst/>
          </a:prstGeom>
        </p:spPr>
      </p:pic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FC0C3754-C4FE-6BE6-EA0C-D58B976196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651582"/>
              </p:ext>
            </p:extLst>
          </p:nvPr>
        </p:nvGraphicFramePr>
        <p:xfrm>
          <a:off x="572493" y="2071316"/>
          <a:ext cx="6713552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1422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29C2C85-1492-463C-B805-3FD3FCE93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C521A8-2BA8-4012-219E-3DB884A09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232" y="3883014"/>
            <a:ext cx="10071536" cy="929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BOTH BILLS SIGNED!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E29ABE4-E904-D8C7-847B-47137A261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627" b="-3"/>
          <a:stretch/>
        </p:blipFill>
        <p:spPr>
          <a:xfrm>
            <a:off x="897717" y="621323"/>
            <a:ext cx="5069590" cy="3024814"/>
          </a:xfrm>
          <a:prstGeom prst="rect">
            <a:avLst/>
          </a:prstGeom>
        </p:spPr>
      </p:pic>
      <p:pic>
        <p:nvPicPr>
          <p:cNvPr id="4" name="Content Placeholder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680CEBD-C94F-5E3D-4BD2-9FFDC579B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3148" r="9259"/>
          <a:stretch/>
        </p:blipFill>
        <p:spPr>
          <a:xfrm>
            <a:off x="6228507" y="621323"/>
            <a:ext cx="5074584" cy="30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37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D26AB75-FD74-B113-015D-D2F6382B20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03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C3708C-1BA9-73D8-965F-115FD3088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6" y="5746071"/>
            <a:ext cx="7015499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WE DID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3A6F1-938F-4579-B4CF-B627BF4DF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5056" y="5746071"/>
            <a:ext cx="4114801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</a:rPr>
              <a:t>Now you!</a:t>
            </a:r>
          </a:p>
        </p:txBody>
      </p:sp>
    </p:spTree>
    <p:extLst>
      <p:ext uri="{BB962C8B-B14F-4D97-AF65-F5344CB8AC3E}">
        <p14:creationId xmlns:p14="http://schemas.microsoft.com/office/powerpoint/2010/main" val="2899705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-up of hand-woven basket">
            <a:extLst>
              <a:ext uri="{FF2B5EF4-FFF2-40B4-BE49-F238E27FC236}">
                <a16:creationId xmlns:a16="http://schemas.microsoft.com/office/drawing/2014/main" id="{C0935620-FDAE-1B00-62A8-21EEB55C9F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61" r="302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80AB95-7D2D-0651-F234-6DBE3CC5C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Session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E5B07-ABD2-4FD7-ACC7-A449BD239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Better understanding of Housing in California</a:t>
            </a:r>
          </a:p>
          <a:p>
            <a:r>
              <a:rPr lang="en-US" sz="2000" dirty="0"/>
              <a:t>Better understanding importance of Relationships</a:t>
            </a:r>
          </a:p>
          <a:p>
            <a:r>
              <a:rPr lang="en-US" sz="2000" dirty="0"/>
              <a:t>Support you in identifying the Barriers</a:t>
            </a:r>
          </a:p>
          <a:p>
            <a:r>
              <a:rPr lang="en-US" sz="2000" dirty="0"/>
              <a:t>Support you in identifying the Opportunities</a:t>
            </a:r>
          </a:p>
          <a:p>
            <a:r>
              <a:rPr lang="en-US" sz="2000" dirty="0"/>
              <a:t>We did it, NOW YOU!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086278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3D393-77DC-E6AD-C6BB-63F9CD43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/>
              <a:t>How can you do this in your State?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7" name="Text Placeholder 2">
            <a:extLst>
              <a:ext uri="{FF2B5EF4-FFF2-40B4-BE49-F238E27FC236}">
                <a16:creationId xmlns:a16="http://schemas.microsoft.com/office/drawing/2014/main" id="{25B78DF2-F574-022D-8981-09ACF70F6F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0443043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7254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417CE-CAAA-3C6D-1B92-5885C8EC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/>
              <a:t>Identifying a Champion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F23AF8B-1AA7-3B27-57F4-53CB3BC38F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0252672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7238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DED6BC-9A3E-48D4-AD7C-A56D63F54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B6E033A-DB2E-49B8-B600-B38E0C280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235" y="1371600"/>
            <a:ext cx="4529312" cy="358997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14E632-7A5F-4AD7-DDE3-072F0E15D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941" y="685801"/>
            <a:ext cx="3494859" cy="5491162"/>
          </a:xfrm>
        </p:spPr>
        <p:txBody>
          <a:bodyPr>
            <a:normAutofit/>
          </a:bodyPr>
          <a:lstStyle/>
          <a:p>
            <a:r>
              <a:rPr lang="en-US" dirty="0"/>
              <a:t>Move Fast and Efficiently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A8744B20-F3E8-4DDD-F4B7-B2BB088B47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656842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4390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7168C-076C-3C51-EBC3-C8081D65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are here to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39DF6-C735-6C11-9671-998774D2C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6912" y="5645150"/>
            <a:ext cx="8258176" cy="631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Share Information, Strategies, and Goals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371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FF50B-BD11-F3D0-EFBB-634103B9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Code for More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AFAF2C-235C-7DF9-FA3F-6433B0E596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Tribal Housing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25D7A-BD52-3471-F158-F5EB6E6FE5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4D8ECE-F7DC-B8AA-C2DE-5DB5B1BD4E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California Tribal History</a:t>
            </a:r>
          </a:p>
        </p:txBody>
      </p:sp>
      <p:pic>
        <p:nvPicPr>
          <p:cNvPr id="7" name="Content Placeholder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1324241-ED0C-4E60-FA73-5F62BC57E77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36802" y="2761911"/>
            <a:ext cx="3686175" cy="3533775"/>
          </a:xfrm>
        </p:spPr>
      </p:pic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71DB2EF-3109-77D5-E3E7-AE8E24E97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791" y="2500313"/>
            <a:ext cx="372427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81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10041-6EA8-B394-D610-CEFAD371F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84E64-265F-9588-69F4-FA3D1FF88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682" y="4870824"/>
            <a:ext cx="10005951" cy="14582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appreciate your time and attendance</a:t>
            </a:r>
          </a:p>
        </p:txBody>
      </p:sp>
    </p:spTree>
    <p:extLst>
      <p:ext uri="{BB962C8B-B14F-4D97-AF65-F5344CB8AC3E}">
        <p14:creationId xmlns:p14="http://schemas.microsoft.com/office/powerpoint/2010/main" val="3874957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Hands holding each other's wrists and interlinked to form a circle">
            <a:extLst>
              <a:ext uri="{FF2B5EF4-FFF2-40B4-BE49-F238E27FC236}">
                <a16:creationId xmlns:a16="http://schemas.microsoft.com/office/drawing/2014/main" id="{F373DF0F-7C94-2BB1-0C02-B0BE5956B0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560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E350A-81CB-81BE-92D6-8011CD45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Introductions 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A3D5A-44DB-5B9F-9BB4-DF19081B3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Who are we?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12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0842B-1764-6625-4428-B6BA702E6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C4072-6E35-1780-B8CD-836FEE016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Moriah McGill</a:t>
            </a:r>
          </a:p>
          <a:p>
            <a:r>
              <a:rPr lang="en-US" sz="1800" dirty="0"/>
              <a:t>Deputy Director, Northern Circle Indian Housing Authority</a:t>
            </a:r>
          </a:p>
          <a:p>
            <a:r>
              <a:rPr lang="en-US" sz="1800" dirty="0"/>
              <a:t>Grant Writer / Developer</a:t>
            </a:r>
          </a:p>
          <a:p>
            <a:r>
              <a:rPr lang="en-US" sz="1800" dirty="0"/>
              <a:t>10 years of Tribal Housing Experience</a:t>
            </a:r>
          </a:p>
          <a:p>
            <a:r>
              <a:rPr lang="en-US" sz="1800" dirty="0"/>
              <a:t>Board Member</a:t>
            </a:r>
          </a:p>
          <a:p>
            <a:r>
              <a:rPr lang="en-US" sz="1800" dirty="0"/>
              <a:t>Technical Assistance Provider</a:t>
            </a:r>
          </a:p>
          <a:p>
            <a:pPr marL="0" indent="0">
              <a:buNone/>
            </a:pPr>
            <a:endParaRPr lang="en-US" sz="1800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41426E1-A452-8BD8-3376-C837C20855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61" b="4489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0943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BF1FE-4846-1F5C-7A54-CE1F989DC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Introductions 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B168D-DECC-7E5C-BBA6-DB0B7136D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937907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Annalee Trujillo</a:t>
            </a:r>
          </a:p>
          <a:p>
            <a:r>
              <a:rPr lang="en-US" sz="1800" dirty="0"/>
              <a:t>Executive Director</a:t>
            </a:r>
          </a:p>
          <a:p>
            <a:r>
              <a:rPr lang="en-US" sz="1800" dirty="0"/>
              <a:t>Pala Housing Resource Center</a:t>
            </a:r>
          </a:p>
          <a:p>
            <a:r>
              <a:rPr lang="en-US" sz="1800" dirty="0"/>
              <a:t>20+ years of Tribal Housing Experience</a:t>
            </a:r>
            <a:endParaRPr lang="en-US"/>
          </a:p>
          <a:p>
            <a:r>
              <a:rPr lang="en-US" sz="1800" dirty="0"/>
              <a:t>Board Member</a:t>
            </a:r>
          </a:p>
          <a:p>
            <a:r>
              <a:rPr lang="en-US" sz="1800" dirty="0"/>
              <a:t>Technical Assistance Provider</a:t>
            </a:r>
          </a:p>
          <a:p>
            <a:pPr marL="0" indent="0">
              <a:buNone/>
            </a:pPr>
            <a:endParaRPr lang="en-US" sz="1800"/>
          </a:p>
          <a:p>
            <a:endParaRPr lang="en-US" sz="1800"/>
          </a:p>
        </p:txBody>
      </p:sp>
      <p:pic>
        <p:nvPicPr>
          <p:cNvPr id="5" name="Picture 4" descr="No photo description available.">
            <a:extLst>
              <a:ext uri="{FF2B5EF4-FFF2-40B4-BE49-F238E27FC236}">
                <a16:creationId xmlns:a16="http://schemas.microsoft.com/office/drawing/2014/main" id="{E3186EDB-F00D-F5C9-B6A1-2863E15C66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209" b="1221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5575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EB941-F5A4-F96B-E520-AE9AD656A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anchor="b">
            <a:normAutofit/>
          </a:bodyPr>
          <a:lstStyle/>
          <a:p>
            <a:r>
              <a:rPr lang="en-US" sz="5600"/>
              <a:t>Partner Introductions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women posing for a picture&#10;&#10;Description automatically generated">
            <a:extLst>
              <a:ext uri="{FF2B5EF4-FFF2-40B4-BE49-F238E27FC236}">
                <a16:creationId xmlns:a16="http://schemas.microsoft.com/office/drawing/2014/main" id="{F0E6F7E8-6D67-FFD7-2214-2F99034733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0098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F5F6C-88BE-2691-37F2-5D8530895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California Coalition for Rural Housing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Iliana Chevez, Director of Tribal Programs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Liz Hernandez, Associate Tribal Program Manager</a:t>
            </a:r>
            <a:endParaRPr lang="en-US">
              <a:solidFill>
                <a:schemeClr val="tx1">
                  <a:alpha val="80000"/>
                </a:schemeClr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Gina Gradias, Tribal Programs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Mosaic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Lihbin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Shiao, Principal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1600" dirty="0">
              <a:solidFill>
                <a:srgbClr val="000000">
                  <a:alpha val="80000"/>
                </a:srgbClr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sz="1600" dirty="0">
              <a:solidFill>
                <a:srgbClr val="000000">
                  <a:alpha val="80000"/>
                </a:srgbClr>
              </a:solidFill>
            </a:endParaRPr>
          </a:p>
          <a:p>
            <a:endParaRPr lang="en-US" sz="2000">
              <a:solidFill>
                <a:srgbClr val="000000">
                  <a:alpha val="80000"/>
                </a:srgbClr>
              </a:solidFill>
            </a:endParaRPr>
          </a:p>
          <a:p>
            <a:pPr marL="0" indent="0">
              <a:buNone/>
            </a:pPr>
            <a:endParaRPr lang="en-US" sz="2000">
              <a:solidFill>
                <a:srgbClr val="000000">
                  <a:alpha val="80000"/>
                </a:srgbClr>
              </a:solidFill>
            </a:endParaRPr>
          </a:p>
          <a:p>
            <a:pPr marL="0" indent="0">
              <a:buNone/>
            </a:pPr>
            <a:endParaRPr lang="en-US" sz="2000">
              <a:solidFill>
                <a:srgbClr val="000000">
                  <a:alpha val="80000"/>
                </a:srgb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E7587C7B-E481-FBE6-8942-0761A7021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144" y="4503644"/>
            <a:ext cx="1963270" cy="196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40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38EA1-FDFC-4846-2907-EBFA57D0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US" sz="4000"/>
              <a:t>Where are you from?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FCE7DDF-2509-2C5F-4F8C-5FCA5D30DD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993838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4559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16BADB-B282-15FB-128E-B7E02EE61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California Tribal History 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99A08-8990-5802-E80B-3BF5BEAC3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174 Years of Housing Insecurities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039369F2-4DB5-AA74-8AB3-F59C9BFB7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356" y="1062215"/>
            <a:ext cx="6408836" cy="458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92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Funding Opportunities Through State Legislation: We did it, NOW YOU!</vt:lpstr>
      <vt:lpstr>Agenda </vt:lpstr>
      <vt:lpstr>Session Goals</vt:lpstr>
      <vt:lpstr>Introductions </vt:lpstr>
      <vt:lpstr>Introductions</vt:lpstr>
      <vt:lpstr>Introductions </vt:lpstr>
      <vt:lpstr>Partner Introductions</vt:lpstr>
      <vt:lpstr>Where are you from?</vt:lpstr>
      <vt:lpstr>California Tribal History </vt:lpstr>
      <vt:lpstr>174 Years of Housing Insecurities</vt:lpstr>
      <vt:lpstr>174 Years of Housing Insecurities</vt:lpstr>
      <vt:lpstr>174 Years of Housing Insecurities</vt:lpstr>
      <vt:lpstr>Scan for More CA Tribal History</vt:lpstr>
      <vt:lpstr>PowerPoint Presentation</vt:lpstr>
      <vt:lpstr>BAM! Worldwide PANDMIC!</vt:lpstr>
      <vt:lpstr>COVID-19</vt:lpstr>
      <vt:lpstr>Partnerships &amp; Relationship</vt:lpstr>
      <vt:lpstr>Partnerships &amp; Relations</vt:lpstr>
      <vt:lpstr>Drafting Committee</vt:lpstr>
      <vt:lpstr>Barriers in CA Housing </vt:lpstr>
      <vt:lpstr>THAT Committee</vt:lpstr>
      <vt:lpstr>Advocacy Efforts</vt:lpstr>
      <vt:lpstr>Barriers in CA Housing </vt:lpstr>
      <vt:lpstr>Threats and Opportunities</vt:lpstr>
      <vt:lpstr>Recent California Tribal Housing Bills</vt:lpstr>
      <vt:lpstr>California Housing Bills </vt:lpstr>
      <vt:lpstr>2024 Tribal Housing Bills</vt:lpstr>
      <vt:lpstr>BOTH BILLS SIGNED!</vt:lpstr>
      <vt:lpstr>WE DID IT!</vt:lpstr>
      <vt:lpstr>How can you do this in your State?</vt:lpstr>
      <vt:lpstr>Identifying a Champion</vt:lpstr>
      <vt:lpstr>Move Fast and Efficiently</vt:lpstr>
      <vt:lpstr>We are here to help</vt:lpstr>
      <vt:lpstr>Scan Code for More Information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760</cp:revision>
  <dcterms:created xsi:type="dcterms:W3CDTF">2024-12-11T07:05:18Z</dcterms:created>
  <dcterms:modified xsi:type="dcterms:W3CDTF">2024-12-11T15:47:44Z</dcterms:modified>
</cp:coreProperties>
</file>