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5"/>
  </p:notesMasterIdLst>
  <p:handoutMasterIdLst>
    <p:handoutMasterId r:id="rId26"/>
  </p:handoutMasterIdLst>
  <p:sldIdLst>
    <p:sldId id="261" r:id="rId5"/>
    <p:sldId id="266" r:id="rId6"/>
    <p:sldId id="1531" r:id="rId7"/>
    <p:sldId id="382" r:id="rId8"/>
    <p:sldId id="262" r:id="rId9"/>
    <p:sldId id="420" r:id="rId10"/>
    <p:sldId id="1537" r:id="rId11"/>
    <p:sldId id="432" r:id="rId12"/>
    <p:sldId id="1532" r:id="rId13"/>
    <p:sldId id="1534" r:id="rId14"/>
    <p:sldId id="1547" r:id="rId15"/>
    <p:sldId id="1538" r:id="rId16"/>
    <p:sldId id="1540" r:id="rId17"/>
    <p:sldId id="394" r:id="rId18"/>
    <p:sldId id="1544" r:id="rId19"/>
    <p:sldId id="1539" r:id="rId20"/>
    <p:sldId id="1545" r:id="rId21"/>
    <p:sldId id="1576" r:id="rId22"/>
    <p:sldId id="1542" r:id="rId23"/>
    <p:sldId id="1543" r:id="rId24"/>
  </p:sldIdLst>
  <p:sldSz cx="12192000" cy="6858000"/>
  <p:notesSz cx="6858000" cy="9144000"/>
  <p:embeddedFontLst>
    <p:embeddedFont>
      <p:font typeface="Public Sans" pitchFamily="2" charset="0"/>
      <p:regular r:id="rId27"/>
      <p:bold r:id="rId28"/>
      <p:italic r:id="rId29"/>
      <p:boldItalic r:id="rId30"/>
    </p:embeddedFont>
    <p:embeddedFont>
      <p:font typeface="Public Sans ExtraLight" pitchFamily="2" charset="0"/>
      <p:regular r:id="rId31"/>
      <p:italic r:id="rId32"/>
    </p:embeddedFont>
    <p:embeddedFont>
      <p:font typeface="Public Sans Light" pitchFamily="2" charset="0"/>
      <p:regular r:id="rId33"/>
      <p:italic r:id="rId34"/>
    </p:embeddedFont>
    <p:embeddedFont>
      <p:font typeface="Public Sans Medium" pitchFamily="2" charset="0"/>
      <p:regular r:id="rId35"/>
      <p: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1C783D-8568-0CA3-F5A3-81A58866A4DC}" name="Dean, Morgan" initials="DM" userId="S::mdean@enterprisecommunity.org::82fd780f-a55b-4573-b30b-798dacae2ad6" providerId="AD"/>
  <p188:author id="{C5F63B6A-45ED-24F2-9EEC-B5F55EB13A84}" name="Immonen, Evelyn" initials="EI" userId="S::eimmonen@enterprisecommunity.org::0ea4b603-3ea4-4c61-8e93-a935148375fc" providerId="AD"/>
  <p188:author id="{AD10E5F1-7E30-58D7-4325-9EE3840A4816}" name="Plummer, Tonya" initials="PT" userId="S::tplummer@enterprisecommunity.org::ccb59ce6-fd7c-458c-b5e3-b6e983451fc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agner, Caroline" initials="WC" lastIdx="9" clrIdx="0">
    <p:extLst>
      <p:ext uri="{19B8F6BF-5375-455C-9EA6-DF929625EA0E}">
        <p15:presenceInfo xmlns:p15="http://schemas.microsoft.com/office/powerpoint/2012/main" userId="S::cwagner@enterprisecommunity.org::67b5c371-479b-4359-9214-a41fd3af3f9c" providerId="AD"/>
      </p:ext>
    </p:extLst>
  </p:cmAuthor>
  <p:cmAuthor id="2" name="Geis, Aaron *Consultant" initials="GA*" lastIdx="1" clrIdx="1">
    <p:extLst>
      <p:ext uri="{19B8F6BF-5375-455C-9EA6-DF929625EA0E}">
        <p15:presenceInfo xmlns:p15="http://schemas.microsoft.com/office/powerpoint/2012/main" userId="S::ageis@enterprisecommunity.org::ab911bed-c726-4a3c-8c4f-bfa1d324f8c6" providerId="AD"/>
      </p:ext>
    </p:extLst>
  </p:cmAuthor>
  <p:cmAuthor id="3" name="Warshaw, Drew" initials="WD" lastIdx="24" clrIdx="2">
    <p:extLst>
      <p:ext uri="{19B8F6BF-5375-455C-9EA6-DF929625EA0E}">
        <p15:presenceInfo xmlns:p15="http://schemas.microsoft.com/office/powerpoint/2012/main" userId="S::dwarshaw@enterprisecommunity.org::ca06d023-1e20-4af2-874c-00a8bfaf610a" providerId="AD"/>
      </p:ext>
    </p:extLst>
  </p:cmAuthor>
  <p:cmAuthor id="4" name="McIntyre, Mandy" initials="MM" lastIdx="19" clrIdx="3">
    <p:extLst>
      <p:ext uri="{19B8F6BF-5375-455C-9EA6-DF929625EA0E}">
        <p15:presenceInfo xmlns:p15="http://schemas.microsoft.com/office/powerpoint/2012/main" userId="S::amcintyre@enterprisecommunity.org::159fb76e-799a-49bd-9a67-c601d63bfd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887A"/>
    <a:srgbClr val="052656"/>
    <a:srgbClr val="395599"/>
    <a:srgbClr val="59A4E8"/>
    <a:srgbClr val="77C098"/>
    <a:srgbClr val="054D40"/>
    <a:srgbClr val="F0CD8A"/>
    <a:srgbClr val="9D3F29"/>
    <a:srgbClr val="D88475"/>
    <a:srgbClr val="D3A1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77E76D-0B5B-4B86-BAD6-2561172AD499}" v="10" dt="2024-12-10T17:35:50.8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8" d="100"/>
          <a:sy n="58" d="100"/>
        </p:scale>
        <p:origin x="964" y="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8.fntdata"/><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mmonen, Evelyn" userId="0ea4b603-3ea4-4c61-8e93-a935148375fc" providerId="ADAL" clId="{D477E76D-0B5B-4B86-BAD6-2561172AD499}"/>
    <pc:docChg chg="undo custSel addSld delSld modSld sldOrd">
      <pc:chgData name="Immonen, Evelyn" userId="0ea4b603-3ea4-4c61-8e93-a935148375fc" providerId="ADAL" clId="{D477E76D-0B5B-4B86-BAD6-2561172AD499}" dt="2024-12-10T17:35:50.825" v="1134" actId="20577"/>
      <pc:docMkLst>
        <pc:docMk/>
      </pc:docMkLst>
      <pc:sldChg chg="modSp mod">
        <pc:chgData name="Immonen, Evelyn" userId="0ea4b603-3ea4-4c61-8e93-a935148375fc" providerId="ADAL" clId="{D477E76D-0B5B-4B86-BAD6-2561172AD499}" dt="2024-12-10T16:53:01.185" v="256" actId="207"/>
        <pc:sldMkLst>
          <pc:docMk/>
          <pc:sldMk cId="507851509" sldId="262"/>
        </pc:sldMkLst>
        <pc:spChg chg="mod">
          <ac:chgData name="Immonen, Evelyn" userId="0ea4b603-3ea4-4c61-8e93-a935148375fc" providerId="ADAL" clId="{D477E76D-0B5B-4B86-BAD6-2561172AD499}" dt="2024-12-10T16:53:01.185" v="256" actId="207"/>
          <ac:spMkLst>
            <pc:docMk/>
            <pc:sldMk cId="507851509" sldId="262"/>
            <ac:spMk id="21" creationId="{B01F4E11-B2D2-4C72-962F-378B74277F84}"/>
          </ac:spMkLst>
        </pc:spChg>
      </pc:sldChg>
      <pc:sldChg chg="modSp add mod">
        <pc:chgData name="Immonen, Evelyn" userId="0ea4b603-3ea4-4c61-8e93-a935148375fc" providerId="ADAL" clId="{D477E76D-0B5B-4B86-BAD6-2561172AD499}" dt="2024-12-10T16:52:26.161" v="210" actId="14826"/>
        <pc:sldMkLst>
          <pc:docMk/>
          <pc:sldMk cId="1090964253" sldId="382"/>
        </pc:sldMkLst>
        <pc:spChg chg="mod">
          <ac:chgData name="Immonen, Evelyn" userId="0ea4b603-3ea4-4c61-8e93-a935148375fc" providerId="ADAL" clId="{D477E76D-0B5B-4B86-BAD6-2561172AD499}" dt="2024-12-10T16:51:01.525" v="166" actId="20577"/>
          <ac:spMkLst>
            <pc:docMk/>
            <pc:sldMk cId="1090964253" sldId="382"/>
            <ac:spMk id="6" creationId="{38A96FA5-EECF-F092-7752-290E5DF999E9}"/>
          </ac:spMkLst>
        </pc:spChg>
        <pc:spChg chg="mod">
          <ac:chgData name="Immonen, Evelyn" userId="0ea4b603-3ea4-4c61-8e93-a935148375fc" providerId="ADAL" clId="{D477E76D-0B5B-4B86-BAD6-2561172AD499}" dt="2024-12-10T16:50:53.010" v="139" actId="20577"/>
          <ac:spMkLst>
            <pc:docMk/>
            <pc:sldMk cId="1090964253" sldId="382"/>
            <ac:spMk id="10" creationId="{E3DFC826-FED6-0A1C-5952-618194B460F0}"/>
          </ac:spMkLst>
        </pc:spChg>
        <pc:spChg chg="mod">
          <ac:chgData name="Immonen, Evelyn" userId="0ea4b603-3ea4-4c61-8e93-a935148375fc" providerId="ADAL" clId="{D477E76D-0B5B-4B86-BAD6-2561172AD499}" dt="2024-12-10T16:51:18.258" v="208" actId="20577"/>
          <ac:spMkLst>
            <pc:docMk/>
            <pc:sldMk cId="1090964253" sldId="382"/>
            <ac:spMk id="11" creationId="{C1669D70-753D-5793-1D60-F57B32D73716}"/>
          </ac:spMkLst>
        </pc:spChg>
        <pc:picChg chg="mod">
          <ac:chgData name="Immonen, Evelyn" userId="0ea4b603-3ea4-4c61-8e93-a935148375fc" providerId="ADAL" clId="{D477E76D-0B5B-4B86-BAD6-2561172AD499}" dt="2024-12-10T16:52:26.161" v="210" actId="14826"/>
          <ac:picMkLst>
            <pc:docMk/>
            <pc:sldMk cId="1090964253" sldId="382"/>
            <ac:picMk id="4" creationId="{F78A71FA-FBEC-DC1E-DE5D-6A0BB995341A}"/>
          </ac:picMkLst>
        </pc:picChg>
        <pc:picChg chg="mod">
          <ac:chgData name="Immonen, Evelyn" userId="0ea4b603-3ea4-4c61-8e93-a935148375fc" providerId="ADAL" clId="{D477E76D-0B5B-4B86-BAD6-2561172AD499}" dt="2024-12-10T16:51:44.734" v="209" actId="14826"/>
          <ac:picMkLst>
            <pc:docMk/>
            <pc:sldMk cId="1090964253" sldId="382"/>
            <ac:picMk id="5" creationId="{FF0FCE6E-3FE6-1FD7-4350-EE4E24DDC366}"/>
          </ac:picMkLst>
        </pc:picChg>
      </pc:sldChg>
      <pc:sldChg chg="addSp delSp modSp mod">
        <pc:chgData name="Immonen, Evelyn" userId="0ea4b603-3ea4-4c61-8e93-a935148375fc" providerId="ADAL" clId="{D477E76D-0B5B-4B86-BAD6-2561172AD499}" dt="2024-12-10T17:13:09.775" v="686" actId="20577"/>
        <pc:sldMkLst>
          <pc:docMk/>
          <pc:sldMk cId="1148481841" sldId="432"/>
        </pc:sldMkLst>
        <pc:spChg chg="mod">
          <ac:chgData name="Immonen, Evelyn" userId="0ea4b603-3ea4-4c61-8e93-a935148375fc" providerId="ADAL" clId="{D477E76D-0B5B-4B86-BAD6-2561172AD499}" dt="2024-12-10T17:13:02.753" v="663" actId="20577"/>
          <ac:spMkLst>
            <pc:docMk/>
            <pc:sldMk cId="1148481841" sldId="432"/>
            <ac:spMk id="2" creationId="{8F0449FB-9BB9-04B5-B7C3-F7D720A1F94E}"/>
          </ac:spMkLst>
        </pc:spChg>
        <pc:spChg chg="mod">
          <ac:chgData name="Immonen, Evelyn" userId="0ea4b603-3ea4-4c61-8e93-a935148375fc" providerId="ADAL" clId="{D477E76D-0B5B-4B86-BAD6-2561172AD499}" dt="2024-12-10T17:13:09.775" v="686" actId="20577"/>
          <ac:spMkLst>
            <pc:docMk/>
            <pc:sldMk cId="1148481841" sldId="432"/>
            <ac:spMk id="5" creationId="{85DB3C53-B730-F301-E977-7EBD341FCCE4}"/>
          </ac:spMkLst>
        </pc:spChg>
        <pc:graphicFrameChg chg="modGraphic">
          <ac:chgData name="Immonen, Evelyn" userId="0ea4b603-3ea4-4c61-8e93-a935148375fc" providerId="ADAL" clId="{D477E76D-0B5B-4B86-BAD6-2561172AD499}" dt="2024-12-10T17:12:39.573" v="647" actId="14734"/>
          <ac:graphicFrameMkLst>
            <pc:docMk/>
            <pc:sldMk cId="1148481841" sldId="432"/>
            <ac:graphicFrameMk id="4" creationId="{BE421EE2-1FF4-AABA-5022-C299C52BDC80}"/>
          </ac:graphicFrameMkLst>
        </pc:graphicFrameChg>
        <pc:graphicFrameChg chg="add del mod modGraphic">
          <ac:chgData name="Immonen, Evelyn" userId="0ea4b603-3ea4-4c61-8e93-a935148375fc" providerId="ADAL" clId="{D477E76D-0B5B-4B86-BAD6-2561172AD499}" dt="2024-12-10T17:11:25.832" v="591" actId="478"/>
          <ac:graphicFrameMkLst>
            <pc:docMk/>
            <pc:sldMk cId="1148481841" sldId="432"/>
            <ac:graphicFrameMk id="6" creationId="{3402FCB3-5CF9-BF2B-BA54-FDDF3E362513}"/>
          </ac:graphicFrameMkLst>
        </pc:graphicFrameChg>
      </pc:sldChg>
      <pc:sldChg chg="addSp modSp mod ord">
        <pc:chgData name="Immonen, Evelyn" userId="0ea4b603-3ea4-4c61-8e93-a935148375fc" providerId="ADAL" clId="{D477E76D-0B5B-4B86-BAD6-2561172AD499}" dt="2024-12-10T17:15:26.051" v="786" actId="122"/>
        <pc:sldMkLst>
          <pc:docMk/>
          <pc:sldMk cId="1226602109" sldId="1532"/>
        </pc:sldMkLst>
        <pc:spChg chg="add mod">
          <ac:chgData name="Immonen, Evelyn" userId="0ea4b603-3ea4-4c61-8e93-a935148375fc" providerId="ADAL" clId="{D477E76D-0B5B-4B86-BAD6-2561172AD499}" dt="2024-12-10T17:15:26.051" v="786" actId="122"/>
          <ac:spMkLst>
            <pc:docMk/>
            <pc:sldMk cId="1226602109" sldId="1532"/>
            <ac:spMk id="2" creationId="{5AD8CB0F-8177-F4EB-3EBD-DCEA2596CFD4}"/>
          </ac:spMkLst>
        </pc:spChg>
      </pc:sldChg>
      <pc:sldChg chg="del">
        <pc:chgData name="Immonen, Evelyn" userId="0ea4b603-3ea4-4c61-8e93-a935148375fc" providerId="ADAL" clId="{D477E76D-0B5B-4B86-BAD6-2561172AD499}" dt="2024-12-10T17:15:49.409" v="787" actId="2696"/>
        <pc:sldMkLst>
          <pc:docMk/>
          <pc:sldMk cId="6542326" sldId="1533"/>
        </pc:sldMkLst>
      </pc:sldChg>
      <pc:sldChg chg="modSp mod ord">
        <pc:chgData name="Immonen, Evelyn" userId="0ea4b603-3ea4-4c61-8e93-a935148375fc" providerId="ADAL" clId="{D477E76D-0B5B-4B86-BAD6-2561172AD499}" dt="2024-12-10T17:13:29.348" v="703"/>
        <pc:sldMkLst>
          <pc:docMk/>
          <pc:sldMk cId="494554561" sldId="1534"/>
        </pc:sldMkLst>
        <pc:spChg chg="mod">
          <ac:chgData name="Immonen, Evelyn" userId="0ea4b603-3ea4-4c61-8e93-a935148375fc" providerId="ADAL" clId="{D477E76D-0B5B-4B86-BAD6-2561172AD499}" dt="2024-12-10T17:13:26.620" v="701" actId="20577"/>
          <ac:spMkLst>
            <pc:docMk/>
            <pc:sldMk cId="494554561" sldId="1534"/>
            <ac:spMk id="10" creationId="{093FC980-1C5B-1FD2-55C6-0C9A56345CDD}"/>
          </ac:spMkLst>
        </pc:spChg>
      </pc:sldChg>
      <pc:sldChg chg="del">
        <pc:chgData name="Immonen, Evelyn" userId="0ea4b603-3ea4-4c61-8e93-a935148375fc" providerId="ADAL" clId="{D477E76D-0B5B-4B86-BAD6-2561172AD499}" dt="2024-12-10T17:16:02.929" v="788" actId="2696"/>
        <pc:sldMkLst>
          <pc:docMk/>
          <pc:sldMk cId="3275396192" sldId="1536"/>
        </pc:sldMkLst>
      </pc:sldChg>
      <pc:sldChg chg="modSp mod ord">
        <pc:chgData name="Immonen, Evelyn" userId="0ea4b603-3ea4-4c61-8e93-a935148375fc" providerId="ADAL" clId="{D477E76D-0B5B-4B86-BAD6-2561172AD499}" dt="2024-12-10T17:33:02.180" v="976" actId="1076"/>
        <pc:sldMkLst>
          <pc:docMk/>
          <pc:sldMk cId="1598973780" sldId="1537"/>
        </pc:sldMkLst>
        <pc:spChg chg="mod">
          <ac:chgData name="Immonen, Evelyn" userId="0ea4b603-3ea4-4c61-8e93-a935148375fc" providerId="ADAL" clId="{D477E76D-0B5B-4B86-BAD6-2561172AD499}" dt="2024-12-10T17:33:02.180" v="976" actId="1076"/>
          <ac:spMkLst>
            <pc:docMk/>
            <pc:sldMk cId="1598973780" sldId="1537"/>
            <ac:spMk id="19" creationId="{30CC6F97-723E-BA33-D92C-BA2D3CB490F0}"/>
          </ac:spMkLst>
        </pc:spChg>
      </pc:sldChg>
      <pc:sldChg chg="del">
        <pc:chgData name="Immonen, Evelyn" userId="0ea4b603-3ea4-4c61-8e93-a935148375fc" providerId="ADAL" clId="{D477E76D-0B5B-4B86-BAD6-2561172AD499}" dt="2024-12-10T16:49:24.384" v="68" actId="2696"/>
        <pc:sldMkLst>
          <pc:docMk/>
          <pc:sldMk cId="3673323811" sldId="1541"/>
        </pc:sldMkLst>
      </pc:sldChg>
      <pc:sldChg chg="modSp mod">
        <pc:chgData name="Immonen, Evelyn" userId="0ea4b603-3ea4-4c61-8e93-a935148375fc" providerId="ADAL" clId="{D477E76D-0B5B-4B86-BAD6-2561172AD499}" dt="2024-12-10T17:35:50.825" v="1134" actId="20577"/>
        <pc:sldMkLst>
          <pc:docMk/>
          <pc:sldMk cId="496175164" sldId="1542"/>
        </pc:sldMkLst>
        <pc:spChg chg="mod">
          <ac:chgData name="Immonen, Evelyn" userId="0ea4b603-3ea4-4c61-8e93-a935148375fc" providerId="ADAL" clId="{D477E76D-0B5B-4B86-BAD6-2561172AD499}" dt="2024-12-10T17:35:50.825" v="1134" actId="20577"/>
          <ac:spMkLst>
            <pc:docMk/>
            <pc:sldMk cId="496175164" sldId="1542"/>
            <ac:spMk id="7" creationId="{6A56B255-0053-45E6-9B99-33D160AAEEEB}"/>
          </ac:spMkLst>
        </pc:spChg>
        <pc:spChg chg="mod">
          <ac:chgData name="Immonen, Evelyn" userId="0ea4b603-3ea4-4c61-8e93-a935148375fc" providerId="ADAL" clId="{D477E76D-0B5B-4B86-BAD6-2561172AD499}" dt="2024-12-10T17:17:45.968" v="803" actId="20577"/>
          <ac:spMkLst>
            <pc:docMk/>
            <pc:sldMk cId="496175164" sldId="1542"/>
            <ac:spMk id="8" creationId="{58D3D579-FE8F-4A41-B9C5-4304601719B4}"/>
          </ac:spMkLst>
        </pc:spChg>
      </pc:sldChg>
      <pc:sldChg chg="modSp mod">
        <pc:chgData name="Immonen, Evelyn" userId="0ea4b603-3ea4-4c61-8e93-a935148375fc" providerId="ADAL" clId="{D477E76D-0B5B-4B86-BAD6-2561172AD499}" dt="2024-12-10T17:34:16.383" v="1013" actId="20577"/>
        <pc:sldMkLst>
          <pc:docMk/>
          <pc:sldMk cId="4157177280" sldId="1543"/>
        </pc:sldMkLst>
        <pc:spChg chg="mod">
          <ac:chgData name="Immonen, Evelyn" userId="0ea4b603-3ea4-4c61-8e93-a935148375fc" providerId="ADAL" clId="{D477E76D-0B5B-4B86-BAD6-2561172AD499}" dt="2024-12-10T17:34:16.383" v="1013" actId="20577"/>
          <ac:spMkLst>
            <pc:docMk/>
            <pc:sldMk cId="4157177280" sldId="1543"/>
            <ac:spMk id="9" creationId="{67F50E5B-9D87-429F-88E9-97A02D268DB4}"/>
          </ac:spMkLst>
        </pc:spChg>
        <pc:picChg chg="mod">
          <ac:chgData name="Immonen, Evelyn" userId="0ea4b603-3ea4-4c61-8e93-a935148375fc" providerId="ADAL" clId="{D477E76D-0B5B-4B86-BAD6-2561172AD499}" dt="2024-12-10T17:33:57.390" v="978" actId="196"/>
          <ac:picMkLst>
            <pc:docMk/>
            <pc:sldMk cId="4157177280" sldId="1543"/>
            <ac:picMk id="11" creationId="{83F4A09E-7500-E349-86C7-5D165353FBF2}"/>
          </ac:picMkLst>
        </pc:picChg>
      </pc:sldChg>
      <pc:sldChg chg="del">
        <pc:chgData name="Immonen, Evelyn" userId="0ea4b603-3ea4-4c61-8e93-a935148375fc" providerId="ADAL" clId="{D477E76D-0B5B-4B86-BAD6-2561172AD499}" dt="2024-12-10T17:33:13.676" v="977" actId="2696"/>
        <pc:sldMkLst>
          <pc:docMk/>
          <pc:sldMk cId="2010059529" sldId="1546"/>
        </pc:sldMkLst>
      </pc:sldChg>
      <pc:sldChg chg="modSp add mod">
        <pc:chgData name="Immonen, Evelyn" userId="0ea4b603-3ea4-4c61-8e93-a935148375fc" providerId="ADAL" clId="{D477E76D-0B5B-4B86-BAD6-2561172AD499}" dt="2024-12-10T16:49:16.933" v="67" actId="20577"/>
        <pc:sldMkLst>
          <pc:docMk/>
          <pc:sldMk cId="1605905020" sldId="1576"/>
        </pc:sldMkLst>
        <pc:spChg chg="mod">
          <ac:chgData name="Immonen, Evelyn" userId="0ea4b603-3ea4-4c61-8e93-a935148375fc" providerId="ADAL" clId="{D477E76D-0B5B-4B86-BAD6-2561172AD499}" dt="2024-12-10T16:47:54.465" v="10" actId="13926"/>
          <ac:spMkLst>
            <pc:docMk/>
            <pc:sldMk cId="1605905020" sldId="1576"/>
            <ac:spMk id="2" creationId="{F4A4E664-6B6C-BD22-B27B-23C0E52617C5}"/>
          </ac:spMkLst>
        </pc:spChg>
        <pc:spChg chg="mod">
          <ac:chgData name="Immonen, Evelyn" userId="0ea4b603-3ea4-4c61-8e93-a935148375fc" providerId="ADAL" clId="{D477E76D-0B5B-4B86-BAD6-2561172AD499}" dt="2024-12-10T16:49:16.933" v="67" actId="20577"/>
          <ac:spMkLst>
            <pc:docMk/>
            <pc:sldMk cId="1605905020" sldId="1576"/>
            <ac:spMk id="9" creationId="{2FF59945-0746-314A-6794-9283116520D0}"/>
          </ac:spMkLst>
        </pc:spChg>
        <pc:spChg chg="mod">
          <ac:chgData name="Immonen, Evelyn" userId="0ea4b603-3ea4-4c61-8e93-a935148375fc" providerId="ADAL" clId="{D477E76D-0B5B-4B86-BAD6-2561172AD499}" dt="2024-12-10T16:48:15.684" v="13" actId="1076"/>
          <ac:spMkLst>
            <pc:docMk/>
            <pc:sldMk cId="1605905020" sldId="1576"/>
            <ac:spMk id="13" creationId="{1CA25032-444A-AB3F-672F-F5CC329FB9E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0B22F0-BD6E-854A-82E4-08645082454C}" type="doc">
      <dgm:prSet loTypeId="urn:microsoft.com/office/officeart/2005/8/layout/hChevron3" loCatId="" qsTypeId="urn:microsoft.com/office/officeart/2005/8/quickstyle/simple1" qsCatId="simple" csTypeId="urn:microsoft.com/office/officeart/2005/8/colors/accent1_2" csCatId="accent1" phldr="1"/>
      <dgm:spPr/>
    </dgm:pt>
    <dgm:pt modelId="{92F49A43-0D36-DB41-B114-20B49AD61359}" type="pres">
      <dgm:prSet presAssocID="{E80B22F0-BD6E-854A-82E4-08645082454C}" presName="Name0" presStyleCnt="0">
        <dgm:presLayoutVars>
          <dgm:dir/>
          <dgm:resizeHandles val="exact"/>
        </dgm:presLayoutVars>
      </dgm:prSet>
      <dgm:spPr/>
    </dgm:pt>
  </dgm:ptLst>
  <dgm:cxnLst>
    <dgm:cxn modelId="{3BBBC6D4-D3D8-E141-AB85-DE0210B1BAF7}" type="presOf" srcId="{E80B22F0-BD6E-854A-82E4-08645082454C}" destId="{92F49A43-0D36-DB41-B114-20B49AD61359}"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5FEC7-13AF-4231-99EA-0B9E82810D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0436B39-83D7-4C2A-91CC-1F4C01F719F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898B0E-4354-4688-955B-08ACE8E6236A}" type="datetimeFigureOut">
              <a:rPr lang="en-US" smtClean="0"/>
              <a:t>12/6/2024</a:t>
            </a:fld>
            <a:endParaRPr lang="en-US"/>
          </a:p>
        </p:txBody>
      </p:sp>
      <p:sp>
        <p:nvSpPr>
          <p:cNvPr id="4" name="Footer Placeholder 3">
            <a:extLst>
              <a:ext uri="{FF2B5EF4-FFF2-40B4-BE49-F238E27FC236}">
                <a16:creationId xmlns:a16="http://schemas.microsoft.com/office/drawing/2014/main" id="{C51D0989-1E1D-4E04-8413-CAEB17AA10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7F465F8-100D-47B4-BE52-B2E297979A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7E4063-722D-4C0D-95DA-A527E0AA304E}" type="slidenum">
              <a:rPr lang="en-US" smtClean="0"/>
              <a:t>‹#›</a:t>
            </a:fld>
            <a:endParaRPr lang="en-US"/>
          </a:p>
        </p:txBody>
      </p:sp>
    </p:spTree>
    <p:extLst>
      <p:ext uri="{BB962C8B-B14F-4D97-AF65-F5344CB8AC3E}">
        <p14:creationId xmlns:p14="http://schemas.microsoft.com/office/powerpoint/2010/main" val="1236931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166814-59C2-4351-9DC3-41CA6AEE54AA}"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4D711E-BFAA-4C1D-B598-4F702EBD7F67}" type="slidenum">
              <a:rPr lang="en-US" smtClean="0"/>
              <a:t>‹#›</a:t>
            </a:fld>
            <a:endParaRPr lang="en-US"/>
          </a:p>
        </p:txBody>
      </p:sp>
    </p:spTree>
    <p:extLst>
      <p:ext uri="{BB962C8B-B14F-4D97-AF65-F5344CB8AC3E}">
        <p14:creationId xmlns:p14="http://schemas.microsoft.com/office/powerpoint/2010/main" val="262965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3C9E0-C27A-49E8-825F-AAFAC6D18BA9}" type="slidenum">
              <a:rPr lang="en-US"/>
              <a:t>4</a:t>
            </a:fld>
            <a:endParaRPr lang="en-US"/>
          </a:p>
        </p:txBody>
      </p:sp>
    </p:spTree>
    <p:extLst>
      <p:ext uri="{BB962C8B-B14F-4D97-AF65-F5344CB8AC3E}">
        <p14:creationId xmlns:p14="http://schemas.microsoft.com/office/powerpoint/2010/main" val="2191922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ts val="1223"/>
              </a:lnSpc>
              <a:spcAft>
                <a:spcPts val="815"/>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8FE8C6-40C5-3A47-B40B-BF6D66835AAD}" type="slidenum">
              <a:rPr lang="en-US" smtClean="0"/>
              <a:t>16</a:t>
            </a:fld>
            <a:endParaRPr lang="en-US"/>
          </a:p>
        </p:txBody>
      </p:sp>
    </p:spTree>
    <p:extLst>
      <p:ext uri="{BB962C8B-B14F-4D97-AF65-F5344CB8AC3E}">
        <p14:creationId xmlns:p14="http://schemas.microsoft.com/office/powerpoint/2010/main" val="2348735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07000"/>
              </a:lnSpc>
              <a:spcAft>
                <a:spcPts val="815"/>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8FE8C6-40C5-3A47-B40B-BF6D66835AAD}" type="slidenum">
              <a:rPr lang="en-US" smtClean="0"/>
              <a:t>6</a:t>
            </a:fld>
            <a:endParaRPr lang="en-US"/>
          </a:p>
        </p:txBody>
      </p:sp>
    </p:spTree>
    <p:extLst>
      <p:ext uri="{BB962C8B-B14F-4D97-AF65-F5344CB8AC3E}">
        <p14:creationId xmlns:p14="http://schemas.microsoft.com/office/powerpoint/2010/main" val="1894306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45D28-323D-E45E-10C7-FBA016BE1E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8A80C-50B7-AD9E-2DA7-25821AB38B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9D676C-661A-5B1E-0E4D-56FF6A82DDBE}"/>
              </a:ext>
            </a:extLst>
          </p:cNvPr>
          <p:cNvSpPr>
            <a:spLocks noGrp="1"/>
          </p:cNvSpPr>
          <p:nvPr>
            <p:ph type="body" idx="1"/>
          </p:nvPr>
        </p:nvSpPr>
        <p:spPr/>
        <p:txBody>
          <a:bodyPr/>
          <a:lstStyle/>
          <a:p>
            <a:pPr marL="0">
              <a:lnSpc>
                <a:spcPct val="107000"/>
              </a:lnSpc>
              <a:spcAft>
                <a:spcPts val="815"/>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651A11B-0B54-892F-3F06-2645BF23E882}"/>
              </a:ext>
            </a:extLst>
          </p:cNvPr>
          <p:cNvSpPr>
            <a:spLocks noGrp="1"/>
          </p:cNvSpPr>
          <p:nvPr>
            <p:ph type="sldNum" sz="quarter" idx="5"/>
          </p:nvPr>
        </p:nvSpPr>
        <p:spPr/>
        <p:txBody>
          <a:bodyPr/>
          <a:lstStyle/>
          <a:p>
            <a:fld id="{A38FE8C6-40C5-3A47-B40B-BF6D66835AAD}" type="slidenum">
              <a:rPr lang="en-US" smtClean="0"/>
              <a:t>7</a:t>
            </a:fld>
            <a:endParaRPr lang="en-US"/>
          </a:p>
        </p:txBody>
      </p:sp>
    </p:spTree>
    <p:extLst>
      <p:ext uri="{BB962C8B-B14F-4D97-AF65-F5344CB8AC3E}">
        <p14:creationId xmlns:p14="http://schemas.microsoft.com/office/powerpoint/2010/main" val="1186470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BAC7C-44C8-B017-E40F-8A95CA7F0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8B694-C074-7C03-CFBC-6C8DF357E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A02F3-F8D9-EF51-2788-3685395A3E02}"/>
              </a:ext>
            </a:extLst>
          </p:cNvPr>
          <p:cNvSpPr>
            <a:spLocks noGrp="1"/>
          </p:cNvSpPr>
          <p:nvPr>
            <p:ph type="body" idx="1"/>
          </p:nvPr>
        </p:nvSpPr>
        <p:spPr/>
        <p:txBody>
          <a:bodyPr/>
          <a:lstStyle/>
          <a:p>
            <a:pPr marL="0">
              <a:lnSpc>
                <a:spcPct val="107000"/>
              </a:lnSpc>
              <a:spcAft>
                <a:spcPts val="815"/>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4469E67-F06C-2217-9C8C-51E80398E7F6}"/>
              </a:ext>
            </a:extLst>
          </p:cNvPr>
          <p:cNvSpPr>
            <a:spLocks noGrp="1"/>
          </p:cNvSpPr>
          <p:nvPr>
            <p:ph type="sldNum" sz="quarter" idx="5"/>
          </p:nvPr>
        </p:nvSpPr>
        <p:spPr/>
        <p:txBody>
          <a:bodyPr/>
          <a:lstStyle/>
          <a:p>
            <a:fld id="{A38FE8C6-40C5-3A47-B40B-BF6D66835AAD}" type="slidenum">
              <a:rPr lang="en-US" smtClean="0"/>
              <a:t>8</a:t>
            </a:fld>
            <a:endParaRPr lang="en-US"/>
          </a:p>
        </p:txBody>
      </p:sp>
    </p:spTree>
    <p:extLst>
      <p:ext uri="{BB962C8B-B14F-4D97-AF65-F5344CB8AC3E}">
        <p14:creationId xmlns:p14="http://schemas.microsoft.com/office/powerpoint/2010/main" val="3693080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CA85B-981E-0E9E-8C66-0F01B93344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096E21-7A4E-4D3E-54A2-ABF81ECE8B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3BB327-DF5A-5BF8-268E-B38908226800}"/>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6EA87699-114C-5D12-9EAC-8127E0663611}"/>
              </a:ext>
            </a:extLst>
          </p:cNvPr>
          <p:cNvSpPr>
            <a:spLocks noGrp="1"/>
          </p:cNvSpPr>
          <p:nvPr>
            <p:ph type="sldNum" sz="quarter" idx="5"/>
          </p:nvPr>
        </p:nvSpPr>
        <p:spPr/>
        <p:txBody>
          <a:bodyPr/>
          <a:lstStyle/>
          <a:p>
            <a:fld id="{5F4D711E-BFAA-4C1D-B598-4F702EBD7F67}" type="slidenum">
              <a:rPr lang="en-US" smtClean="0"/>
              <a:t>10</a:t>
            </a:fld>
            <a:endParaRPr lang="en-US"/>
          </a:p>
        </p:txBody>
      </p:sp>
    </p:spTree>
    <p:extLst>
      <p:ext uri="{BB962C8B-B14F-4D97-AF65-F5344CB8AC3E}">
        <p14:creationId xmlns:p14="http://schemas.microsoft.com/office/powerpoint/2010/main" val="1114405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ts val="1223"/>
              </a:lnSpc>
              <a:spcAft>
                <a:spcPts val="815"/>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8FE8C6-40C5-3A47-B40B-BF6D66835AAD}" type="slidenum">
              <a:rPr lang="en-US" smtClean="0"/>
              <a:t>11</a:t>
            </a:fld>
            <a:endParaRPr lang="en-US"/>
          </a:p>
        </p:txBody>
      </p:sp>
    </p:spTree>
    <p:extLst>
      <p:ext uri="{BB962C8B-B14F-4D97-AF65-F5344CB8AC3E}">
        <p14:creationId xmlns:p14="http://schemas.microsoft.com/office/powerpoint/2010/main" val="391116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A202A-F633-0534-8A2C-32C1AE1FA1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888A6-52D1-210D-FFC7-3075A733AC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771EDD-468C-500C-502D-8484D301E4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D8C6EF-0627-6D3D-1575-FC6297A1E047}"/>
              </a:ext>
            </a:extLst>
          </p:cNvPr>
          <p:cNvSpPr>
            <a:spLocks noGrp="1"/>
          </p:cNvSpPr>
          <p:nvPr>
            <p:ph type="sldNum" sz="quarter" idx="5"/>
          </p:nvPr>
        </p:nvSpPr>
        <p:spPr/>
        <p:txBody>
          <a:bodyPr/>
          <a:lstStyle/>
          <a:p>
            <a:fld id="{5F4D711E-BFAA-4C1D-B598-4F702EBD7F67}" type="slidenum">
              <a:rPr lang="en-US" smtClean="0"/>
              <a:t>13</a:t>
            </a:fld>
            <a:endParaRPr lang="en-US"/>
          </a:p>
        </p:txBody>
      </p:sp>
    </p:spTree>
    <p:extLst>
      <p:ext uri="{BB962C8B-B14F-4D97-AF65-F5344CB8AC3E}">
        <p14:creationId xmlns:p14="http://schemas.microsoft.com/office/powerpoint/2010/main" val="3650281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ts val="1223"/>
              </a:lnSpc>
              <a:spcAft>
                <a:spcPts val="815"/>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8FE8C6-40C5-3A47-B40B-BF6D66835AAD}" type="slidenum">
              <a:rPr lang="en-US" smtClean="0"/>
              <a:t>14</a:t>
            </a:fld>
            <a:endParaRPr lang="en-US"/>
          </a:p>
        </p:txBody>
      </p:sp>
    </p:spTree>
    <p:extLst>
      <p:ext uri="{BB962C8B-B14F-4D97-AF65-F5344CB8AC3E}">
        <p14:creationId xmlns:p14="http://schemas.microsoft.com/office/powerpoint/2010/main" val="230261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A202A-F633-0534-8A2C-32C1AE1FA1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888A6-52D1-210D-FFC7-3075A733AC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771EDD-468C-500C-502D-8484D301E4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D8C6EF-0627-6D3D-1575-FC6297A1E047}"/>
              </a:ext>
            </a:extLst>
          </p:cNvPr>
          <p:cNvSpPr>
            <a:spLocks noGrp="1"/>
          </p:cNvSpPr>
          <p:nvPr>
            <p:ph type="sldNum" sz="quarter" idx="5"/>
          </p:nvPr>
        </p:nvSpPr>
        <p:spPr/>
        <p:txBody>
          <a:bodyPr/>
          <a:lstStyle/>
          <a:p>
            <a:fld id="{5F4D711E-BFAA-4C1D-B598-4F702EBD7F67}" type="slidenum">
              <a:rPr lang="en-US" smtClean="0"/>
              <a:t>15</a:t>
            </a:fld>
            <a:endParaRPr lang="en-US"/>
          </a:p>
        </p:txBody>
      </p:sp>
    </p:spTree>
    <p:extLst>
      <p:ext uri="{BB962C8B-B14F-4D97-AF65-F5344CB8AC3E}">
        <p14:creationId xmlns:p14="http://schemas.microsoft.com/office/powerpoint/2010/main" val="2244303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B2AE7B3-5FEA-474B-85F2-8161BFC1EB50}"/>
              </a:ext>
            </a:extLst>
          </p:cNvPr>
          <p:cNvSpPr>
            <a:spLocks noGrp="1"/>
          </p:cNvSpPr>
          <p:nvPr>
            <p:ph type="pic" sz="quarter" idx="13"/>
          </p:nvPr>
        </p:nvSpPr>
        <p:spPr>
          <a:xfrm>
            <a:off x="0" y="0"/>
            <a:ext cx="12192000" cy="6858000"/>
          </a:xfrm>
          <a:solidFill>
            <a:schemeClr val="bg1">
              <a:lumMod val="95000"/>
            </a:schemeClr>
          </a:solidFill>
        </p:spPr>
        <p:txBody>
          <a:bodyPr/>
          <a:lstStyle>
            <a:lvl1pPr algn="ctr">
              <a:defRPr/>
            </a:lvl1pPr>
          </a:lstStyle>
          <a:p>
            <a:r>
              <a:rPr lang="en-US"/>
              <a:t>Click icon to add picture</a:t>
            </a:r>
          </a:p>
        </p:txBody>
      </p:sp>
      <p:sp>
        <p:nvSpPr>
          <p:cNvPr id="24" name="Text Placeholder 23">
            <a:extLst>
              <a:ext uri="{FF2B5EF4-FFF2-40B4-BE49-F238E27FC236}">
                <a16:creationId xmlns:a16="http://schemas.microsoft.com/office/drawing/2014/main" id="{C775A514-DC61-45A8-843D-185C2C4827E2}"/>
              </a:ext>
            </a:extLst>
          </p:cNvPr>
          <p:cNvSpPr>
            <a:spLocks noGrp="1"/>
          </p:cNvSpPr>
          <p:nvPr>
            <p:ph type="body" sz="quarter" idx="14"/>
          </p:nvPr>
        </p:nvSpPr>
        <p:spPr bwMode="gray">
          <a:xfrm>
            <a:off x="432619" y="447676"/>
            <a:ext cx="5034117" cy="5962650"/>
          </a:xfrm>
          <a:custGeom>
            <a:avLst/>
            <a:gdLst>
              <a:gd name="connsiteX0" fmla="*/ 0 w 4434349"/>
              <a:gd name="connsiteY0" fmla="*/ 0 h 5962650"/>
              <a:gd name="connsiteX1" fmla="*/ 4434349 w 4434349"/>
              <a:gd name="connsiteY1" fmla="*/ 0 h 5962650"/>
              <a:gd name="connsiteX2" fmla="*/ 4434349 w 4434349"/>
              <a:gd name="connsiteY2" fmla="*/ 5962650 h 5962650"/>
              <a:gd name="connsiteX3" fmla="*/ 0 w 4434349"/>
              <a:gd name="connsiteY3" fmla="*/ 5962650 h 5962650"/>
              <a:gd name="connsiteX4" fmla="*/ 0 w 4434349"/>
              <a:gd name="connsiteY4" fmla="*/ 0 h 5962650"/>
              <a:gd name="connsiteX0" fmla="*/ 0 w 5034117"/>
              <a:gd name="connsiteY0" fmla="*/ 0 h 5962650"/>
              <a:gd name="connsiteX1" fmla="*/ 5034117 w 5034117"/>
              <a:gd name="connsiteY1" fmla="*/ 9833 h 5962650"/>
              <a:gd name="connsiteX2" fmla="*/ 4434349 w 5034117"/>
              <a:gd name="connsiteY2" fmla="*/ 5962650 h 5962650"/>
              <a:gd name="connsiteX3" fmla="*/ 0 w 5034117"/>
              <a:gd name="connsiteY3" fmla="*/ 5962650 h 5962650"/>
              <a:gd name="connsiteX4" fmla="*/ 0 w 5034117"/>
              <a:gd name="connsiteY4" fmla="*/ 0 h 596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117" h="5962650">
                <a:moveTo>
                  <a:pt x="0" y="0"/>
                </a:moveTo>
                <a:lnTo>
                  <a:pt x="5034117" y="9833"/>
                </a:lnTo>
                <a:lnTo>
                  <a:pt x="4434349" y="5962650"/>
                </a:lnTo>
                <a:lnTo>
                  <a:pt x="0" y="5962650"/>
                </a:lnTo>
                <a:lnTo>
                  <a:pt x="0" y="0"/>
                </a:lnTo>
                <a:close/>
              </a:path>
            </a:pathLst>
          </a:custGeom>
          <a:solidFill>
            <a:schemeClr val="tx1"/>
          </a:solidFill>
        </p:spPr>
        <p:txBody>
          <a:bodyPr lIns="457200" tIns="1783080" rIns="457200" anchor="t" anchorCtr="0"/>
          <a:lstStyle>
            <a:lvl1pPr marL="0" indent="0">
              <a:lnSpc>
                <a:spcPct val="85000"/>
              </a:lnSpc>
              <a:buNone/>
              <a:defRPr sz="4200" b="1">
                <a:solidFill>
                  <a:schemeClr val="bg1"/>
                </a:solidFill>
                <a:latin typeface="+mj-lt"/>
              </a:defRPr>
            </a:lvl1pPr>
            <a:lvl2pPr marL="0" indent="0">
              <a:spcBef>
                <a:spcPts val="1200"/>
              </a:spcBef>
              <a:buNone/>
              <a:defRPr sz="1600">
                <a:solidFill>
                  <a:schemeClr val="bg1"/>
                </a:solidFill>
                <a:latin typeface="+mj-lt"/>
              </a:defRPr>
            </a:lvl2pPr>
            <a:lvl3pPr marL="0" indent="0">
              <a:spcBef>
                <a:spcPts val="1800"/>
              </a:spcBef>
              <a:buNone/>
              <a:defRPr sz="1200" b="1" cap="all" baseline="0">
                <a:solidFill>
                  <a:schemeClr val="bg1"/>
                </a:solidFill>
                <a:latin typeface="+mj-lt"/>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4FE82B48-3FD9-4579-ABBD-77774CA58881}"/>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27" name="Text Placeholder 26">
            <a:extLst>
              <a:ext uri="{FF2B5EF4-FFF2-40B4-BE49-F238E27FC236}">
                <a16:creationId xmlns:a16="http://schemas.microsoft.com/office/drawing/2014/main" id="{463B8F47-2AD8-4AC9-B4E8-7797EF316936}"/>
              </a:ext>
            </a:extLst>
          </p:cNvPr>
          <p:cNvSpPr>
            <a:spLocks noGrp="1"/>
          </p:cNvSpPr>
          <p:nvPr>
            <p:ph type="body" sz="quarter" idx="15" hasCustomPrompt="1"/>
          </p:nvPr>
        </p:nvSpPr>
        <p:spPr bwMode="white">
          <a:xfrm>
            <a:off x="891068" y="5828990"/>
            <a:ext cx="2517775" cy="110800"/>
          </a:xfrm>
        </p:spPr>
        <p:txBody>
          <a:bodyPr>
            <a:noAutofit/>
          </a:bodyPr>
          <a:lstStyle>
            <a:lvl1pPr marL="0" indent="0">
              <a:buNone/>
              <a:defRPr sz="800">
                <a:solidFill>
                  <a:schemeClr val="bg1"/>
                </a:solidFill>
                <a:latin typeface="+mj-lt"/>
              </a:defRPr>
            </a:lvl1pPr>
          </a:lstStyle>
          <a:p>
            <a:pPr lvl="0"/>
            <a:r>
              <a:rPr lang="en-US"/>
              <a:t>Month 00, XXXX</a:t>
            </a:r>
          </a:p>
        </p:txBody>
      </p:sp>
      <p:grpSp>
        <p:nvGrpSpPr>
          <p:cNvPr id="2" name="Group 1">
            <a:extLst>
              <a:ext uri="{FF2B5EF4-FFF2-40B4-BE49-F238E27FC236}">
                <a16:creationId xmlns:a16="http://schemas.microsoft.com/office/drawing/2014/main" id="{75A03AAE-DC35-5149-A041-930806F401F1}"/>
              </a:ext>
            </a:extLst>
          </p:cNvPr>
          <p:cNvGrpSpPr/>
          <p:nvPr userDrawn="1"/>
        </p:nvGrpSpPr>
        <p:grpSpPr>
          <a:xfrm>
            <a:off x="461963" y="447675"/>
            <a:ext cx="11268073" cy="5962650"/>
            <a:chOff x="461963" y="447675"/>
            <a:chExt cx="11268073" cy="5962650"/>
          </a:xfrm>
        </p:grpSpPr>
        <p:sp>
          <p:nvSpPr>
            <p:cNvPr id="7" name="Rectangle 6">
              <a:extLst>
                <a:ext uri="{FF2B5EF4-FFF2-40B4-BE49-F238E27FC236}">
                  <a16:creationId xmlns:a16="http://schemas.microsoft.com/office/drawing/2014/main" id="{C94C4979-5D29-384F-963F-E73E1AD1EF33}"/>
                </a:ext>
              </a:extLst>
            </p:cNvPr>
            <p:cNvSpPr/>
            <p:nvPr userDrawn="1"/>
          </p:nvSpPr>
          <p:spPr>
            <a:xfrm>
              <a:off x="461963" y="447675"/>
              <a:ext cx="11268073" cy="5962650"/>
            </a:xfrm>
            <a:prstGeom prst="rect">
              <a:avLst/>
            </a:prstGeom>
            <a:noFill/>
            <a:ln w="184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F56B3F9-E55A-2145-963F-3395F9CB9D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16883" y="911103"/>
              <a:ext cx="1812264" cy="493830"/>
            </a:xfrm>
            <a:prstGeom prst="rect">
              <a:avLst/>
            </a:prstGeom>
          </p:spPr>
        </p:pic>
      </p:grpSp>
    </p:spTree>
    <p:extLst>
      <p:ext uri="{BB962C8B-B14F-4D97-AF65-F5344CB8AC3E}">
        <p14:creationId xmlns:p14="http://schemas.microsoft.com/office/powerpoint/2010/main" val="3455677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Section Header Blu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9C7B99F-F48A-CF4C-B8C9-B57F5DE5975E}"/>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rc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614415C1-F72D-4510-AB0A-C2032259CDE9}"/>
              </a:ext>
            </a:extLst>
          </p:cNvPr>
          <p:cNvSpPr>
            <a:spLocks noGrp="1"/>
          </p:cNvSpPr>
          <p:nvPr>
            <p:ph type="title" hasCustomPrompt="1"/>
          </p:nvPr>
        </p:nvSpPr>
        <p:spPr>
          <a:xfrm>
            <a:off x="590550" y="2002631"/>
            <a:ext cx="11010900" cy="2852737"/>
          </a:xfrm>
        </p:spPr>
        <p:txBody>
          <a:bodyPr anchor="ctr" anchorCtr="0"/>
          <a:lstStyle>
            <a:lvl1pPr algn="ctr">
              <a:defRPr sz="6000" cap="all" spc="150" baseline="0">
                <a:solidFill>
                  <a:srgbClr val="052656"/>
                </a:solidFill>
              </a:defRPr>
            </a:lvl1pPr>
          </a:lstStyle>
          <a:p>
            <a:r>
              <a:rPr lang="en-US"/>
              <a:t>Click to edit Master  </a:t>
            </a:r>
          </a:p>
        </p:txBody>
      </p:sp>
      <p:sp>
        <p:nvSpPr>
          <p:cNvPr id="6" name="Slide Number Placeholder 5">
            <a:extLst>
              <a:ext uri="{FF2B5EF4-FFF2-40B4-BE49-F238E27FC236}">
                <a16:creationId xmlns:a16="http://schemas.microsoft.com/office/drawing/2014/main" id="{749B9D68-A291-4DDF-87E5-B677E20BD84B}"/>
              </a:ext>
            </a:extLst>
          </p:cNvPr>
          <p:cNvSpPr>
            <a:spLocks noGrp="1"/>
          </p:cNvSpPr>
          <p:nvPr>
            <p:ph type="sldNum" sz="quarter" idx="12"/>
          </p:nvPr>
        </p:nvSpPr>
        <p:spPr/>
        <p:txBody>
          <a:bodyPr/>
          <a:lstStyle>
            <a:lvl1pPr>
              <a:defRPr>
                <a:solidFill>
                  <a:schemeClr val="tx1"/>
                </a:solidFill>
              </a:defRPr>
            </a:lvl1pPr>
          </a:lstStyle>
          <a:p>
            <a:fld id="{986BD3BC-ECEA-4736-8442-17C48683CD7A}" type="slidenum">
              <a:rPr lang="en-US" smtClean="0"/>
              <a:pPr/>
              <a:t>‹#›</a:t>
            </a:fld>
            <a:endParaRPr lang="en-US"/>
          </a:p>
        </p:txBody>
      </p:sp>
      <p:cxnSp>
        <p:nvCxnSpPr>
          <p:cNvPr id="8" name="Straight Connector 7">
            <a:extLst>
              <a:ext uri="{FF2B5EF4-FFF2-40B4-BE49-F238E27FC236}">
                <a16:creationId xmlns:a16="http://schemas.microsoft.com/office/drawing/2014/main" id="{1CA11A93-7781-42D9-9EC4-7F5E1153B9E6}"/>
              </a:ext>
            </a:extLst>
          </p:cNvPr>
          <p:cNvCxnSpPr>
            <a:cxnSpLocks/>
          </p:cNvCxnSpPr>
          <p:nvPr userDrawn="1"/>
        </p:nvCxnSpPr>
        <p:spPr>
          <a:xfrm>
            <a:off x="11418570" y="6507147"/>
            <a:ext cx="0" cy="128016"/>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E1D949-6C61-954D-A526-E7F59AAAD7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44273" y="6467087"/>
            <a:ext cx="909906" cy="247494"/>
          </a:xfrm>
          <a:prstGeom prst="rect">
            <a:avLst/>
          </a:prstGeom>
        </p:spPr>
      </p:pic>
      <p:pic>
        <p:nvPicPr>
          <p:cNvPr id="7" name="Picture 6">
            <a:extLst>
              <a:ext uri="{FF2B5EF4-FFF2-40B4-BE49-F238E27FC236}">
                <a16:creationId xmlns:a16="http://schemas.microsoft.com/office/drawing/2014/main" id="{5625ED23-A372-4BF8-99DC-A5580C1020F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444634" y="6468129"/>
            <a:ext cx="909183" cy="247297"/>
          </a:xfrm>
          <a:prstGeom prst="rect">
            <a:avLst/>
          </a:prstGeom>
        </p:spPr>
      </p:pic>
    </p:spTree>
    <p:extLst>
      <p:ext uri="{BB962C8B-B14F-4D97-AF65-F5344CB8AC3E}">
        <p14:creationId xmlns:p14="http://schemas.microsoft.com/office/powerpoint/2010/main" val="963691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A86CB9EE-4A62-0640-8997-9D03EC7915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104"/>
          <a:stretch/>
        </p:blipFill>
        <p:spPr>
          <a:xfrm>
            <a:off x="6350" y="3161836"/>
            <a:ext cx="12179300" cy="3696164"/>
          </a:xfrm>
          <a:prstGeom prst="rect">
            <a:avLst/>
          </a:prstGeom>
        </p:spPr>
      </p:pic>
      <p:sp>
        <p:nvSpPr>
          <p:cNvPr id="2" name="Title 1">
            <a:extLst>
              <a:ext uri="{FF2B5EF4-FFF2-40B4-BE49-F238E27FC236}">
                <a16:creationId xmlns:a16="http://schemas.microsoft.com/office/drawing/2014/main" id="{A2AD6640-AAD4-42FD-A196-662CD7AB3EB1}"/>
              </a:ext>
            </a:extLst>
          </p:cNvPr>
          <p:cNvSpPr>
            <a:spLocks noGrp="1"/>
          </p:cNvSpPr>
          <p:nvPr>
            <p:ph type="title"/>
          </p:nvPr>
        </p:nvSpPr>
        <p:spPr>
          <a:xfrm>
            <a:off x="1497724" y="854463"/>
            <a:ext cx="10084675" cy="41549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0EB728C-2DBB-42AD-9209-C3F4C8D6B6C9}"/>
              </a:ext>
            </a:extLst>
          </p:cNvPr>
          <p:cNvSpPr>
            <a:spLocks noGrp="1"/>
          </p:cNvSpPr>
          <p:nvPr>
            <p:ph idx="1"/>
          </p:nvPr>
        </p:nvSpPr>
        <p:spPr/>
        <p:txBody>
          <a:bodyPr/>
          <a:lstStyle>
            <a:lvl2pPr>
              <a:defRPr lang="en-US" sz="1400" kern="1200" dirty="0">
                <a:solidFill>
                  <a:schemeClr val="tx1"/>
                </a:solidFill>
                <a:latin typeface="+mn-lt"/>
                <a:ea typeface="+mn-ea"/>
                <a:cs typeface="+mn-cs"/>
              </a:defRPr>
            </a:lvl2pPr>
            <a:lvl3pPr>
              <a:defRPr lang="en-US" sz="1400" kern="1200" dirty="0">
                <a:solidFill>
                  <a:schemeClr val="tx1"/>
                </a:solidFill>
                <a:latin typeface="+mn-lt"/>
                <a:ea typeface="+mn-ea"/>
                <a:cs typeface="+mn-cs"/>
              </a:defRPr>
            </a:lvl3pPr>
            <a:lvl4pPr>
              <a:defRPr lang="en-US" sz="1400" kern="1200" dirty="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7940169-EE23-4E08-A280-C439DD6181FA}"/>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10" name="Text Placeholder 9">
            <a:extLst>
              <a:ext uri="{FF2B5EF4-FFF2-40B4-BE49-F238E27FC236}">
                <a16:creationId xmlns:a16="http://schemas.microsoft.com/office/drawing/2014/main" id="{0F20212E-EE7F-4466-9E83-CA6EF2ED5D4B}"/>
              </a:ext>
            </a:extLst>
          </p:cNvPr>
          <p:cNvSpPr>
            <a:spLocks noGrp="1"/>
          </p:cNvSpPr>
          <p:nvPr>
            <p:ph type="body" sz="quarter" idx="13"/>
          </p:nvPr>
        </p:nvSpPr>
        <p:spPr>
          <a:xfrm>
            <a:off x="1497724" y="1299495"/>
            <a:ext cx="10084676" cy="221599"/>
          </a:xfrm>
        </p:spPr>
        <p:txBody>
          <a:bodyPr>
            <a:noAutofit/>
          </a:bodyPr>
          <a:lstStyle>
            <a:lvl1pPr marL="0" indent="0">
              <a:buNone/>
              <a:defRPr sz="16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744846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Two col tex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830E2E56-4DD6-7648-84D8-B25FEE3A8D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104"/>
          <a:stretch/>
        </p:blipFill>
        <p:spPr>
          <a:xfrm>
            <a:off x="6350" y="3161836"/>
            <a:ext cx="12179300" cy="3696164"/>
          </a:xfrm>
          <a:prstGeom prst="rect">
            <a:avLst/>
          </a:prstGeom>
        </p:spPr>
      </p:pic>
      <p:sp>
        <p:nvSpPr>
          <p:cNvPr id="2" name="Title 1">
            <a:extLst>
              <a:ext uri="{FF2B5EF4-FFF2-40B4-BE49-F238E27FC236}">
                <a16:creationId xmlns:a16="http://schemas.microsoft.com/office/drawing/2014/main" id="{A2AD6640-AAD4-42FD-A196-662CD7AB3EB1}"/>
              </a:ext>
            </a:extLst>
          </p:cNvPr>
          <p:cNvSpPr>
            <a:spLocks noGrp="1"/>
          </p:cNvSpPr>
          <p:nvPr>
            <p:ph type="title"/>
          </p:nvPr>
        </p:nvSpPr>
        <p:spPr>
          <a:xfrm>
            <a:off x="1497724" y="854463"/>
            <a:ext cx="10084676" cy="41549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0EB728C-2DBB-42AD-9209-C3F4C8D6B6C9}"/>
              </a:ext>
            </a:extLst>
          </p:cNvPr>
          <p:cNvSpPr>
            <a:spLocks noGrp="1"/>
          </p:cNvSpPr>
          <p:nvPr>
            <p:ph idx="1"/>
          </p:nvPr>
        </p:nvSpPr>
        <p:spPr/>
        <p:txBody>
          <a:bodyPr numCol="2" spcCol="365760"/>
          <a:lstStyle>
            <a:lvl2pPr>
              <a:defRPr lang="en-US" sz="1400" kern="1200" dirty="0">
                <a:solidFill>
                  <a:schemeClr val="tx1"/>
                </a:solidFill>
                <a:latin typeface="+mn-lt"/>
                <a:ea typeface="+mn-ea"/>
                <a:cs typeface="+mn-cs"/>
              </a:defRPr>
            </a:lvl2pPr>
            <a:lvl3pPr>
              <a:defRPr lang="en-US" sz="1400" kern="1200" dirty="0">
                <a:solidFill>
                  <a:schemeClr val="tx1"/>
                </a:solidFill>
                <a:latin typeface="+mn-lt"/>
                <a:ea typeface="+mn-ea"/>
                <a:cs typeface="+mn-cs"/>
              </a:defRPr>
            </a:lvl3pPr>
            <a:lvl4pPr>
              <a:defRPr lang="en-US" sz="1400" kern="1200" dirty="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7940169-EE23-4E08-A280-C439DD6181FA}"/>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10" name="Text Placeholder 9">
            <a:extLst>
              <a:ext uri="{FF2B5EF4-FFF2-40B4-BE49-F238E27FC236}">
                <a16:creationId xmlns:a16="http://schemas.microsoft.com/office/drawing/2014/main" id="{0F20212E-EE7F-4466-9E83-CA6EF2ED5D4B}"/>
              </a:ext>
            </a:extLst>
          </p:cNvPr>
          <p:cNvSpPr>
            <a:spLocks noGrp="1"/>
          </p:cNvSpPr>
          <p:nvPr>
            <p:ph type="body" sz="quarter" idx="13"/>
          </p:nvPr>
        </p:nvSpPr>
        <p:spPr>
          <a:xfrm>
            <a:off x="1497722" y="1299495"/>
            <a:ext cx="10084677" cy="221599"/>
          </a:xfrm>
        </p:spPr>
        <p:txBody>
          <a:bodyPr>
            <a:noAutofit/>
          </a:bodyPr>
          <a:lstStyle>
            <a:lvl1pPr marL="0" indent="0">
              <a:buNone/>
              <a:defRPr sz="16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588377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Two col numbere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64756E2A-6C70-AC47-ADA4-36C2A68E2D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104"/>
          <a:stretch/>
        </p:blipFill>
        <p:spPr>
          <a:xfrm>
            <a:off x="6350" y="3161836"/>
            <a:ext cx="12179300" cy="3696164"/>
          </a:xfrm>
          <a:prstGeom prst="rect">
            <a:avLst/>
          </a:prstGeom>
        </p:spPr>
      </p:pic>
      <p:sp>
        <p:nvSpPr>
          <p:cNvPr id="2" name="Title 1">
            <a:extLst>
              <a:ext uri="{FF2B5EF4-FFF2-40B4-BE49-F238E27FC236}">
                <a16:creationId xmlns:a16="http://schemas.microsoft.com/office/drawing/2014/main" id="{A2AD6640-AAD4-42FD-A196-662CD7AB3EB1}"/>
              </a:ext>
            </a:extLst>
          </p:cNvPr>
          <p:cNvSpPr>
            <a:spLocks noGrp="1"/>
          </p:cNvSpPr>
          <p:nvPr>
            <p:ph type="title"/>
          </p:nvPr>
        </p:nvSpPr>
        <p:spPr>
          <a:xfrm>
            <a:off x="1497724" y="854463"/>
            <a:ext cx="10084676" cy="41549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0EB728C-2DBB-42AD-9209-C3F4C8D6B6C9}"/>
              </a:ext>
            </a:extLst>
          </p:cNvPr>
          <p:cNvSpPr>
            <a:spLocks noGrp="1"/>
          </p:cNvSpPr>
          <p:nvPr>
            <p:ph idx="1"/>
          </p:nvPr>
        </p:nvSpPr>
        <p:spPr/>
        <p:txBody>
          <a:bodyPr numCol="2" spcCol="365760"/>
          <a:lstStyle>
            <a:lvl1pPr marL="225425" indent="-225425">
              <a:buFont typeface="+mj-lt"/>
              <a:buAutoNum type="romanUcPeriod"/>
              <a:defRPr/>
            </a:lvl1pPr>
            <a:lvl2pPr marL="457200" indent="0">
              <a:buFont typeface="+mj-lt"/>
              <a:buNone/>
              <a:defRPr lang="en-US" sz="1400" kern="1200" dirty="0">
                <a:solidFill>
                  <a:schemeClr val="tx1"/>
                </a:solidFill>
                <a:latin typeface="+mn-lt"/>
                <a:ea typeface="+mn-ea"/>
                <a:cs typeface="+mn-cs"/>
              </a:defRPr>
            </a:lvl2pPr>
            <a:lvl3pPr marL="914400" indent="0">
              <a:buFont typeface="+mj-lt"/>
              <a:buNone/>
              <a:defRPr lang="en-US" sz="1400" kern="1200" dirty="0">
                <a:solidFill>
                  <a:schemeClr val="tx1"/>
                </a:solidFill>
                <a:latin typeface="+mn-lt"/>
                <a:ea typeface="+mn-ea"/>
                <a:cs typeface="+mn-cs"/>
              </a:defRPr>
            </a:lvl3pPr>
            <a:lvl4pPr marL="1714500" indent="-342900">
              <a:buFont typeface="+mj-lt"/>
              <a:buAutoNum type="alphaLcParenR"/>
              <a:defRPr lang="en-US" sz="1400" kern="1200" dirty="0">
                <a:solidFill>
                  <a:schemeClr val="tx1"/>
                </a:solidFill>
                <a:latin typeface="+mn-lt"/>
                <a:ea typeface="+mn-ea"/>
                <a:cs typeface="+mn-cs"/>
              </a:defRPr>
            </a:lvl4pPr>
            <a:lvl5pPr marL="2171700" indent="-342900">
              <a:buFont typeface="+mj-lt"/>
              <a:buAutoNum type="arabicParenR"/>
              <a:defRPr lang="en-US" sz="1400" kern="1200" dirty="0">
                <a:solidFill>
                  <a:schemeClr val="tx1"/>
                </a:solidFill>
                <a:latin typeface="+mn-lt"/>
                <a:ea typeface="+mn-ea"/>
                <a:cs typeface="+mn-cs"/>
              </a:defRPr>
            </a:lvl5pPr>
            <a:lvl6pPr marL="2628900" indent="-342900">
              <a:buFont typeface="+mj-lt"/>
              <a:buAutoNum type="alphaLcParen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7940169-EE23-4E08-A280-C439DD6181FA}"/>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10" name="Text Placeholder 9">
            <a:extLst>
              <a:ext uri="{FF2B5EF4-FFF2-40B4-BE49-F238E27FC236}">
                <a16:creationId xmlns:a16="http://schemas.microsoft.com/office/drawing/2014/main" id="{0F20212E-EE7F-4466-9E83-CA6EF2ED5D4B}"/>
              </a:ext>
            </a:extLst>
          </p:cNvPr>
          <p:cNvSpPr>
            <a:spLocks noGrp="1"/>
          </p:cNvSpPr>
          <p:nvPr>
            <p:ph type="body" sz="quarter" idx="13"/>
          </p:nvPr>
        </p:nvSpPr>
        <p:spPr>
          <a:xfrm>
            <a:off x="1497722" y="1299495"/>
            <a:ext cx="10084677" cy="221599"/>
          </a:xfrm>
        </p:spPr>
        <p:txBody>
          <a:bodyPr>
            <a:noAutofit/>
          </a:bodyPr>
          <a:lstStyle>
            <a:lvl1pPr marL="0" indent="0">
              <a:buNone/>
              <a:defRPr sz="16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917809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E51EFD05-BA85-C242-8277-1D37C86493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104"/>
          <a:stretch/>
        </p:blipFill>
        <p:spPr>
          <a:xfrm>
            <a:off x="6350" y="3161836"/>
            <a:ext cx="12179300" cy="3696164"/>
          </a:xfrm>
          <a:prstGeom prst="rect">
            <a:avLst/>
          </a:prstGeom>
        </p:spPr>
      </p:pic>
      <p:sp>
        <p:nvSpPr>
          <p:cNvPr id="2" name="Title 1">
            <a:extLst>
              <a:ext uri="{FF2B5EF4-FFF2-40B4-BE49-F238E27FC236}">
                <a16:creationId xmlns:a16="http://schemas.microsoft.com/office/drawing/2014/main" id="{28146060-16BB-487D-ABAF-3F9D20C00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D66ACC-1C9F-412A-BF49-6F2AA3A9D8F6}"/>
              </a:ext>
            </a:extLst>
          </p:cNvPr>
          <p:cNvSpPr>
            <a:spLocks noGrp="1"/>
          </p:cNvSpPr>
          <p:nvPr>
            <p:ph sz="half" idx="1"/>
          </p:nvPr>
        </p:nvSpPr>
        <p:spPr>
          <a:xfrm>
            <a:off x="554038" y="2122804"/>
            <a:ext cx="5343676" cy="3973196"/>
          </a:xfrm>
        </p:spPr>
        <p:txBody>
          <a:bodyPr/>
          <a:lstStyle>
            <a:lvl2pPr>
              <a:defRPr lang="en-US" sz="1400" kern="1200" dirty="0">
                <a:solidFill>
                  <a:schemeClr val="tx1"/>
                </a:solidFill>
                <a:latin typeface="+mn-lt"/>
                <a:ea typeface="+mn-ea"/>
                <a:cs typeface="+mn-cs"/>
              </a:defRPr>
            </a:lvl2pPr>
            <a:lvl3pPr>
              <a:defRPr lang="en-US" sz="1400" kern="1200" dirty="0">
                <a:solidFill>
                  <a:schemeClr val="tx1"/>
                </a:solidFill>
                <a:latin typeface="+mn-lt"/>
                <a:ea typeface="+mn-ea"/>
                <a:cs typeface="+mn-cs"/>
              </a:defRPr>
            </a:lvl3pPr>
            <a:lvl4pPr>
              <a:defRPr lang="en-US" sz="1400" kern="1200" dirty="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5A2A6D-5960-473C-AFDB-73DC5C73916B}"/>
              </a:ext>
            </a:extLst>
          </p:cNvPr>
          <p:cNvSpPr>
            <a:spLocks noGrp="1"/>
          </p:cNvSpPr>
          <p:nvPr>
            <p:ph sz="half" idx="2"/>
          </p:nvPr>
        </p:nvSpPr>
        <p:spPr>
          <a:xfrm>
            <a:off x="6175630" y="2122804"/>
            <a:ext cx="5343676" cy="3973196"/>
          </a:xfrm>
        </p:spPr>
        <p:txBody>
          <a:bodyPr/>
          <a:lstStyle>
            <a:lvl1pPr marL="0" indent="0">
              <a:buFontTx/>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AB6B4BDC-D0EF-4107-A8D3-9D7CFA5BBE27}"/>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8" name="Text Placeholder 9">
            <a:extLst>
              <a:ext uri="{FF2B5EF4-FFF2-40B4-BE49-F238E27FC236}">
                <a16:creationId xmlns:a16="http://schemas.microsoft.com/office/drawing/2014/main" id="{A8DDE0F8-3E3B-461D-BC46-478E3925859E}"/>
              </a:ext>
            </a:extLst>
          </p:cNvPr>
          <p:cNvSpPr>
            <a:spLocks noGrp="1"/>
          </p:cNvSpPr>
          <p:nvPr>
            <p:ph type="body" sz="quarter" idx="13"/>
          </p:nvPr>
        </p:nvSpPr>
        <p:spPr>
          <a:xfrm>
            <a:off x="1493874" y="1299495"/>
            <a:ext cx="10088526" cy="221599"/>
          </a:xfrm>
        </p:spPr>
        <p:txBody>
          <a:bodyPr>
            <a:noAutofit/>
          </a:bodyPr>
          <a:lstStyle>
            <a:lvl1pPr marL="0" indent="0">
              <a:buNone/>
              <a:defRPr sz="16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881528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46811D9E-0897-CF48-ADE0-7B881E5635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104"/>
          <a:stretch/>
        </p:blipFill>
        <p:spPr>
          <a:xfrm>
            <a:off x="6350" y="3161836"/>
            <a:ext cx="12179300" cy="3696164"/>
          </a:xfrm>
          <a:prstGeom prst="rect">
            <a:avLst/>
          </a:prstGeom>
        </p:spPr>
      </p:pic>
      <p:sp>
        <p:nvSpPr>
          <p:cNvPr id="3" name="Text Placeholder 2">
            <a:extLst>
              <a:ext uri="{FF2B5EF4-FFF2-40B4-BE49-F238E27FC236}">
                <a16:creationId xmlns:a16="http://schemas.microsoft.com/office/drawing/2014/main" id="{115ED80E-4761-4036-AADA-6434651FA4D8}"/>
              </a:ext>
            </a:extLst>
          </p:cNvPr>
          <p:cNvSpPr>
            <a:spLocks noGrp="1"/>
          </p:cNvSpPr>
          <p:nvPr>
            <p:ph type="body" idx="1"/>
          </p:nvPr>
        </p:nvSpPr>
        <p:spPr>
          <a:xfrm>
            <a:off x="554038" y="1681163"/>
            <a:ext cx="53436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5F740F41-4E1A-4095-A7C7-D92876613976}"/>
              </a:ext>
            </a:extLst>
          </p:cNvPr>
          <p:cNvSpPr>
            <a:spLocks noGrp="1"/>
          </p:cNvSpPr>
          <p:nvPr>
            <p:ph type="body" sz="quarter" idx="3"/>
          </p:nvPr>
        </p:nvSpPr>
        <p:spPr>
          <a:xfrm>
            <a:off x="6175630" y="1681163"/>
            <a:ext cx="53436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Slide Number Placeholder 8">
            <a:extLst>
              <a:ext uri="{FF2B5EF4-FFF2-40B4-BE49-F238E27FC236}">
                <a16:creationId xmlns:a16="http://schemas.microsoft.com/office/drawing/2014/main" id="{96F2A245-809A-4AC0-BFD6-1CED848AEED5}"/>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12" name="Title 1">
            <a:extLst>
              <a:ext uri="{FF2B5EF4-FFF2-40B4-BE49-F238E27FC236}">
                <a16:creationId xmlns:a16="http://schemas.microsoft.com/office/drawing/2014/main" id="{760F073B-B443-4406-AAAD-DFCB7D847A61}"/>
              </a:ext>
            </a:extLst>
          </p:cNvPr>
          <p:cNvSpPr>
            <a:spLocks noGrp="1"/>
          </p:cNvSpPr>
          <p:nvPr>
            <p:ph type="title"/>
          </p:nvPr>
        </p:nvSpPr>
        <p:spPr>
          <a:xfrm>
            <a:off x="1497724" y="854463"/>
            <a:ext cx="10084675" cy="415498"/>
          </a:xfrm>
        </p:spPr>
        <p:txBody>
          <a:bodyPr/>
          <a:lstStyle/>
          <a:p>
            <a:r>
              <a:rPr lang="en-US"/>
              <a:t>Click to edit Master title style</a:t>
            </a:r>
          </a:p>
        </p:txBody>
      </p:sp>
      <p:sp>
        <p:nvSpPr>
          <p:cNvPr id="13" name="Text Placeholder 9">
            <a:extLst>
              <a:ext uri="{FF2B5EF4-FFF2-40B4-BE49-F238E27FC236}">
                <a16:creationId xmlns:a16="http://schemas.microsoft.com/office/drawing/2014/main" id="{1BB38B5F-C222-4CE8-B14D-D336E4F9D155}"/>
              </a:ext>
            </a:extLst>
          </p:cNvPr>
          <p:cNvSpPr>
            <a:spLocks noGrp="1"/>
          </p:cNvSpPr>
          <p:nvPr>
            <p:ph type="body" sz="quarter" idx="14"/>
          </p:nvPr>
        </p:nvSpPr>
        <p:spPr>
          <a:xfrm>
            <a:off x="1497724" y="1299495"/>
            <a:ext cx="10084676" cy="221599"/>
          </a:xfrm>
        </p:spPr>
        <p:txBody>
          <a:bodyPr>
            <a:noAutofit/>
          </a:bodyPr>
          <a:lstStyle>
            <a:lvl1pPr marL="0" indent="0">
              <a:buNone/>
              <a:defRPr sz="1600">
                <a:solidFill>
                  <a:schemeClr val="tx1"/>
                </a:solidFill>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0DE1928F-FD06-4D4D-ADFB-8DA649653493}"/>
              </a:ext>
            </a:extLst>
          </p:cNvPr>
          <p:cNvSpPr>
            <a:spLocks noGrp="1"/>
          </p:cNvSpPr>
          <p:nvPr>
            <p:ph sz="half" idx="15"/>
          </p:nvPr>
        </p:nvSpPr>
        <p:spPr>
          <a:xfrm>
            <a:off x="554038" y="2585884"/>
            <a:ext cx="5343676" cy="3510116"/>
          </a:xfrm>
        </p:spPr>
        <p:txBody>
          <a:bodyPr/>
          <a:lstStyle>
            <a:lvl2pPr>
              <a:defRPr lang="en-US" sz="1400" kern="1200" dirty="0">
                <a:solidFill>
                  <a:schemeClr val="tx1"/>
                </a:solidFill>
                <a:latin typeface="+mn-lt"/>
                <a:ea typeface="+mn-ea"/>
                <a:cs typeface="+mn-cs"/>
              </a:defRPr>
            </a:lvl2pPr>
            <a:lvl3pPr>
              <a:defRPr lang="en-US" sz="1400" kern="1200" dirty="0">
                <a:solidFill>
                  <a:schemeClr val="tx1"/>
                </a:solidFill>
                <a:latin typeface="+mn-lt"/>
                <a:ea typeface="+mn-ea"/>
                <a:cs typeface="+mn-cs"/>
              </a:defRPr>
            </a:lvl3pPr>
            <a:lvl4pPr>
              <a:defRPr lang="en-US" sz="1400" kern="1200" dirty="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D0FDCC80-EDC0-462C-BA6A-978594D12B6C}"/>
              </a:ext>
            </a:extLst>
          </p:cNvPr>
          <p:cNvSpPr>
            <a:spLocks noGrp="1"/>
          </p:cNvSpPr>
          <p:nvPr>
            <p:ph sz="half" idx="2"/>
          </p:nvPr>
        </p:nvSpPr>
        <p:spPr>
          <a:xfrm>
            <a:off x="6175630" y="2585884"/>
            <a:ext cx="5343676" cy="3510116"/>
          </a:xfrm>
        </p:spPr>
        <p:txBody>
          <a:bodyPr/>
          <a:lstStyle>
            <a:lvl2pPr marL="685800" indent="-228600" algn="l" defTabSz="914400" rtl="0" eaLnBrk="1" latinLnBrk="0" hangingPunct="1">
              <a:lnSpc>
                <a:spcPct val="90000"/>
              </a:lnSpc>
              <a:spcBef>
                <a:spcPts val="1200"/>
              </a:spcBef>
              <a:buFont typeface="Arial" panose="020B0604020202020204" pitchFamily="34" charset="0"/>
              <a:buChar char="•"/>
              <a:defRPr lang="en-US" sz="1400" kern="1200" dirty="0">
                <a:solidFill>
                  <a:schemeClr val="tx1"/>
                </a:solidFill>
                <a:latin typeface="+mn-lt"/>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lang="en-US" sz="1400" kern="1200" dirty="0">
                <a:solidFill>
                  <a:schemeClr val="tx1"/>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lang="en-US" sz="1400" kern="1200" dirty="0">
                <a:solidFill>
                  <a:schemeClr val="tx1"/>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lang="en-US" sz="1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5780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ntent with Graphic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F61D36DA-57A5-A54D-B6D6-833E0A2622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310"/>
          <a:stretch/>
        </p:blipFill>
        <p:spPr>
          <a:xfrm>
            <a:off x="6350" y="4136077"/>
            <a:ext cx="12179300" cy="2721923"/>
          </a:xfrm>
          <a:prstGeom prst="rect">
            <a:avLst/>
          </a:prstGeom>
        </p:spPr>
      </p:pic>
      <p:sp>
        <p:nvSpPr>
          <p:cNvPr id="2" name="Title 1">
            <a:extLst>
              <a:ext uri="{FF2B5EF4-FFF2-40B4-BE49-F238E27FC236}">
                <a16:creationId xmlns:a16="http://schemas.microsoft.com/office/drawing/2014/main" id="{07EFD549-DBA4-4851-A8B5-1819FA7E46E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1C6CB4D-AD7C-4790-B39C-EBB39E7DE2F8}"/>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6" name="Text Placeholder 9">
            <a:extLst>
              <a:ext uri="{FF2B5EF4-FFF2-40B4-BE49-F238E27FC236}">
                <a16:creationId xmlns:a16="http://schemas.microsoft.com/office/drawing/2014/main" id="{85ACC175-05EB-485D-AF7E-F0ADAB9160A3}"/>
              </a:ext>
            </a:extLst>
          </p:cNvPr>
          <p:cNvSpPr>
            <a:spLocks noGrp="1"/>
          </p:cNvSpPr>
          <p:nvPr>
            <p:ph type="body" sz="quarter" idx="14"/>
          </p:nvPr>
        </p:nvSpPr>
        <p:spPr>
          <a:xfrm>
            <a:off x="1493874" y="1299495"/>
            <a:ext cx="10088526" cy="221599"/>
          </a:xfrm>
        </p:spPr>
        <p:txBody>
          <a:bodyPr>
            <a:noAutofit/>
          </a:bodyPr>
          <a:lstStyle>
            <a:lvl1pPr marL="0" indent="0">
              <a:buNone/>
              <a:defRPr sz="1600">
                <a:solidFill>
                  <a:schemeClr val="tx1"/>
                </a:solidFill>
              </a:defRPr>
            </a:lvl1pPr>
          </a:lstStyle>
          <a:p>
            <a:pPr lvl="0"/>
            <a:r>
              <a:rPr lang="en-US"/>
              <a:t>Click to edit Master text styles</a:t>
            </a:r>
          </a:p>
        </p:txBody>
      </p:sp>
      <p:sp>
        <p:nvSpPr>
          <p:cNvPr id="8" name="Text Placeholder 7">
            <a:extLst>
              <a:ext uri="{FF2B5EF4-FFF2-40B4-BE49-F238E27FC236}">
                <a16:creationId xmlns:a16="http://schemas.microsoft.com/office/drawing/2014/main" id="{8474F0FD-C7C1-4974-8D70-376F313316F0}"/>
              </a:ext>
            </a:extLst>
          </p:cNvPr>
          <p:cNvSpPr>
            <a:spLocks noGrp="1"/>
          </p:cNvSpPr>
          <p:nvPr>
            <p:ph type="body" sz="quarter" idx="15" hasCustomPrompt="1"/>
          </p:nvPr>
        </p:nvSpPr>
        <p:spPr>
          <a:xfrm>
            <a:off x="554038" y="1940333"/>
            <a:ext cx="3550198" cy="221599"/>
          </a:xfrm>
        </p:spPr>
        <p:txBody>
          <a:bodyPr anchor="b" anchorCtr="0">
            <a:noAutofit/>
          </a:bodyPr>
          <a:lstStyle>
            <a:lvl1pPr marL="0" indent="0" algn="ctr">
              <a:buNone/>
              <a:defRPr sz="1600" b="1">
                <a:solidFill>
                  <a:schemeClr val="tx1"/>
                </a:solidFill>
                <a:latin typeface="+mj-lt"/>
              </a:defRPr>
            </a:lvl1pPr>
            <a:lvl2pPr marL="457200" indent="0">
              <a:buNone/>
              <a:defRPr/>
            </a:lvl2pPr>
          </a:lstStyle>
          <a:p>
            <a:pPr lvl="0"/>
            <a:r>
              <a:rPr lang="en-US"/>
              <a:t>Click to edit Master styles</a:t>
            </a:r>
          </a:p>
        </p:txBody>
      </p:sp>
      <p:sp>
        <p:nvSpPr>
          <p:cNvPr id="11" name="Text Placeholder 10">
            <a:extLst>
              <a:ext uri="{FF2B5EF4-FFF2-40B4-BE49-F238E27FC236}">
                <a16:creationId xmlns:a16="http://schemas.microsoft.com/office/drawing/2014/main" id="{8A66EA5D-D9A3-4C04-B0AB-8050222455E9}"/>
              </a:ext>
            </a:extLst>
          </p:cNvPr>
          <p:cNvSpPr>
            <a:spLocks noGrp="1"/>
          </p:cNvSpPr>
          <p:nvPr>
            <p:ph type="body" sz="quarter" idx="16"/>
          </p:nvPr>
        </p:nvSpPr>
        <p:spPr>
          <a:xfrm>
            <a:off x="554051" y="2324048"/>
            <a:ext cx="3549856" cy="1955852"/>
          </a:xfrm>
        </p:spPr>
        <p:txBody>
          <a:bodyPr/>
          <a:lstStyle>
            <a:lvl1pPr marL="0" indent="0" algn="ctr">
              <a:buNone/>
              <a:defRPr>
                <a:solidFill>
                  <a:schemeClr val="tx1"/>
                </a:solidFill>
                <a:latin typeface="Public Sans Light" pitchFamily="2" charset="0"/>
              </a:defRPr>
            </a:lvl1pPr>
            <a:lvl3pPr marL="914400" indent="0">
              <a:buNone/>
              <a:defRPr/>
            </a:lvl3pPr>
          </a:lstStyle>
          <a:p>
            <a:pPr lvl="0"/>
            <a:r>
              <a:rPr lang="en-US"/>
              <a:t>Click to edit Master text styles</a:t>
            </a:r>
          </a:p>
        </p:txBody>
      </p:sp>
      <p:sp>
        <p:nvSpPr>
          <p:cNvPr id="12" name="Text Placeholder 7">
            <a:extLst>
              <a:ext uri="{FF2B5EF4-FFF2-40B4-BE49-F238E27FC236}">
                <a16:creationId xmlns:a16="http://schemas.microsoft.com/office/drawing/2014/main" id="{1A18BCEE-AD87-4DBC-81E7-5609082BB064}"/>
              </a:ext>
            </a:extLst>
          </p:cNvPr>
          <p:cNvSpPr>
            <a:spLocks noGrp="1"/>
          </p:cNvSpPr>
          <p:nvPr>
            <p:ph type="body" sz="quarter" idx="17" hasCustomPrompt="1"/>
          </p:nvPr>
        </p:nvSpPr>
        <p:spPr>
          <a:xfrm>
            <a:off x="4298406" y="1940333"/>
            <a:ext cx="3550198" cy="221599"/>
          </a:xfrm>
        </p:spPr>
        <p:txBody>
          <a:bodyPr anchor="b" anchorCtr="0">
            <a:noAutofit/>
          </a:bodyPr>
          <a:lstStyle>
            <a:lvl1pPr marL="0" indent="0" algn="ctr">
              <a:buNone/>
              <a:defRPr sz="1600" b="1">
                <a:solidFill>
                  <a:schemeClr val="tx1"/>
                </a:solidFill>
                <a:latin typeface="+mj-lt"/>
              </a:defRPr>
            </a:lvl1pPr>
            <a:lvl2pPr marL="457200" indent="0">
              <a:buNone/>
              <a:defRPr/>
            </a:lvl2pPr>
          </a:lstStyle>
          <a:p>
            <a:pPr lvl="0"/>
            <a:r>
              <a:rPr lang="en-US"/>
              <a:t>Click to edit Master styles</a:t>
            </a:r>
          </a:p>
        </p:txBody>
      </p:sp>
      <p:sp>
        <p:nvSpPr>
          <p:cNvPr id="13" name="Text Placeholder 10">
            <a:extLst>
              <a:ext uri="{FF2B5EF4-FFF2-40B4-BE49-F238E27FC236}">
                <a16:creationId xmlns:a16="http://schemas.microsoft.com/office/drawing/2014/main" id="{0C61CDB0-DEC2-40DB-BC16-DEC44600A1D3}"/>
              </a:ext>
            </a:extLst>
          </p:cNvPr>
          <p:cNvSpPr>
            <a:spLocks noGrp="1"/>
          </p:cNvSpPr>
          <p:nvPr>
            <p:ph type="body" sz="quarter" idx="18"/>
          </p:nvPr>
        </p:nvSpPr>
        <p:spPr>
          <a:xfrm>
            <a:off x="4298419" y="2324048"/>
            <a:ext cx="3549856" cy="1955852"/>
          </a:xfrm>
        </p:spPr>
        <p:txBody>
          <a:bodyPr/>
          <a:lstStyle>
            <a:lvl1pPr marL="0" indent="0" algn="ctr">
              <a:buNone/>
              <a:defRPr>
                <a:solidFill>
                  <a:schemeClr val="tx1"/>
                </a:solidFill>
                <a:latin typeface="Public Sans Light" pitchFamily="2" charset="0"/>
              </a:defRPr>
            </a:lvl1pPr>
            <a:lvl3pPr marL="914400" indent="0">
              <a:buNone/>
              <a:defRPr/>
            </a:lvl3pPr>
          </a:lstStyle>
          <a:p>
            <a:pPr lvl="0"/>
            <a:r>
              <a:rPr lang="en-US"/>
              <a:t>Click to edit Master text styles</a:t>
            </a:r>
          </a:p>
        </p:txBody>
      </p:sp>
      <p:sp>
        <p:nvSpPr>
          <p:cNvPr id="14" name="Text Placeholder 7">
            <a:extLst>
              <a:ext uri="{FF2B5EF4-FFF2-40B4-BE49-F238E27FC236}">
                <a16:creationId xmlns:a16="http://schemas.microsoft.com/office/drawing/2014/main" id="{D8E1B8D3-79E3-4385-B04F-DD6DEF4740B9}"/>
              </a:ext>
            </a:extLst>
          </p:cNvPr>
          <p:cNvSpPr>
            <a:spLocks noGrp="1"/>
          </p:cNvSpPr>
          <p:nvPr>
            <p:ph type="body" sz="quarter" idx="19" hasCustomPrompt="1"/>
          </p:nvPr>
        </p:nvSpPr>
        <p:spPr>
          <a:xfrm>
            <a:off x="8042774" y="1940333"/>
            <a:ext cx="3550198" cy="221599"/>
          </a:xfrm>
        </p:spPr>
        <p:txBody>
          <a:bodyPr anchor="b" anchorCtr="0">
            <a:noAutofit/>
          </a:bodyPr>
          <a:lstStyle>
            <a:lvl1pPr marL="0" indent="0" algn="ctr">
              <a:buNone/>
              <a:defRPr sz="1600" b="1">
                <a:solidFill>
                  <a:schemeClr val="tx1"/>
                </a:solidFill>
                <a:latin typeface="+mj-lt"/>
              </a:defRPr>
            </a:lvl1pPr>
            <a:lvl2pPr marL="457200" indent="0">
              <a:buNone/>
              <a:defRPr/>
            </a:lvl2pPr>
          </a:lstStyle>
          <a:p>
            <a:pPr lvl="0"/>
            <a:r>
              <a:rPr lang="en-US"/>
              <a:t>Click to edit Master styles</a:t>
            </a:r>
          </a:p>
        </p:txBody>
      </p:sp>
      <p:sp>
        <p:nvSpPr>
          <p:cNvPr id="15" name="Text Placeholder 10">
            <a:extLst>
              <a:ext uri="{FF2B5EF4-FFF2-40B4-BE49-F238E27FC236}">
                <a16:creationId xmlns:a16="http://schemas.microsoft.com/office/drawing/2014/main" id="{B1186FD2-5C54-4008-8ECF-408BC268B7E2}"/>
              </a:ext>
            </a:extLst>
          </p:cNvPr>
          <p:cNvSpPr>
            <a:spLocks noGrp="1"/>
          </p:cNvSpPr>
          <p:nvPr>
            <p:ph type="body" sz="quarter" idx="20"/>
          </p:nvPr>
        </p:nvSpPr>
        <p:spPr>
          <a:xfrm>
            <a:off x="8042787" y="2324048"/>
            <a:ext cx="3549856" cy="1955852"/>
          </a:xfrm>
        </p:spPr>
        <p:txBody>
          <a:bodyPr/>
          <a:lstStyle>
            <a:lvl1pPr marL="0" indent="0" algn="ctr">
              <a:buNone/>
              <a:defRPr>
                <a:solidFill>
                  <a:schemeClr val="tx1"/>
                </a:solidFill>
                <a:latin typeface="Public Sans Light" pitchFamily="2" charset="0"/>
              </a:defRPr>
            </a:lvl1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285778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C23CBF4-8D73-874D-8D7C-A9B79DE379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310"/>
          <a:stretch/>
        </p:blipFill>
        <p:spPr>
          <a:xfrm>
            <a:off x="6350" y="4136077"/>
            <a:ext cx="12179300" cy="2721923"/>
          </a:xfrm>
          <a:prstGeom prst="rect">
            <a:avLst/>
          </a:prstGeom>
        </p:spPr>
      </p:pic>
      <p:sp>
        <p:nvSpPr>
          <p:cNvPr id="2" name="Title 1">
            <a:extLst>
              <a:ext uri="{FF2B5EF4-FFF2-40B4-BE49-F238E27FC236}">
                <a16:creationId xmlns:a16="http://schemas.microsoft.com/office/drawing/2014/main" id="{07EFD549-DBA4-4851-A8B5-1819FA7E46E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1C6CB4D-AD7C-4790-B39C-EBB39E7DE2F8}"/>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6" name="Text Placeholder 9">
            <a:extLst>
              <a:ext uri="{FF2B5EF4-FFF2-40B4-BE49-F238E27FC236}">
                <a16:creationId xmlns:a16="http://schemas.microsoft.com/office/drawing/2014/main" id="{85ACC175-05EB-485D-AF7E-F0ADAB9160A3}"/>
              </a:ext>
            </a:extLst>
          </p:cNvPr>
          <p:cNvSpPr>
            <a:spLocks noGrp="1"/>
          </p:cNvSpPr>
          <p:nvPr>
            <p:ph type="body" sz="quarter" idx="14"/>
          </p:nvPr>
        </p:nvSpPr>
        <p:spPr>
          <a:xfrm>
            <a:off x="1493874" y="1299495"/>
            <a:ext cx="10088526" cy="221599"/>
          </a:xfrm>
        </p:spPr>
        <p:txBody>
          <a:bodyPr>
            <a:noAutofit/>
          </a:bodyPr>
          <a:lstStyle>
            <a:lvl1pPr marL="0" indent="0">
              <a:buNone/>
              <a:defRPr sz="16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977590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No Subtitl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9135A8E-5F31-3C4E-BC68-C5A1F98824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310"/>
          <a:stretch/>
        </p:blipFill>
        <p:spPr>
          <a:xfrm>
            <a:off x="6350" y="4136077"/>
            <a:ext cx="12179300" cy="2721923"/>
          </a:xfrm>
          <a:prstGeom prst="rect">
            <a:avLst/>
          </a:prstGeom>
        </p:spPr>
      </p:pic>
      <p:sp>
        <p:nvSpPr>
          <p:cNvPr id="2" name="Title 1">
            <a:extLst>
              <a:ext uri="{FF2B5EF4-FFF2-40B4-BE49-F238E27FC236}">
                <a16:creationId xmlns:a16="http://schemas.microsoft.com/office/drawing/2014/main" id="{07EFD549-DBA4-4851-A8B5-1819FA7E46E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1C6CB4D-AD7C-4790-B39C-EBB39E7DE2F8}"/>
              </a:ext>
            </a:extLst>
          </p:cNvPr>
          <p:cNvSpPr>
            <a:spLocks noGrp="1"/>
          </p:cNvSpPr>
          <p:nvPr>
            <p:ph type="sldNum" sz="quarter" idx="12"/>
          </p:nvPr>
        </p:nvSpPr>
        <p:spPr/>
        <p:txBody>
          <a:bodyPr/>
          <a:lstStyle/>
          <a:p>
            <a:fld id="{986BD3BC-ECEA-4736-8442-17C48683CD7A}" type="slidenum">
              <a:rPr lang="en-US" smtClean="0"/>
              <a:t>‹#›</a:t>
            </a:fld>
            <a:endParaRPr lang="en-US"/>
          </a:p>
        </p:txBody>
      </p:sp>
    </p:spTree>
    <p:extLst>
      <p:ext uri="{BB962C8B-B14F-4D97-AF65-F5344CB8AC3E}">
        <p14:creationId xmlns:p14="http://schemas.microsoft.com/office/powerpoint/2010/main" val="4106933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No Subtitl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02C28D0-42A3-514B-ACEC-1E5F4FFE9A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310"/>
          <a:stretch/>
        </p:blipFill>
        <p:spPr>
          <a:xfrm>
            <a:off x="6350" y="4136077"/>
            <a:ext cx="12179300" cy="2721923"/>
          </a:xfrm>
          <a:prstGeom prst="rect">
            <a:avLst/>
          </a:prstGeom>
        </p:spPr>
      </p:pic>
      <p:sp>
        <p:nvSpPr>
          <p:cNvPr id="2" name="Title 1">
            <a:extLst>
              <a:ext uri="{FF2B5EF4-FFF2-40B4-BE49-F238E27FC236}">
                <a16:creationId xmlns:a16="http://schemas.microsoft.com/office/drawing/2014/main" id="{07EFD549-DBA4-4851-A8B5-1819FA7E46E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1C6CB4D-AD7C-4790-B39C-EBB39E7DE2F8}"/>
              </a:ext>
            </a:extLst>
          </p:cNvPr>
          <p:cNvSpPr>
            <a:spLocks noGrp="1"/>
          </p:cNvSpPr>
          <p:nvPr>
            <p:ph type="sldNum" sz="quarter" idx="12"/>
          </p:nvPr>
        </p:nvSpPr>
        <p:spPr/>
        <p:txBody>
          <a:bodyPr/>
          <a:lstStyle/>
          <a:p>
            <a:fld id="{986BD3BC-ECEA-4736-8442-17C48683CD7A}" type="slidenum">
              <a:rPr lang="en-US" smtClean="0"/>
              <a:t>‹#›</a:t>
            </a:fld>
            <a:endParaRPr lang="en-US"/>
          </a:p>
        </p:txBody>
      </p:sp>
    </p:spTree>
    <p:extLst>
      <p:ext uri="{BB962C8B-B14F-4D97-AF65-F5344CB8AC3E}">
        <p14:creationId xmlns:p14="http://schemas.microsoft.com/office/powerpoint/2010/main" val="1186352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B2AE7B3-5FEA-474B-85F2-8161BFC1EB50}"/>
              </a:ext>
            </a:extLst>
          </p:cNvPr>
          <p:cNvSpPr>
            <a:spLocks noGrp="1"/>
          </p:cNvSpPr>
          <p:nvPr>
            <p:ph type="pic" sz="quarter" idx="13"/>
          </p:nvPr>
        </p:nvSpPr>
        <p:spPr>
          <a:xfrm>
            <a:off x="0" y="0"/>
            <a:ext cx="12192000" cy="6858000"/>
          </a:xfrm>
          <a:solidFill>
            <a:schemeClr val="bg1">
              <a:lumMod val="95000"/>
            </a:schemeClr>
          </a:solidFill>
        </p:spPr>
        <p:txBody>
          <a:bodyPr/>
          <a:lstStyle>
            <a:lvl1pPr algn="ctr">
              <a:defRPr/>
            </a:lvl1pPr>
          </a:lstStyle>
          <a:p>
            <a:r>
              <a:rPr lang="en-US"/>
              <a:t>Click icon to add picture</a:t>
            </a:r>
          </a:p>
        </p:txBody>
      </p:sp>
      <p:sp>
        <p:nvSpPr>
          <p:cNvPr id="24" name="Text Placeholder 23">
            <a:extLst>
              <a:ext uri="{FF2B5EF4-FFF2-40B4-BE49-F238E27FC236}">
                <a16:creationId xmlns:a16="http://schemas.microsoft.com/office/drawing/2014/main" id="{C775A514-DC61-45A8-843D-185C2C4827E2}"/>
              </a:ext>
            </a:extLst>
          </p:cNvPr>
          <p:cNvSpPr>
            <a:spLocks noGrp="1"/>
          </p:cNvSpPr>
          <p:nvPr>
            <p:ph type="body" sz="quarter" idx="14"/>
          </p:nvPr>
        </p:nvSpPr>
        <p:spPr>
          <a:xfrm>
            <a:off x="432619" y="447676"/>
            <a:ext cx="5034117" cy="5962650"/>
          </a:xfrm>
          <a:custGeom>
            <a:avLst/>
            <a:gdLst>
              <a:gd name="connsiteX0" fmla="*/ 0 w 4434349"/>
              <a:gd name="connsiteY0" fmla="*/ 0 h 5962650"/>
              <a:gd name="connsiteX1" fmla="*/ 4434349 w 4434349"/>
              <a:gd name="connsiteY1" fmla="*/ 0 h 5962650"/>
              <a:gd name="connsiteX2" fmla="*/ 4434349 w 4434349"/>
              <a:gd name="connsiteY2" fmla="*/ 5962650 h 5962650"/>
              <a:gd name="connsiteX3" fmla="*/ 0 w 4434349"/>
              <a:gd name="connsiteY3" fmla="*/ 5962650 h 5962650"/>
              <a:gd name="connsiteX4" fmla="*/ 0 w 4434349"/>
              <a:gd name="connsiteY4" fmla="*/ 0 h 5962650"/>
              <a:gd name="connsiteX0" fmla="*/ 0 w 5034117"/>
              <a:gd name="connsiteY0" fmla="*/ 0 h 5962650"/>
              <a:gd name="connsiteX1" fmla="*/ 5034117 w 5034117"/>
              <a:gd name="connsiteY1" fmla="*/ 9833 h 5962650"/>
              <a:gd name="connsiteX2" fmla="*/ 4434349 w 5034117"/>
              <a:gd name="connsiteY2" fmla="*/ 5962650 h 5962650"/>
              <a:gd name="connsiteX3" fmla="*/ 0 w 5034117"/>
              <a:gd name="connsiteY3" fmla="*/ 5962650 h 5962650"/>
              <a:gd name="connsiteX4" fmla="*/ 0 w 5034117"/>
              <a:gd name="connsiteY4" fmla="*/ 0 h 596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117" h="5962650">
                <a:moveTo>
                  <a:pt x="0" y="0"/>
                </a:moveTo>
                <a:lnTo>
                  <a:pt x="5034117" y="9833"/>
                </a:lnTo>
                <a:lnTo>
                  <a:pt x="4434349" y="5962650"/>
                </a:lnTo>
                <a:lnTo>
                  <a:pt x="0" y="5962650"/>
                </a:lnTo>
                <a:lnTo>
                  <a:pt x="0" y="0"/>
                </a:lnTo>
                <a:close/>
              </a:path>
            </a:pathLst>
          </a:custGeom>
          <a:solidFill>
            <a:schemeClr val="bg1"/>
          </a:solidFill>
        </p:spPr>
        <p:txBody>
          <a:bodyPr lIns="457200" tIns="1783080" rIns="457200" anchor="t" anchorCtr="0"/>
          <a:lstStyle>
            <a:lvl1pPr marL="0" indent="0">
              <a:lnSpc>
                <a:spcPct val="85000"/>
              </a:lnSpc>
              <a:buNone/>
              <a:defRPr sz="4200" b="1">
                <a:solidFill>
                  <a:schemeClr val="tx1"/>
                </a:solidFill>
                <a:latin typeface="+mj-lt"/>
              </a:defRPr>
            </a:lvl1pPr>
            <a:lvl2pPr marL="0" indent="0">
              <a:spcBef>
                <a:spcPts val="1200"/>
              </a:spcBef>
              <a:buNone/>
              <a:defRPr sz="1600">
                <a:solidFill>
                  <a:schemeClr val="tx1"/>
                </a:solidFill>
                <a:latin typeface="+mj-lt"/>
              </a:defRPr>
            </a:lvl2pPr>
            <a:lvl3pPr marL="0" indent="0">
              <a:spcBef>
                <a:spcPts val="1800"/>
              </a:spcBef>
              <a:buNone/>
              <a:defRPr sz="1200" b="1" cap="all" baseline="0">
                <a:solidFill>
                  <a:schemeClr val="tx1"/>
                </a:solidFill>
                <a:latin typeface="+mj-lt"/>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4FE82B48-3FD9-4579-ABBD-77774CA58881}"/>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19" name="Freeform 5">
            <a:extLst>
              <a:ext uri="{FF2B5EF4-FFF2-40B4-BE49-F238E27FC236}">
                <a16:creationId xmlns:a16="http://schemas.microsoft.com/office/drawing/2014/main" id="{22CC3881-64EF-4D51-BD0A-E07C2960C89A}"/>
              </a:ext>
            </a:extLst>
          </p:cNvPr>
          <p:cNvSpPr>
            <a:spLocks noEditPoints="1"/>
          </p:cNvSpPr>
          <p:nvPr userDrawn="1"/>
        </p:nvSpPr>
        <p:spPr bwMode="black">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Text Placeholder 26">
            <a:extLst>
              <a:ext uri="{FF2B5EF4-FFF2-40B4-BE49-F238E27FC236}">
                <a16:creationId xmlns:a16="http://schemas.microsoft.com/office/drawing/2014/main" id="{463B8F47-2AD8-4AC9-B4E8-7797EF316936}"/>
              </a:ext>
            </a:extLst>
          </p:cNvPr>
          <p:cNvSpPr>
            <a:spLocks noGrp="1"/>
          </p:cNvSpPr>
          <p:nvPr>
            <p:ph type="body" sz="quarter" idx="15" hasCustomPrompt="1"/>
          </p:nvPr>
        </p:nvSpPr>
        <p:spPr>
          <a:xfrm>
            <a:off x="891068" y="5828990"/>
            <a:ext cx="2517775" cy="110800"/>
          </a:xfrm>
        </p:spPr>
        <p:txBody>
          <a:bodyPr>
            <a:noAutofit/>
          </a:bodyPr>
          <a:lstStyle>
            <a:lvl1pPr marL="0" indent="0">
              <a:buNone/>
              <a:defRPr sz="800">
                <a:solidFill>
                  <a:schemeClr val="tx1"/>
                </a:solidFill>
                <a:latin typeface="+mj-lt"/>
              </a:defRPr>
            </a:lvl1pPr>
          </a:lstStyle>
          <a:p>
            <a:pPr lvl="0"/>
            <a:r>
              <a:rPr lang="en-US"/>
              <a:t>Month 00, XXXX</a:t>
            </a:r>
          </a:p>
        </p:txBody>
      </p:sp>
      <p:pic>
        <p:nvPicPr>
          <p:cNvPr id="16" name="Picture 15">
            <a:extLst>
              <a:ext uri="{FF2B5EF4-FFF2-40B4-BE49-F238E27FC236}">
                <a16:creationId xmlns:a16="http://schemas.microsoft.com/office/drawing/2014/main" id="{FB1384BA-7E72-9447-AB15-A6B7ADD6AA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28270" y="915035"/>
            <a:ext cx="1773151" cy="483172"/>
          </a:xfrm>
          <a:prstGeom prst="rect">
            <a:avLst/>
          </a:prstGeom>
        </p:spPr>
      </p:pic>
    </p:spTree>
    <p:extLst>
      <p:ext uri="{BB962C8B-B14F-4D97-AF65-F5344CB8AC3E}">
        <p14:creationId xmlns:p14="http://schemas.microsoft.com/office/powerpoint/2010/main" val="31999839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A32522CD-23F7-E544-BC26-8AAF667AD0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310"/>
          <a:stretch/>
        </p:blipFill>
        <p:spPr>
          <a:xfrm>
            <a:off x="6350" y="4136077"/>
            <a:ext cx="12179300" cy="2721923"/>
          </a:xfrm>
          <a:prstGeom prst="rect">
            <a:avLst/>
          </a:prstGeom>
        </p:spPr>
      </p:pic>
      <p:sp>
        <p:nvSpPr>
          <p:cNvPr id="2" name="Title 1">
            <a:extLst>
              <a:ext uri="{FF2B5EF4-FFF2-40B4-BE49-F238E27FC236}">
                <a16:creationId xmlns:a16="http://schemas.microsoft.com/office/drawing/2014/main" id="{28146060-16BB-487D-ABAF-3F9D20C000CB}"/>
              </a:ext>
            </a:extLst>
          </p:cNvPr>
          <p:cNvSpPr>
            <a:spLocks noGrp="1"/>
          </p:cNvSpPr>
          <p:nvPr>
            <p:ph type="title"/>
          </p:nvPr>
        </p:nvSpPr>
        <p:spPr>
          <a:xfrm>
            <a:off x="1474076" y="852276"/>
            <a:ext cx="4621924" cy="415498"/>
          </a:xfrm>
        </p:spPr>
        <p:txBody>
          <a:bodyPr/>
          <a:lstStyle/>
          <a:p>
            <a:r>
              <a:rPr lang="en-US"/>
              <a:t>Click to edit Master title</a:t>
            </a:r>
          </a:p>
        </p:txBody>
      </p:sp>
      <p:sp>
        <p:nvSpPr>
          <p:cNvPr id="4" name="Content Placeholder 3">
            <a:extLst>
              <a:ext uri="{FF2B5EF4-FFF2-40B4-BE49-F238E27FC236}">
                <a16:creationId xmlns:a16="http://schemas.microsoft.com/office/drawing/2014/main" id="{625A2A6D-5960-473C-AFDB-73DC5C73916B}"/>
              </a:ext>
            </a:extLst>
          </p:cNvPr>
          <p:cNvSpPr>
            <a:spLocks noGrp="1"/>
          </p:cNvSpPr>
          <p:nvPr>
            <p:ph sz="half" idx="2"/>
          </p:nvPr>
        </p:nvSpPr>
        <p:spPr>
          <a:xfrm>
            <a:off x="688256" y="2033904"/>
            <a:ext cx="5407744" cy="3973196"/>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7" name="Slide Number Placeholder 6">
            <a:extLst>
              <a:ext uri="{FF2B5EF4-FFF2-40B4-BE49-F238E27FC236}">
                <a16:creationId xmlns:a16="http://schemas.microsoft.com/office/drawing/2014/main" id="{AB6B4BDC-D0EF-4107-A8D3-9D7CFA5BBE27}"/>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8" name="Text Placeholder 9">
            <a:extLst>
              <a:ext uri="{FF2B5EF4-FFF2-40B4-BE49-F238E27FC236}">
                <a16:creationId xmlns:a16="http://schemas.microsoft.com/office/drawing/2014/main" id="{A8DDE0F8-3E3B-461D-BC46-478E3925859E}"/>
              </a:ext>
            </a:extLst>
          </p:cNvPr>
          <p:cNvSpPr>
            <a:spLocks noGrp="1"/>
          </p:cNvSpPr>
          <p:nvPr>
            <p:ph type="body" sz="quarter" idx="13"/>
          </p:nvPr>
        </p:nvSpPr>
        <p:spPr>
          <a:xfrm>
            <a:off x="1474074" y="1297308"/>
            <a:ext cx="4621925" cy="415498"/>
          </a:xfrm>
        </p:spPr>
        <p:txBody>
          <a:bodyPr>
            <a:noAutofit/>
          </a:bodyPr>
          <a:lstStyle>
            <a:lvl1pPr marL="0" indent="0">
              <a:buNone/>
              <a:defRPr sz="1600">
                <a:solidFill>
                  <a:schemeClr val="tx1"/>
                </a:solidFill>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314D3FCA-74D3-44BA-B068-4E73E1DC777C}"/>
              </a:ext>
            </a:extLst>
          </p:cNvPr>
          <p:cNvSpPr>
            <a:spLocks noGrp="1"/>
          </p:cNvSpPr>
          <p:nvPr>
            <p:ph type="pic" sz="quarter" idx="14"/>
          </p:nvPr>
        </p:nvSpPr>
        <p:spPr>
          <a:xfrm>
            <a:off x="6941985" y="410906"/>
            <a:ext cx="4528571" cy="5751872"/>
          </a:xfrm>
          <a:solidFill>
            <a:schemeClr val="bg1">
              <a:lumMod val="95000"/>
            </a:schemeClr>
          </a:solidFill>
          <a:ln w="184150" cap="sq">
            <a:solidFill>
              <a:schemeClr val="bg2"/>
            </a:solidFill>
            <a:miter lim="800000"/>
          </a:ln>
        </p:spPr>
        <p:txBody>
          <a:bodyPr tIns="2103120"/>
          <a:lstStyle>
            <a:lvl1pPr marL="0" indent="0" algn="ctr">
              <a:buNone/>
              <a:defRPr/>
            </a:lvl1pPr>
          </a:lstStyle>
          <a:p>
            <a:r>
              <a:rPr lang="en-US"/>
              <a:t>Click icon to add picture</a:t>
            </a:r>
          </a:p>
        </p:txBody>
      </p:sp>
    </p:spTree>
    <p:extLst>
      <p:ext uri="{BB962C8B-B14F-4D97-AF65-F5344CB8AC3E}">
        <p14:creationId xmlns:p14="http://schemas.microsoft.com/office/powerpoint/2010/main" val="1602365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Text Numbere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12E40D2F-10EA-8F4D-9B56-7C1DD29EC9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310"/>
          <a:stretch/>
        </p:blipFill>
        <p:spPr>
          <a:xfrm>
            <a:off x="6350" y="4136077"/>
            <a:ext cx="12179300" cy="2721923"/>
          </a:xfrm>
          <a:prstGeom prst="rect">
            <a:avLst/>
          </a:prstGeom>
        </p:spPr>
      </p:pic>
      <p:sp>
        <p:nvSpPr>
          <p:cNvPr id="2" name="Title 1">
            <a:extLst>
              <a:ext uri="{FF2B5EF4-FFF2-40B4-BE49-F238E27FC236}">
                <a16:creationId xmlns:a16="http://schemas.microsoft.com/office/drawing/2014/main" id="{28146060-16BB-487D-ABAF-3F9D20C000CB}"/>
              </a:ext>
            </a:extLst>
          </p:cNvPr>
          <p:cNvSpPr>
            <a:spLocks noGrp="1"/>
          </p:cNvSpPr>
          <p:nvPr>
            <p:ph type="title"/>
          </p:nvPr>
        </p:nvSpPr>
        <p:spPr>
          <a:xfrm>
            <a:off x="1489840" y="841763"/>
            <a:ext cx="4644259" cy="415498"/>
          </a:xfrm>
        </p:spPr>
        <p:txBody>
          <a:bodyPr/>
          <a:lstStyle/>
          <a:p>
            <a:r>
              <a:rPr lang="en-US"/>
              <a:t>Click to edit Master title</a:t>
            </a:r>
          </a:p>
        </p:txBody>
      </p:sp>
      <p:sp>
        <p:nvSpPr>
          <p:cNvPr id="4" name="Content Placeholder 3">
            <a:extLst>
              <a:ext uri="{FF2B5EF4-FFF2-40B4-BE49-F238E27FC236}">
                <a16:creationId xmlns:a16="http://schemas.microsoft.com/office/drawing/2014/main" id="{625A2A6D-5960-473C-AFDB-73DC5C73916B}"/>
              </a:ext>
            </a:extLst>
          </p:cNvPr>
          <p:cNvSpPr>
            <a:spLocks noGrp="1"/>
          </p:cNvSpPr>
          <p:nvPr>
            <p:ph sz="half" idx="2"/>
          </p:nvPr>
        </p:nvSpPr>
        <p:spPr>
          <a:xfrm>
            <a:off x="726356" y="2110104"/>
            <a:ext cx="5344650" cy="3973196"/>
          </a:xfrm>
        </p:spPr>
        <p:txBody>
          <a:bodyPr/>
          <a:lstStyle>
            <a:lvl1pPr marL="285750" indent="-285750">
              <a:buFont typeface="+mj-lt"/>
              <a:buAutoNum type="arabicPeriod"/>
              <a:defRPr/>
            </a:lvl1pPr>
            <a:lvl2pPr marL="688975" indent="-227013">
              <a:buFont typeface="+mj-lt"/>
              <a:buAutoNum type="alphaLcPeriod"/>
              <a:defRPr lang="en-US" sz="1400" kern="1200" dirty="0">
                <a:solidFill>
                  <a:schemeClr val="tx1"/>
                </a:solidFill>
                <a:latin typeface="+mn-lt"/>
                <a:ea typeface="+mn-ea"/>
                <a:cs typeface="+mn-cs"/>
              </a:defRPr>
            </a:lvl2pPr>
            <a:lvl3pPr marL="1139825" indent="-225425">
              <a:buFont typeface="+mj-lt"/>
              <a:buAutoNum type="romanLcPeriod"/>
              <a:defRPr lang="en-US" sz="1400" kern="1200" dirty="0">
                <a:solidFill>
                  <a:schemeClr val="tx1"/>
                </a:solidFill>
                <a:latin typeface="+mn-lt"/>
                <a:ea typeface="+mn-ea"/>
                <a:cs typeface="+mn-cs"/>
              </a:defRPr>
            </a:lvl3pPr>
            <a:lvl4pPr marL="1600200" indent="-223838">
              <a:defRPr/>
            </a:lvl4pPr>
            <a:lvl5pPr marL="2057400" indent="-228600">
              <a:defRPr/>
            </a:lvl5pPr>
          </a:lstStyle>
          <a:p>
            <a:pPr lvl="0"/>
            <a:r>
              <a:rPr lang="en-US"/>
              <a:t>Click to 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AB6B4BDC-D0EF-4107-A8D3-9D7CFA5BBE27}"/>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8" name="Text Placeholder 9">
            <a:extLst>
              <a:ext uri="{FF2B5EF4-FFF2-40B4-BE49-F238E27FC236}">
                <a16:creationId xmlns:a16="http://schemas.microsoft.com/office/drawing/2014/main" id="{A8DDE0F8-3E3B-461D-BC46-478E3925859E}"/>
              </a:ext>
            </a:extLst>
          </p:cNvPr>
          <p:cNvSpPr>
            <a:spLocks noGrp="1"/>
          </p:cNvSpPr>
          <p:nvPr>
            <p:ph type="body" sz="quarter" idx="13"/>
          </p:nvPr>
        </p:nvSpPr>
        <p:spPr>
          <a:xfrm>
            <a:off x="1489840" y="1286795"/>
            <a:ext cx="4644260" cy="415498"/>
          </a:xfrm>
        </p:spPr>
        <p:txBody>
          <a:bodyPr>
            <a:noAutofit/>
          </a:bodyPr>
          <a:lstStyle>
            <a:lvl1pPr marL="0" indent="0">
              <a:buNone/>
              <a:defRPr sz="1600">
                <a:solidFill>
                  <a:schemeClr val="tx1"/>
                </a:solidFill>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314D3FCA-74D3-44BA-B068-4E73E1DC777C}"/>
              </a:ext>
            </a:extLst>
          </p:cNvPr>
          <p:cNvSpPr>
            <a:spLocks noGrp="1"/>
          </p:cNvSpPr>
          <p:nvPr>
            <p:ph type="pic" sz="quarter" idx="14"/>
          </p:nvPr>
        </p:nvSpPr>
        <p:spPr>
          <a:xfrm>
            <a:off x="6865785" y="449006"/>
            <a:ext cx="4528571" cy="5751872"/>
          </a:xfrm>
          <a:solidFill>
            <a:schemeClr val="bg1">
              <a:lumMod val="95000"/>
            </a:schemeClr>
          </a:solidFill>
          <a:ln w="184150" cap="sq">
            <a:solidFill>
              <a:schemeClr val="bg2"/>
            </a:solidFill>
            <a:miter lim="800000"/>
          </a:ln>
        </p:spPr>
        <p:txBody>
          <a:bodyPr tIns="2103120"/>
          <a:lstStyle>
            <a:lvl1pPr marL="0" indent="0" algn="ctr">
              <a:buNone/>
              <a:defRPr/>
            </a:lvl1pPr>
          </a:lstStyle>
          <a:p>
            <a:r>
              <a:rPr lang="en-US"/>
              <a:t>Click icon to add picture</a:t>
            </a:r>
          </a:p>
        </p:txBody>
      </p:sp>
    </p:spTree>
    <p:extLst>
      <p:ext uri="{BB962C8B-B14F-4D97-AF65-F5344CB8AC3E}">
        <p14:creationId xmlns:p14="http://schemas.microsoft.com/office/powerpoint/2010/main" val="3575607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nd Quot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18665A4-345E-6841-B184-0B3A976F05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310"/>
          <a:stretch/>
        </p:blipFill>
        <p:spPr>
          <a:xfrm>
            <a:off x="6350" y="4136077"/>
            <a:ext cx="12179300" cy="2721923"/>
          </a:xfrm>
          <a:prstGeom prst="rect">
            <a:avLst/>
          </a:prstGeom>
        </p:spPr>
      </p:pic>
      <p:sp>
        <p:nvSpPr>
          <p:cNvPr id="4" name="Content Placeholder 3">
            <a:extLst>
              <a:ext uri="{FF2B5EF4-FFF2-40B4-BE49-F238E27FC236}">
                <a16:creationId xmlns:a16="http://schemas.microsoft.com/office/drawing/2014/main" id="{625A2A6D-5960-473C-AFDB-73DC5C73916B}"/>
              </a:ext>
            </a:extLst>
          </p:cNvPr>
          <p:cNvSpPr>
            <a:spLocks noGrp="1"/>
          </p:cNvSpPr>
          <p:nvPr>
            <p:ph sz="half" idx="2"/>
          </p:nvPr>
        </p:nvSpPr>
        <p:spPr>
          <a:xfrm>
            <a:off x="553554" y="1191266"/>
            <a:ext cx="5402745" cy="3495036"/>
          </a:xfrm>
        </p:spPr>
        <p:txBody>
          <a:bodyPr/>
          <a:lstStyle>
            <a:lvl1pPr marL="0" indent="0">
              <a:lnSpc>
                <a:spcPct val="105000"/>
              </a:lnSpc>
              <a:spcBef>
                <a:spcPts val="0"/>
              </a:spcBef>
              <a:spcAft>
                <a:spcPts val="1200"/>
              </a:spcAft>
              <a:buFont typeface="+mj-lt"/>
              <a:buNone/>
              <a:defRPr sz="2400" b="1">
                <a:latin typeface="+mj-lt"/>
              </a:defRPr>
            </a:lvl1pPr>
            <a:lvl2pPr marL="0" indent="0">
              <a:spcBef>
                <a:spcPts val="0"/>
              </a:spcBef>
              <a:spcAft>
                <a:spcPts val="600"/>
              </a:spcAft>
              <a:buFont typeface="+mj-lt"/>
              <a:buNone/>
              <a:defRPr sz="1800" b="1">
                <a:solidFill>
                  <a:schemeClr val="tx1"/>
                </a:solidFill>
                <a:latin typeface="+mj-lt"/>
              </a:defRPr>
            </a:lvl2pPr>
            <a:lvl3pPr marL="914400" indent="0">
              <a:buFont typeface="+mj-lt"/>
              <a:buNone/>
              <a:defRPr/>
            </a:lvl3pPr>
            <a:lvl4pPr marL="1600200" indent="-223838">
              <a:defRPr/>
            </a:lvl4pPr>
            <a:lvl5pPr marL="2057400" indent="-228600">
              <a:defRPr/>
            </a:lvl5pPr>
          </a:lstStyle>
          <a:p>
            <a:pPr lvl="0"/>
            <a:r>
              <a:rPr lang="en-US"/>
              <a:t>Click to edit Master text styles</a:t>
            </a:r>
          </a:p>
          <a:p>
            <a:pPr lvl="1"/>
            <a:r>
              <a:rPr lang="en-US"/>
              <a:t>Second level</a:t>
            </a:r>
          </a:p>
        </p:txBody>
      </p:sp>
      <p:sp>
        <p:nvSpPr>
          <p:cNvPr id="7" name="Slide Number Placeholder 6">
            <a:extLst>
              <a:ext uri="{FF2B5EF4-FFF2-40B4-BE49-F238E27FC236}">
                <a16:creationId xmlns:a16="http://schemas.microsoft.com/office/drawing/2014/main" id="{AB6B4BDC-D0EF-4107-A8D3-9D7CFA5BBE27}"/>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10" name="Picture Placeholder 9">
            <a:extLst>
              <a:ext uri="{FF2B5EF4-FFF2-40B4-BE49-F238E27FC236}">
                <a16:creationId xmlns:a16="http://schemas.microsoft.com/office/drawing/2014/main" id="{314D3FCA-74D3-44BA-B068-4E73E1DC777C}"/>
              </a:ext>
            </a:extLst>
          </p:cNvPr>
          <p:cNvSpPr>
            <a:spLocks noGrp="1"/>
          </p:cNvSpPr>
          <p:nvPr>
            <p:ph type="pic" sz="quarter" idx="14"/>
          </p:nvPr>
        </p:nvSpPr>
        <p:spPr>
          <a:xfrm>
            <a:off x="6865785" y="474406"/>
            <a:ext cx="4528571" cy="5751872"/>
          </a:xfrm>
          <a:solidFill>
            <a:schemeClr val="bg1">
              <a:lumMod val="95000"/>
            </a:schemeClr>
          </a:solidFill>
          <a:ln w="184150" cap="sq">
            <a:solidFill>
              <a:schemeClr val="bg2"/>
            </a:solidFill>
            <a:miter lim="800000"/>
          </a:ln>
        </p:spPr>
        <p:txBody>
          <a:bodyPr tIns="2103120"/>
          <a:lstStyle>
            <a:lvl1pPr marL="0" indent="0" algn="ctr">
              <a:buNone/>
              <a:defRPr/>
            </a:lvl1pPr>
          </a:lstStyle>
          <a:p>
            <a:r>
              <a:rPr lang="en-US"/>
              <a:t>Click icon to add picture</a:t>
            </a:r>
          </a:p>
        </p:txBody>
      </p:sp>
    </p:spTree>
    <p:extLst>
      <p:ext uri="{BB962C8B-B14F-4D97-AF65-F5344CB8AC3E}">
        <p14:creationId xmlns:p14="http://schemas.microsoft.com/office/powerpoint/2010/main" val="1982110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and Stats">
    <p:bg>
      <p:bgPr>
        <a:solidFill>
          <a:schemeClr val="bg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1CB6445-BF74-4347-8D48-7B685391CD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310"/>
          <a:stretch/>
        </p:blipFill>
        <p:spPr>
          <a:xfrm>
            <a:off x="6350" y="4136077"/>
            <a:ext cx="12179300" cy="2721923"/>
          </a:xfrm>
          <a:prstGeom prst="rect">
            <a:avLst/>
          </a:prstGeom>
        </p:spPr>
      </p:pic>
      <p:sp>
        <p:nvSpPr>
          <p:cNvPr id="4" name="Content Placeholder 3">
            <a:extLst>
              <a:ext uri="{FF2B5EF4-FFF2-40B4-BE49-F238E27FC236}">
                <a16:creationId xmlns:a16="http://schemas.microsoft.com/office/drawing/2014/main" id="{625A2A6D-5960-473C-AFDB-73DC5C73916B}"/>
              </a:ext>
            </a:extLst>
          </p:cNvPr>
          <p:cNvSpPr>
            <a:spLocks noGrp="1"/>
          </p:cNvSpPr>
          <p:nvPr>
            <p:ph sz="half" idx="2"/>
          </p:nvPr>
        </p:nvSpPr>
        <p:spPr>
          <a:xfrm>
            <a:off x="886541" y="949146"/>
            <a:ext cx="5590459" cy="1171754"/>
          </a:xfrm>
        </p:spPr>
        <p:txBody>
          <a:bodyPr/>
          <a:lstStyle>
            <a:lvl1pPr marL="0" indent="0">
              <a:lnSpc>
                <a:spcPct val="105000"/>
              </a:lnSpc>
              <a:spcBef>
                <a:spcPts val="0"/>
              </a:spcBef>
              <a:spcAft>
                <a:spcPts val="1200"/>
              </a:spcAft>
              <a:buFont typeface="+mj-lt"/>
              <a:buNone/>
              <a:defRPr sz="1400" b="1">
                <a:latin typeface="+mj-lt"/>
              </a:defRPr>
            </a:lvl1pPr>
            <a:lvl2pPr marL="0" indent="0">
              <a:spcBef>
                <a:spcPts val="0"/>
              </a:spcBef>
              <a:spcAft>
                <a:spcPts val="600"/>
              </a:spcAft>
              <a:buFont typeface="+mj-lt"/>
              <a:buNone/>
              <a:defRPr sz="1800" b="1">
                <a:solidFill>
                  <a:schemeClr val="tx1"/>
                </a:solidFill>
                <a:latin typeface="+mj-lt"/>
              </a:defRPr>
            </a:lvl2pPr>
            <a:lvl3pPr marL="914400" indent="0">
              <a:buFont typeface="+mj-lt"/>
              <a:buNone/>
              <a:defRPr/>
            </a:lvl3pPr>
            <a:lvl4pPr marL="1600200" indent="-223838">
              <a:defRPr/>
            </a:lvl4pPr>
            <a:lvl5pPr marL="2057400" indent="-228600">
              <a:defRPr/>
            </a:lvl5pPr>
          </a:lstStyle>
          <a:p>
            <a:pPr lvl="0"/>
            <a:r>
              <a:rPr lang="en-US"/>
              <a:t>Click to edit Master text styles</a:t>
            </a:r>
          </a:p>
          <a:p>
            <a:pPr lvl="1"/>
            <a:r>
              <a:rPr lang="en-US"/>
              <a:t>Second level</a:t>
            </a:r>
          </a:p>
        </p:txBody>
      </p:sp>
      <p:sp>
        <p:nvSpPr>
          <p:cNvPr id="7" name="Slide Number Placeholder 6">
            <a:extLst>
              <a:ext uri="{FF2B5EF4-FFF2-40B4-BE49-F238E27FC236}">
                <a16:creationId xmlns:a16="http://schemas.microsoft.com/office/drawing/2014/main" id="{AB6B4BDC-D0EF-4107-A8D3-9D7CFA5BBE27}"/>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10" name="Picture Placeholder 9">
            <a:extLst>
              <a:ext uri="{FF2B5EF4-FFF2-40B4-BE49-F238E27FC236}">
                <a16:creationId xmlns:a16="http://schemas.microsoft.com/office/drawing/2014/main" id="{314D3FCA-74D3-44BA-B068-4E73E1DC777C}"/>
              </a:ext>
            </a:extLst>
          </p:cNvPr>
          <p:cNvSpPr>
            <a:spLocks noGrp="1"/>
          </p:cNvSpPr>
          <p:nvPr>
            <p:ph type="pic" sz="quarter" idx="14"/>
          </p:nvPr>
        </p:nvSpPr>
        <p:spPr>
          <a:xfrm>
            <a:off x="6941985" y="550606"/>
            <a:ext cx="4528571" cy="5751872"/>
          </a:xfrm>
          <a:solidFill>
            <a:schemeClr val="bg1">
              <a:lumMod val="95000"/>
            </a:schemeClr>
          </a:solidFill>
          <a:ln w="184150" cap="sq">
            <a:solidFill>
              <a:schemeClr val="bg1"/>
            </a:solidFill>
            <a:miter lim="800000"/>
          </a:ln>
        </p:spPr>
        <p:txBody>
          <a:bodyPr tIns="2103120"/>
          <a:lstStyle>
            <a:lvl1pPr marL="0" indent="0" algn="ctr">
              <a:buNone/>
              <a:defRPr/>
            </a:lvl1pPr>
          </a:lstStyle>
          <a:p>
            <a:r>
              <a:rPr lang="en-US"/>
              <a:t>Click icon to add picture</a:t>
            </a:r>
          </a:p>
        </p:txBody>
      </p:sp>
    </p:spTree>
    <p:extLst>
      <p:ext uri="{BB962C8B-B14F-4D97-AF65-F5344CB8AC3E}">
        <p14:creationId xmlns:p14="http://schemas.microsoft.com/office/powerpoint/2010/main" val="1281531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and Quote Blue">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977EBC-8475-F446-931F-6864B2FB6336}"/>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t="-4" b="60314"/>
          <a:stretch/>
        </p:blipFill>
        <p:spPr>
          <a:xfrm>
            <a:off x="6350" y="4136077"/>
            <a:ext cx="12179300" cy="2721923"/>
          </a:xfrm>
          <a:prstGeom prst="rect">
            <a:avLst/>
          </a:prstGeom>
        </p:spPr>
      </p:pic>
      <p:sp>
        <p:nvSpPr>
          <p:cNvPr id="7" name="Slide Number Placeholder 6">
            <a:extLst>
              <a:ext uri="{FF2B5EF4-FFF2-40B4-BE49-F238E27FC236}">
                <a16:creationId xmlns:a16="http://schemas.microsoft.com/office/drawing/2014/main" id="{AB6B4BDC-D0EF-4107-A8D3-9D7CFA5BBE27}"/>
              </a:ext>
            </a:extLst>
          </p:cNvPr>
          <p:cNvSpPr>
            <a:spLocks noGrp="1"/>
          </p:cNvSpPr>
          <p:nvPr>
            <p:ph type="sldNum" sz="quarter" idx="12"/>
          </p:nvPr>
        </p:nvSpPr>
        <p:spPr/>
        <p:txBody>
          <a:bodyPr/>
          <a:lstStyle>
            <a:lvl1pPr>
              <a:defRPr>
                <a:solidFill>
                  <a:schemeClr val="bg1"/>
                </a:solidFill>
              </a:defRPr>
            </a:lvl1pPr>
          </a:lstStyle>
          <a:p>
            <a:fld id="{986BD3BC-ECEA-4736-8442-17C48683CD7A}" type="slidenum">
              <a:rPr lang="en-US" smtClean="0"/>
              <a:pPr/>
              <a:t>‹#›</a:t>
            </a:fld>
            <a:endParaRPr lang="en-US"/>
          </a:p>
        </p:txBody>
      </p:sp>
      <p:sp>
        <p:nvSpPr>
          <p:cNvPr id="10" name="Picture Placeholder 9">
            <a:extLst>
              <a:ext uri="{FF2B5EF4-FFF2-40B4-BE49-F238E27FC236}">
                <a16:creationId xmlns:a16="http://schemas.microsoft.com/office/drawing/2014/main" id="{314D3FCA-74D3-44BA-B068-4E73E1DC777C}"/>
              </a:ext>
            </a:extLst>
          </p:cNvPr>
          <p:cNvSpPr>
            <a:spLocks noGrp="1"/>
          </p:cNvSpPr>
          <p:nvPr>
            <p:ph type="pic" sz="quarter" idx="14"/>
          </p:nvPr>
        </p:nvSpPr>
        <p:spPr>
          <a:xfrm>
            <a:off x="6916585" y="550606"/>
            <a:ext cx="4528571" cy="5751872"/>
          </a:xfrm>
          <a:solidFill>
            <a:schemeClr val="bg1">
              <a:lumMod val="95000"/>
            </a:schemeClr>
          </a:solidFill>
          <a:ln w="184150" cap="sq">
            <a:solidFill>
              <a:schemeClr val="bg1"/>
            </a:solidFill>
            <a:miter lim="800000"/>
          </a:ln>
        </p:spPr>
        <p:txBody>
          <a:bodyPr tIns="2103120"/>
          <a:lstStyle>
            <a:lvl1pPr marL="0" indent="0" algn="ctr">
              <a:buNone/>
              <a:defRPr/>
            </a:lvl1pPr>
          </a:lstStyle>
          <a:p>
            <a:r>
              <a:rPr lang="en-US"/>
              <a:t>Click icon to add picture</a:t>
            </a:r>
          </a:p>
        </p:txBody>
      </p:sp>
      <p:cxnSp>
        <p:nvCxnSpPr>
          <p:cNvPr id="9" name="Straight Connector 8">
            <a:extLst>
              <a:ext uri="{FF2B5EF4-FFF2-40B4-BE49-F238E27FC236}">
                <a16:creationId xmlns:a16="http://schemas.microsoft.com/office/drawing/2014/main" id="{6FAA9AFE-89F3-48B2-A274-BC3C88345AE1}"/>
              </a:ext>
            </a:extLst>
          </p:cNvPr>
          <p:cNvCxnSpPr>
            <a:cxnSpLocks/>
          </p:cNvCxnSpPr>
          <p:nvPr userDrawn="1"/>
        </p:nvCxnSpPr>
        <p:spPr>
          <a:xfrm>
            <a:off x="11418570" y="6507147"/>
            <a:ext cx="0" cy="128016"/>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C9DD5700-E912-1849-AA3F-AE9CCD9E5D8A}"/>
              </a:ext>
            </a:extLst>
          </p:cNvPr>
          <p:cNvSpPr>
            <a:spLocks noGrp="1"/>
          </p:cNvSpPr>
          <p:nvPr>
            <p:ph sz="half" idx="2"/>
          </p:nvPr>
        </p:nvSpPr>
        <p:spPr>
          <a:xfrm>
            <a:off x="896454" y="1026166"/>
            <a:ext cx="5402745" cy="3495036"/>
          </a:xfrm>
        </p:spPr>
        <p:txBody>
          <a:bodyPr/>
          <a:lstStyle>
            <a:lvl1pPr marL="0" indent="0">
              <a:lnSpc>
                <a:spcPct val="105000"/>
              </a:lnSpc>
              <a:spcBef>
                <a:spcPts val="0"/>
              </a:spcBef>
              <a:spcAft>
                <a:spcPts val="1200"/>
              </a:spcAft>
              <a:buFont typeface="+mj-lt"/>
              <a:buNone/>
              <a:defRPr sz="2400" b="1">
                <a:solidFill>
                  <a:schemeClr val="bg1"/>
                </a:solidFill>
                <a:latin typeface="+mj-lt"/>
              </a:defRPr>
            </a:lvl1pPr>
            <a:lvl2pPr marL="0" indent="0">
              <a:spcBef>
                <a:spcPts val="0"/>
              </a:spcBef>
              <a:spcAft>
                <a:spcPts val="600"/>
              </a:spcAft>
              <a:buFont typeface="+mj-lt"/>
              <a:buNone/>
              <a:defRPr sz="1800" b="1">
                <a:solidFill>
                  <a:schemeClr val="bg1"/>
                </a:solidFill>
                <a:latin typeface="+mj-lt"/>
              </a:defRPr>
            </a:lvl2pPr>
            <a:lvl3pPr marL="914400" indent="0">
              <a:buFont typeface="+mj-lt"/>
              <a:buNone/>
              <a:defRPr/>
            </a:lvl3pPr>
            <a:lvl4pPr marL="1600200" indent="-223838">
              <a:defRPr/>
            </a:lvl4pPr>
            <a:lvl5pPr marL="2057400" indent="-228600">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A41510C4-2D39-AC40-ACF2-F6B2C16B1D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44273" y="6467087"/>
            <a:ext cx="909906" cy="247494"/>
          </a:xfrm>
          <a:prstGeom prst="rect">
            <a:avLst/>
          </a:prstGeom>
        </p:spPr>
      </p:pic>
    </p:spTree>
    <p:extLst>
      <p:ext uri="{BB962C8B-B14F-4D97-AF65-F5344CB8AC3E}">
        <p14:creationId xmlns:p14="http://schemas.microsoft.com/office/powerpoint/2010/main" val="93787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age and Quote Green">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2ED9EB-C884-AE40-AD2B-F33BA2C12777}"/>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t="-4" b="60314"/>
          <a:stretch/>
        </p:blipFill>
        <p:spPr>
          <a:xfrm>
            <a:off x="6350" y="4136077"/>
            <a:ext cx="12179300" cy="2721923"/>
          </a:xfrm>
          <a:prstGeom prst="rect">
            <a:avLst/>
          </a:prstGeom>
        </p:spPr>
      </p:pic>
      <p:sp>
        <p:nvSpPr>
          <p:cNvPr id="4" name="Content Placeholder 3">
            <a:extLst>
              <a:ext uri="{FF2B5EF4-FFF2-40B4-BE49-F238E27FC236}">
                <a16:creationId xmlns:a16="http://schemas.microsoft.com/office/drawing/2014/main" id="{625A2A6D-5960-473C-AFDB-73DC5C73916B}"/>
              </a:ext>
            </a:extLst>
          </p:cNvPr>
          <p:cNvSpPr>
            <a:spLocks noGrp="1"/>
          </p:cNvSpPr>
          <p:nvPr>
            <p:ph sz="half" idx="2"/>
          </p:nvPr>
        </p:nvSpPr>
        <p:spPr>
          <a:xfrm>
            <a:off x="871054" y="924157"/>
            <a:ext cx="5402745" cy="3495036"/>
          </a:xfrm>
        </p:spPr>
        <p:txBody>
          <a:bodyPr/>
          <a:lstStyle>
            <a:lvl1pPr marL="0" indent="0">
              <a:lnSpc>
                <a:spcPct val="105000"/>
              </a:lnSpc>
              <a:spcBef>
                <a:spcPts val="0"/>
              </a:spcBef>
              <a:spcAft>
                <a:spcPts val="1200"/>
              </a:spcAft>
              <a:buFont typeface="+mj-lt"/>
              <a:buNone/>
              <a:defRPr sz="2400" b="1">
                <a:solidFill>
                  <a:schemeClr val="bg1"/>
                </a:solidFill>
                <a:latin typeface="+mj-lt"/>
              </a:defRPr>
            </a:lvl1pPr>
            <a:lvl2pPr marL="0" indent="0">
              <a:spcBef>
                <a:spcPts val="0"/>
              </a:spcBef>
              <a:spcAft>
                <a:spcPts val="600"/>
              </a:spcAft>
              <a:buFont typeface="+mj-lt"/>
              <a:buNone/>
              <a:defRPr sz="1800" b="1">
                <a:solidFill>
                  <a:schemeClr val="bg1"/>
                </a:solidFill>
                <a:latin typeface="+mj-lt"/>
              </a:defRPr>
            </a:lvl2pPr>
            <a:lvl3pPr marL="914400" indent="0">
              <a:buFont typeface="+mj-lt"/>
              <a:buNone/>
              <a:defRPr/>
            </a:lvl3pPr>
            <a:lvl4pPr marL="1600200" indent="-223838">
              <a:defRPr/>
            </a:lvl4pPr>
            <a:lvl5pPr marL="2057400" indent="-228600">
              <a:defRPr/>
            </a:lvl5pPr>
          </a:lstStyle>
          <a:p>
            <a:pPr lvl="0"/>
            <a:r>
              <a:rPr lang="en-US"/>
              <a:t>Click to edit Master text styles</a:t>
            </a:r>
          </a:p>
          <a:p>
            <a:pPr lvl="1"/>
            <a:r>
              <a:rPr lang="en-US"/>
              <a:t>Second level</a:t>
            </a:r>
          </a:p>
        </p:txBody>
      </p:sp>
      <p:sp>
        <p:nvSpPr>
          <p:cNvPr id="7" name="Slide Number Placeholder 6">
            <a:extLst>
              <a:ext uri="{FF2B5EF4-FFF2-40B4-BE49-F238E27FC236}">
                <a16:creationId xmlns:a16="http://schemas.microsoft.com/office/drawing/2014/main" id="{AB6B4BDC-D0EF-4107-A8D3-9D7CFA5BBE27}"/>
              </a:ext>
            </a:extLst>
          </p:cNvPr>
          <p:cNvSpPr>
            <a:spLocks noGrp="1"/>
          </p:cNvSpPr>
          <p:nvPr>
            <p:ph type="sldNum" sz="quarter" idx="12"/>
          </p:nvPr>
        </p:nvSpPr>
        <p:spPr/>
        <p:txBody>
          <a:bodyPr/>
          <a:lstStyle>
            <a:lvl1pPr>
              <a:defRPr>
                <a:solidFill>
                  <a:schemeClr val="bg1"/>
                </a:solidFill>
              </a:defRPr>
            </a:lvl1pPr>
          </a:lstStyle>
          <a:p>
            <a:fld id="{986BD3BC-ECEA-4736-8442-17C48683CD7A}" type="slidenum">
              <a:rPr lang="en-US" smtClean="0"/>
              <a:pPr/>
              <a:t>‹#›</a:t>
            </a:fld>
            <a:endParaRPr lang="en-US"/>
          </a:p>
        </p:txBody>
      </p:sp>
      <p:sp>
        <p:nvSpPr>
          <p:cNvPr id="10" name="Picture Placeholder 9">
            <a:extLst>
              <a:ext uri="{FF2B5EF4-FFF2-40B4-BE49-F238E27FC236}">
                <a16:creationId xmlns:a16="http://schemas.microsoft.com/office/drawing/2014/main" id="{314D3FCA-74D3-44BA-B068-4E73E1DC777C}"/>
              </a:ext>
            </a:extLst>
          </p:cNvPr>
          <p:cNvSpPr>
            <a:spLocks noGrp="1"/>
          </p:cNvSpPr>
          <p:nvPr>
            <p:ph type="pic" sz="quarter" idx="14"/>
          </p:nvPr>
        </p:nvSpPr>
        <p:spPr>
          <a:xfrm>
            <a:off x="6903885" y="550606"/>
            <a:ext cx="4528571" cy="5751872"/>
          </a:xfrm>
          <a:solidFill>
            <a:schemeClr val="bg1">
              <a:lumMod val="95000"/>
            </a:schemeClr>
          </a:solidFill>
          <a:ln w="184150" cap="sq">
            <a:solidFill>
              <a:schemeClr val="bg2"/>
            </a:solidFill>
            <a:miter lim="800000"/>
          </a:ln>
        </p:spPr>
        <p:txBody>
          <a:bodyPr tIns="2103120"/>
          <a:lstStyle>
            <a:lvl1pPr marL="0" indent="0" algn="ctr">
              <a:buNone/>
              <a:defRPr/>
            </a:lvl1pPr>
          </a:lstStyle>
          <a:p>
            <a:r>
              <a:rPr lang="en-US"/>
              <a:t>Click icon to add picture</a:t>
            </a:r>
          </a:p>
        </p:txBody>
      </p:sp>
      <p:cxnSp>
        <p:nvCxnSpPr>
          <p:cNvPr id="9" name="Straight Connector 8">
            <a:extLst>
              <a:ext uri="{FF2B5EF4-FFF2-40B4-BE49-F238E27FC236}">
                <a16:creationId xmlns:a16="http://schemas.microsoft.com/office/drawing/2014/main" id="{847D047B-307A-4F80-8857-D4901BDC3AF3}"/>
              </a:ext>
            </a:extLst>
          </p:cNvPr>
          <p:cNvCxnSpPr>
            <a:cxnSpLocks/>
          </p:cNvCxnSpPr>
          <p:nvPr userDrawn="1"/>
        </p:nvCxnSpPr>
        <p:spPr>
          <a:xfrm>
            <a:off x="11418570" y="6507147"/>
            <a:ext cx="0" cy="128016"/>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120C51F-A9E4-354E-9392-C9F9D647771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44273" y="6467087"/>
            <a:ext cx="909906" cy="247494"/>
          </a:xfrm>
          <a:prstGeom prst="rect">
            <a:avLst/>
          </a:prstGeom>
        </p:spPr>
      </p:pic>
    </p:spTree>
    <p:extLst>
      <p:ext uri="{BB962C8B-B14F-4D97-AF65-F5344CB8AC3E}">
        <p14:creationId xmlns:p14="http://schemas.microsoft.com/office/powerpoint/2010/main" val="3512607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FE173E-49B9-3B49-8AD5-AD0D49C954E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t="-4" b="60314"/>
          <a:stretch/>
        </p:blipFill>
        <p:spPr>
          <a:xfrm>
            <a:off x="6350" y="4136077"/>
            <a:ext cx="12179300" cy="2721923"/>
          </a:xfrm>
          <a:prstGeom prst="rect">
            <a:avLst/>
          </a:prstGeom>
        </p:spPr>
      </p:pic>
      <p:sp>
        <p:nvSpPr>
          <p:cNvPr id="4" name="Content Placeholder 3">
            <a:extLst>
              <a:ext uri="{FF2B5EF4-FFF2-40B4-BE49-F238E27FC236}">
                <a16:creationId xmlns:a16="http://schemas.microsoft.com/office/drawing/2014/main" id="{625A2A6D-5960-473C-AFDB-73DC5C73916B}"/>
              </a:ext>
            </a:extLst>
          </p:cNvPr>
          <p:cNvSpPr>
            <a:spLocks noGrp="1"/>
          </p:cNvSpPr>
          <p:nvPr>
            <p:ph sz="half" idx="2"/>
          </p:nvPr>
        </p:nvSpPr>
        <p:spPr>
          <a:xfrm>
            <a:off x="1499497" y="1553666"/>
            <a:ext cx="10279547" cy="4414518"/>
          </a:xfrm>
        </p:spPr>
        <p:txBody>
          <a:bodyPr/>
          <a:lstStyle>
            <a:lvl1pPr marL="0" indent="0">
              <a:lnSpc>
                <a:spcPct val="100000"/>
              </a:lnSpc>
              <a:spcBef>
                <a:spcPts val="0"/>
              </a:spcBef>
              <a:spcAft>
                <a:spcPts val="3300"/>
              </a:spcAft>
              <a:buFont typeface="+mj-lt"/>
              <a:buNone/>
              <a:defRPr sz="3600" b="1" spc="-80" baseline="0">
                <a:solidFill>
                  <a:schemeClr val="bg1"/>
                </a:solidFill>
                <a:latin typeface="+mj-lt"/>
              </a:defRPr>
            </a:lvl1pPr>
            <a:lvl2pPr marL="0" indent="0">
              <a:spcBef>
                <a:spcPts val="0"/>
              </a:spcBef>
              <a:spcAft>
                <a:spcPts val="600"/>
              </a:spcAft>
              <a:buFont typeface="+mj-lt"/>
              <a:buNone/>
              <a:defRPr sz="2400" b="1">
                <a:solidFill>
                  <a:schemeClr val="bg1"/>
                </a:solidFill>
                <a:latin typeface="+mj-lt"/>
              </a:defRPr>
            </a:lvl2pPr>
            <a:lvl3pPr marL="914400" indent="0">
              <a:buFont typeface="+mj-lt"/>
              <a:buNone/>
              <a:defRPr/>
            </a:lvl3pPr>
            <a:lvl4pPr marL="1600200" indent="-223838">
              <a:defRPr/>
            </a:lvl4pPr>
            <a:lvl5pPr marL="2057400" indent="-228600">
              <a:defRPr/>
            </a:lvl5pPr>
          </a:lstStyle>
          <a:p>
            <a:pPr lvl="0"/>
            <a:r>
              <a:rPr lang="en-US"/>
              <a:t>Click to edit Master text styles</a:t>
            </a:r>
          </a:p>
          <a:p>
            <a:pPr lvl="1"/>
            <a:r>
              <a:rPr lang="en-US"/>
              <a:t>Second level</a:t>
            </a:r>
          </a:p>
        </p:txBody>
      </p:sp>
      <p:sp>
        <p:nvSpPr>
          <p:cNvPr id="7" name="Slide Number Placeholder 6">
            <a:extLst>
              <a:ext uri="{FF2B5EF4-FFF2-40B4-BE49-F238E27FC236}">
                <a16:creationId xmlns:a16="http://schemas.microsoft.com/office/drawing/2014/main" id="{AB6B4BDC-D0EF-4107-A8D3-9D7CFA5BBE27}"/>
              </a:ext>
            </a:extLst>
          </p:cNvPr>
          <p:cNvSpPr>
            <a:spLocks noGrp="1"/>
          </p:cNvSpPr>
          <p:nvPr>
            <p:ph type="sldNum" sz="quarter" idx="12"/>
          </p:nvPr>
        </p:nvSpPr>
        <p:spPr/>
        <p:txBody>
          <a:bodyPr/>
          <a:lstStyle>
            <a:lvl1pPr>
              <a:defRPr>
                <a:solidFill>
                  <a:schemeClr val="bg1"/>
                </a:solidFill>
              </a:defRPr>
            </a:lvl1pPr>
          </a:lstStyle>
          <a:p>
            <a:fld id="{986BD3BC-ECEA-4736-8442-17C48683CD7A}" type="slidenum">
              <a:rPr lang="en-US" smtClean="0"/>
              <a:pPr/>
              <a:t>‹#›</a:t>
            </a:fld>
            <a:endParaRPr lang="en-US"/>
          </a:p>
        </p:txBody>
      </p:sp>
      <p:cxnSp>
        <p:nvCxnSpPr>
          <p:cNvPr id="9" name="Straight Connector 8">
            <a:extLst>
              <a:ext uri="{FF2B5EF4-FFF2-40B4-BE49-F238E27FC236}">
                <a16:creationId xmlns:a16="http://schemas.microsoft.com/office/drawing/2014/main" id="{F67D8092-1F74-4063-9FC6-322235D7DF02}"/>
              </a:ext>
            </a:extLst>
          </p:cNvPr>
          <p:cNvCxnSpPr>
            <a:cxnSpLocks/>
          </p:cNvCxnSpPr>
          <p:nvPr userDrawn="1"/>
        </p:nvCxnSpPr>
        <p:spPr>
          <a:xfrm>
            <a:off x="11418570" y="6507147"/>
            <a:ext cx="0" cy="128016"/>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6EC3997-22A0-BD42-940D-154D02F1BFA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44273" y="6467087"/>
            <a:ext cx="909906" cy="247494"/>
          </a:xfrm>
          <a:prstGeom prst="rect">
            <a:avLst/>
          </a:prstGeom>
        </p:spPr>
      </p:pic>
    </p:spTree>
    <p:extLst>
      <p:ext uri="{BB962C8B-B14F-4D97-AF65-F5344CB8AC3E}">
        <p14:creationId xmlns:p14="http://schemas.microsoft.com/office/powerpoint/2010/main" val="2713234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wo Image/Quote">
    <p:spTree>
      <p:nvGrpSpPr>
        <p:cNvPr id="1" name=""/>
        <p:cNvGrpSpPr/>
        <p:nvPr/>
      </p:nvGrpSpPr>
      <p:grpSpPr>
        <a:xfrm>
          <a:off x="0" y="0"/>
          <a:ext cx="0" cy="0"/>
          <a:chOff x="0" y="0"/>
          <a:chExt cx="0" cy="0"/>
        </a:xfrm>
      </p:grpSpPr>
      <p:pic>
        <p:nvPicPr>
          <p:cNvPr id="3" name="Picture 2" descr="A picture containing text, indoor, tiled&#10;&#10;Description automatically generated">
            <a:extLst>
              <a:ext uri="{FF2B5EF4-FFF2-40B4-BE49-F238E27FC236}">
                <a16:creationId xmlns:a16="http://schemas.microsoft.com/office/drawing/2014/main" id="{37F9709B-BB64-5F4F-A10C-65E2625F4C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9" name="Rectangle 8">
            <a:extLst>
              <a:ext uri="{FF2B5EF4-FFF2-40B4-BE49-F238E27FC236}">
                <a16:creationId xmlns:a16="http://schemas.microsoft.com/office/drawing/2014/main" id="{69C70C2B-0E5E-4DE3-B751-8ADF908D728C}"/>
              </a:ext>
            </a:extLst>
          </p:cNvPr>
          <p:cNvSpPr/>
          <p:nvPr userDrawn="1"/>
        </p:nvSpPr>
        <p:spPr bwMode="black">
          <a:xfrm>
            <a:off x="554038" y="540774"/>
            <a:ext cx="11107020" cy="5779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25A2A6D-5960-473C-AFDB-73DC5C73916B}"/>
              </a:ext>
            </a:extLst>
          </p:cNvPr>
          <p:cNvSpPr>
            <a:spLocks noGrp="1"/>
          </p:cNvSpPr>
          <p:nvPr>
            <p:ph sz="half" idx="2"/>
          </p:nvPr>
        </p:nvSpPr>
        <p:spPr>
          <a:xfrm>
            <a:off x="3382297" y="735330"/>
            <a:ext cx="8062943" cy="2614644"/>
          </a:xfrm>
          <a:solidFill>
            <a:schemeClr val="accent1"/>
          </a:solidFill>
        </p:spPr>
        <p:txBody>
          <a:bodyPr lIns="1051560" tIns="640080"/>
          <a:lstStyle>
            <a:lvl1pPr marL="0" indent="0">
              <a:lnSpc>
                <a:spcPct val="110000"/>
              </a:lnSpc>
              <a:spcBef>
                <a:spcPts val="0"/>
              </a:spcBef>
              <a:spcAft>
                <a:spcPts val="1200"/>
              </a:spcAft>
              <a:buFont typeface="+mj-lt"/>
              <a:buNone/>
              <a:defRPr sz="1800" b="0">
                <a:solidFill>
                  <a:schemeClr val="bg1"/>
                </a:solidFill>
                <a:latin typeface="Public Sans Light" pitchFamily="2" charset="0"/>
              </a:defRPr>
            </a:lvl1pPr>
            <a:lvl2pPr marL="0" indent="0">
              <a:lnSpc>
                <a:spcPct val="100000"/>
              </a:lnSpc>
              <a:spcBef>
                <a:spcPts val="0"/>
              </a:spcBef>
              <a:spcAft>
                <a:spcPts val="600"/>
              </a:spcAft>
              <a:buFont typeface="+mj-lt"/>
              <a:buNone/>
              <a:defRPr sz="1800" b="1">
                <a:solidFill>
                  <a:schemeClr val="bg1"/>
                </a:solidFill>
                <a:latin typeface="+mj-lt"/>
              </a:defRPr>
            </a:lvl2pPr>
            <a:lvl3pPr marL="914400" indent="0">
              <a:buFont typeface="+mj-lt"/>
              <a:buNone/>
              <a:defRPr/>
            </a:lvl3pPr>
            <a:lvl4pPr marL="1600200" indent="-223838">
              <a:defRPr/>
            </a:lvl4pPr>
            <a:lvl5pPr marL="2057400" indent="-228600">
              <a:defRPr/>
            </a:lvl5pPr>
          </a:lstStyle>
          <a:p>
            <a:pPr lvl="0"/>
            <a:r>
              <a:rPr lang="en-US"/>
              <a:t>Click to edit Master text styles</a:t>
            </a:r>
          </a:p>
          <a:p>
            <a:pPr lvl="1"/>
            <a:r>
              <a:rPr lang="en-US"/>
              <a:t>Second level</a:t>
            </a:r>
          </a:p>
        </p:txBody>
      </p:sp>
      <p:sp>
        <p:nvSpPr>
          <p:cNvPr id="7" name="Slide Number Placeholder 6">
            <a:extLst>
              <a:ext uri="{FF2B5EF4-FFF2-40B4-BE49-F238E27FC236}">
                <a16:creationId xmlns:a16="http://schemas.microsoft.com/office/drawing/2014/main" id="{AB6B4BDC-D0EF-4107-A8D3-9D7CFA5BBE27}"/>
              </a:ext>
            </a:extLst>
          </p:cNvPr>
          <p:cNvSpPr>
            <a:spLocks noGrp="1"/>
          </p:cNvSpPr>
          <p:nvPr>
            <p:ph type="sldNum" sz="quarter" idx="12"/>
          </p:nvPr>
        </p:nvSpPr>
        <p:spPr/>
        <p:txBody>
          <a:bodyPr/>
          <a:lstStyle>
            <a:lvl1pPr>
              <a:defRPr>
                <a:solidFill>
                  <a:schemeClr val="tx1"/>
                </a:solidFill>
              </a:defRPr>
            </a:lvl1pPr>
          </a:lstStyle>
          <a:p>
            <a:fld id="{986BD3BC-ECEA-4736-8442-17C48683CD7A}" type="slidenum">
              <a:rPr lang="en-US" smtClean="0"/>
              <a:pPr/>
              <a:t>‹#›</a:t>
            </a:fld>
            <a:endParaRPr lang="en-US"/>
          </a:p>
        </p:txBody>
      </p:sp>
      <p:sp>
        <p:nvSpPr>
          <p:cNvPr id="10" name="Picture Placeholder 9">
            <a:extLst>
              <a:ext uri="{FF2B5EF4-FFF2-40B4-BE49-F238E27FC236}">
                <a16:creationId xmlns:a16="http://schemas.microsoft.com/office/drawing/2014/main" id="{314D3FCA-74D3-44BA-B068-4E73E1DC777C}"/>
              </a:ext>
            </a:extLst>
          </p:cNvPr>
          <p:cNvSpPr>
            <a:spLocks noGrp="1"/>
          </p:cNvSpPr>
          <p:nvPr>
            <p:ph type="pic" sz="quarter" idx="14"/>
          </p:nvPr>
        </p:nvSpPr>
        <p:spPr>
          <a:xfrm>
            <a:off x="723899" y="735330"/>
            <a:ext cx="2471585" cy="2617470"/>
          </a:xfrm>
          <a:solidFill>
            <a:schemeClr val="bg1">
              <a:lumMod val="95000"/>
            </a:schemeClr>
          </a:solidFill>
          <a:ln w="184150" cap="sq">
            <a:noFill/>
            <a:miter lim="800000"/>
          </a:ln>
        </p:spPr>
        <p:txBody>
          <a:bodyPr tIns="822960"/>
          <a:lstStyle>
            <a:lvl1pPr marL="0" indent="0" algn="ctr">
              <a:buNone/>
              <a:defRPr/>
            </a:lvl1pPr>
          </a:lstStyle>
          <a:p>
            <a:r>
              <a:rPr lang="en-US"/>
              <a:t>Click icon to add picture</a:t>
            </a:r>
          </a:p>
        </p:txBody>
      </p:sp>
      <p:sp>
        <p:nvSpPr>
          <p:cNvPr id="11" name="Picture Placeholder 9">
            <a:extLst>
              <a:ext uri="{FF2B5EF4-FFF2-40B4-BE49-F238E27FC236}">
                <a16:creationId xmlns:a16="http://schemas.microsoft.com/office/drawing/2014/main" id="{AAE4FAB4-BAAD-46E7-BB95-CA75F01FECAD}"/>
              </a:ext>
            </a:extLst>
          </p:cNvPr>
          <p:cNvSpPr>
            <a:spLocks noGrp="1"/>
          </p:cNvSpPr>
          <p:nvPr>
            <p:ph type="pic" sz="quarter" idx="15"/>
          </p:nvPr>
        </p:nvSpPr>
        <p:spPr>
          <a:xfrm>
            <a:off x="8973655" y="3508026"/>
            <a:ext cx="2471585" cy="2617470"/>
          </a:xfrm>
          <a:solidFill>
            <a:schemeClr val="bg1">
              <a:lumMod val="95000"/>
            </a:schemeClr>
          </a:solidFill>
          <a:ln w="184150" cap="sq">
            <a:noFill/>
            <a:miter lim="800000"/>
          </a:ln>
        </p:spPr>
        <p:txBody>
          <a:bodyPr tIns="822960"/>
          <a:lstStyle>
            <a:lvl1pPr marL="0" indent="0" algn="ctr">
              <a:buNone/>
              <a:defRPr/>
            </a:lvl1pPr>
          </a:lstStyle>
          <a:p>
            <a:r>
              <a:rPr lang="en-US"/>
              <a:t>Click icon to add picture</a:t>
            </a:r>
          </a:p>
        </p:txBody>
      </p:sp>
      <p:sp>
        <p:nvSpPr>
          <p:cNvPr id="12" name="Content Placeholder 3">
            <a:extLst>
              <a:ext uri="{FF2B5EF4-FFF2-40B4-BE49-F238E27FC236}">
                <a16:creationId xmlns:a16="http://schemas.microsoft.com/office/drawing/2014/main" id="{091A4B1D-6667-44A5-A519-41A63CB8459F}"/>
              </a:ext>
            </a:extLst>
          </p:cNvPr>
          <p:cNvSpPr>
            <a:spLocks noGrp="1"/>
          </p:cNvSpPr>
          <p:nvPr>
            <p:ph sz="half" idx="16"/>
          </p:nvPr>
        </p:nvSpPr>
        <p:spPr>
          <a:xfrm>
            <a:off x="723899" y="3509439"/>
            <a:ext cx="8062943" cy="2614644"/>
          </a:xfrm>
          <a:solidFill>
            <a:schemeClr val="accent4"/>
          </a:solidFill>
        </p:spPr>
        <p:txBody>
          <a:bodyPr lIns="822960" tIns="640080"/>
          <a:lstStyle>
            <a:lvl1pPr marL="0" indent="0">
              <a:lnSpc>
                <a:spcPct val="110000"/>
              </a:lnSpc>
              <a:spcBef>
                <a:spcPts val="0"/>
              </a:spcBef>
              <a:spcAft>
                <a:spcPts val="1200"/>
              </a:spcAft>
              <a:buFont typeface="+mj-lt"/>
              <a:buNone/>
              <a:defRPr sz="1800" b="0">
                <a:solidFill>
                  <a:schemeClr val="bg1"/>
                </a:solidFill>
                <a:latin typeface="Public Sans Light" pitchFamily="2" charset="0"/>
              </a:defRPr>
            </a:lvl1pPr>
            <a:lvl2pPr marL="0" indent="0">
              <a:lnSpc>
                <a:spcPct val="100000"/>
              </a:lnSpc>
              <a:spcBef>
                <a:spcPts val="0"/>
              </a:spcBef>
              <a:spcAft>
                <a:spcPts val="600"/>
              </a:spcAft>
              <a:buFont typeface="+mj-lt"/>
              <a:buNone/>
              <a:defRPr sz="1800" b="1">
                <a:solidFill>
                  <a:schemeClr val="bg1"/>
                </a:solidFill>
                <a:latin typeface="+mj-lt"/>
              </a:defRPr>
            </a:lvl2pPr>
            <a:lvl3pPr marL="914400" indent="0">
              <a:buFont typeface="+mj-lt"/>
              <a:buNone/>
              <a:defRPr/>
            </a:lvl3pPr>
            <a:lvl4pPr marL="1600200" indent="-223838">
              <a:defRPr/>
            </a:lvl4pPr>
            <a:lvl5pPr marL="2057400" indent="-228600">
              <a:defRPr/>
            </a:lvl5pPr>
          </a:lstStyle>
          <a:p>
            <a:pPr lvl="0"/>
            <a:r>
              <a:rPr lang="en-US"/>
              <a:t>Click to edit Master text styles</a:t>
            </a:r>
          </a:p>
          <a:p>
            <a:pPr lvl="1"/>
            <a:r>
              <a:rPr lang="en-US"/>
              <a:t>Second level</a:t>
            </a:r>
          </a:p>
        </p:txBody>
      </p:sp>
      <p:cxnSp>
        <p:nvCxnSpPr>
          <p:cNvPr id="13" name="Straight Connector 12">
            <a:extLst>
              <a:ext uri="{FF2B5EF4-FFF2-40B4-BE49-F238E27FC236}">
                <a16:creationId xmlns:a16="http://schemas.microsoft.com/office/drawing/2014/main" id="{81144D1F-365A-4A5E-83F0-B063CD3E7D49}"/>
              </a:ext>
            </a:extLst>
          </p:cNvPr>
          <p:cNvCxnSpPr>
            <a:cxnSpLocks/>
          </p:cNvCxnSpPr>
          <p:nvPr userDrawn="1"/>
        </p:nvCxnSpPr>
        <p:spPr>
          <a:xfrm>
            <a:off x="11418570" y="6507147"/>
            <a:ext cx="0" cy="128016"/>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77ADC26-EBF7-944E-AAFA-B1E12AD371F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44634" y="6468129"/>
            <a:ext cx="909183" cy="247297"/>
          </a:xfrm>
          <a:prstGeom prst="rect">
            <a:avLst/>
          </a:prstGeom>
        </p:spPr>
      </p:pic>
    </p:spTree>
    <p:extLst>
      <p:ext uri="{BB962C8B-B14F-4D97-AF65-F5344CB8AC3E}">
        <p14:creationId xmlns:p14="http://schemas.microsoft.com/office/powerpoint/2010/main" val="86924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wo Quote">
    <p:spTree>
      <p:nvGrpSpPr>
        <p:cNvPr id="1" name=""/>
        <p:cNvGrpSpPr/>
        <p:nvPr/>
      </p:nvGrpSpPr>
      <p:grpSpPr>
        <a:xfrm>
          <a:off x="0" y="0"/>
          <a:ext cx="0" cy="0"/>
          <a:chOff x="0" y="0"/>
          <a:chExt cx="0" cy="0"/>
        </a:xfrm>
      </p:grpSpPr>
      <p:pic>
        <p:nvPicPr>
          <p:cNvPr id="3" name="Picture 2" descr="A picture containing text, indoor, tiled&#10;&#10;Description automatically generated">
            <a:extLst>
              <a:ext uri="{FF2B5EF4-FFF2-40B4-BE49-F238E27FC236}">
                <a16:creationId xmlns:a16="http://schemas.microsoft.com/office/drawing/2014/main" id="{D23F8984-F628-FD4E-812C-0B65A0BDD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9" name="Rectangle 8">
            <a:extLst>
              <a:ext uri="{FF2B5EF4-FFF2-40B4-BE49-F238E27FC236}">
                <a16:creationId xmlns:a16="http://schemas.microsoft.com/office/drawing/2014/main" id="{69C70C2B-0E5E-4DE3-B751-8ADF908D728C}"/>
              </a:ext>
            </a:extLst>
          </p:cNvPr>
          <p:cNvSpPr/>
          <p:nvPr userDrawn="1"/>
        </p:nvSpPr>
        <p:spPr bwMode="black">
          <a:xfrm>
            <a:off x="554038" y="540774"/>
            <a:ext cx="11107020" cy="5779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25A2A6D-5960-473C-AFDB-73DC5C73916B}"/>
              </a:ext>
            </a:extLst>
          </p:cNvPr>
          <p:cNvSpPr>
            <a:spLocks noGrp="1"/>
          </p:cNvSpPr>
          <p:nvPr>
            <p:ph sz="half" idx="2"/>
          </p:nvPr>
        </p:nvSpPr>
        <p:spPr>
          <a:xfrm>
            <a:off x="723899" y="735330"/>
            <a:ext cx="10721341" cy="2614644"/>
          </a:xfrm>
          <a:solidFill>
            <a:schemeClr val="accent1"/>
          </a:solidFill>
        </p:spPr>
        <p:txBody>
          <a:bodyPr lIns="822960" tIns="594360"/>
          <a:lstStyle>
            <a:lvl1pPr marL="0" indent="0">
              <a:lnSpc>
                <a:spcPct val="110000"/>
              </a:lnSpc>
              <a:spcBef>
                <a:spcPts val="0"/>
              </a:spcBef>
              <a:spcAft>
                <a:spcPts val="1200"/>
              </a:spcAft>
              <a:buFont typeface="+mj-lt"/>
              <a:buNone/>
              <a:defRPr sz="2000">
                <a:solidFill>
                  <a:schemeClr val="bg1"/>
                </a:solidFill>
                <a:latin typeface="Public Sans Light" pitchFamily="2" charset="0"/>
              </a:defRPr>
            </a:lvl1pPr>
            <a:lvl2pPr marL="0" indent="0">
              <a:lnSpc>
                <a:spcPct val="100000"/>
              </a:lnSpc>
              <a:spcBef>
                <a:spcPts val="0"/>
              </a:spcBef>
              <a:spcAft>
                <a:spcPts val="600"/>
              </a:spcAft>
              <a:buFont typeface="+mj-lt"/>
              <a:buNone/>
              <a:defRPr sz="2000" b="1">
                <a:solidFill>
                  <a:schemeClr val="bg1"/>
                </a:solidFill>
                <a:latin typeface="+mj-lt"/>
              </a:defRPr>
            </a:lvl2pPr>
            <a:lvl3pPr marL="914400" indent="0">
              <a:buFont typeface="+mj-lt"/>
              <a:buNone/>
              <a:defRPr/>
            </a:lvl3pPr>
            <a:lvl4pPr marL="1600200" indent="-223838">
              <a:defRPr/>
            </a:lvl4pPr>
            <a:lvl5pPr marL="2057400" indent="-228600">
              <a:defRPr/>
            </a:lvl5pPr>
          </a:lstStyle>
          <a:p>
            <a:pPr lvl="0"/>
            <a:r>
              <a:rPr lang="en-US"/>
              <a:t>Click to edit Master text styles</a:t>
            </a:r>
          </a:p>
          <a:p>
            <a:pPr lvl="1"/>
            <a:r>
              <a:rPr lang="en-US"/>
              <a:t>Second level</a:t>
            </a:r>
          </a:p>
        </p:txBody>
      </p:sp>
      <p:sp>
        <p:nvSpPr>
          <p:cNvPr id="7" name="Slide Number Placeholder 6">
            <a:extLst>
              <a:ext uri="{FF2B5EF4-FFF2-40B4-BE49-F238E27FC236}">
                <a16:creationId xmlns:a16="http://schemas.microsoft.com/office/drawing/2014/main" id="{AB6B4BDC-D0EF-4107-A8D3-9D7CFA5BBE27}"/>
              </a:ext>
            </a:extLst>
          </p:cNvPr>
          <p:cNvSpPr>
            <a:spLocks noGrp="1"/>
          </p:cNvSpPr>
          <p:nvPr>
            <p:ph type="sldNum" sz="quarter" idx="12"/>
          </p:nvPr>
        </p:nvSpPr>
        <p:spPr/>
        <p:txBody>
          <a:bodyPr/>
          <a:lstStyle>
            <a:lvl1pPr>
              <a:defRPr>
                <a:solidFill>
                  <a:schemeClr val="tx1"/>
                </a:solidFill>
              </a:defRPr>
            </a:lvl1pPr>
          </a:lstStyle>
          <a:p>
            <a:fld id="{986BD3BC-ECEA-4736-8442-17C48683CD7A}" type="slidenum">
              <a:rPr lang="en-US" smtClean="0"/>
              <a:pPr/>
              <a:t>‹#›</a:t>
            </a:fld>
            <a:endParaRPr lang="en-US"/>
          </a:p>
        </p:txBody>
      </p:sp>
      <p:sp>
        <p:nvSpPr>
          <p:cNvPr id="12" name="Content Placeholder 3">
            <a:extLst>
              <a:ext uri="{FF2B5EF4-FFF2-40B4-BE49-F238E27FC236}">
                <a16:creationId xmlns:a16="http://schemas.microsoft.com/office/drawing/2014/main" id="{091A4B1D-6667-44A5-A519-41A63CB8459F}"/>
              </a:ext>
            </a:extLst>
          </p:cNvPr>
          <p:cNvSpPr>
            <a:spLocks noGrp="1"/>
          </p:cNvSpPr>
          <p:nvPr>
            <p:ph sz="half" idx="16"/>
          </p:nvPr>
        </p:nvSpPr>
        <p:spPr>
          <a:xfrm>
            <a:off x="723899" y="3509439"/>
            <a:ext cx="10721341" cy="2614644"/>
          </a:xfrm>
          <a:solidFill>
            <a:schemeClr val="accent4"/>
          </a:solidFill>
        </p:spPr>
        <p:txBody>
          <a:bodyPr lIns="822960" tIns="594360"/>
          <a:lstStyle>
            <a:lvl1pPr marL="0" indent="0">
              <a:lnSpc>
                <a:spcPct val="110000"/>
              </a:lnSpc>
              <a:spcBef>
                <a:spcPts val="0"/>
              </a:spcBef>
              <a:spcAft>
                <a:spcPts val="1200"/>
              </a:spcAft>
              <a:buFont typeface="+mj-lt"/>
              <a:buNone/>
              <a:defRPr sz="2000">
                <a:solidFill>
                  <a:schemeClr val="bg1"/>
                </a:solidFill>
                <a:latin typeface="Public Sans Light" pitchFamily="2" charset="0"/>
              </a:defRPr>
            </a:lvl1pPr>
            <a:lvl2pPr marL="0" indent="0">
              <a:lnSpc>
                <a:spcPct val="100000"/>
              </a:lnSpc>
              <a:spcBef>
                <a:spcPts val="0"/>
              </a:spcBef>
              <a:spcAft>
                <a:spcPts val="600"/>
              </a:spcAft>
              <a:buFont typeface="+mj-lt"/>
              <a:buNone/>
              <a:defRPr sz="2000" b="1">
                <a:solidFill>
                  <a:schemeClr val="bg1"/>
                </a:solidFill>
                <a:latin typeface="+mj-lt"/>
              </a:defRPr>
            </a:lvl2pPr>
            <a:lvl3pPr marL="914400" indent="0">
              <a:buFont typeface="+mj-lt"/>
              <a:buNone/>
              <a:defRPr/>
            </a:lvl3pPr>
            <a:lvl4pPr marL="1600200" indent="-223838">
              <a:defRPr/>
            </a:lvl4pPr>
            <a:lvl5pPr marL="2057400" indent="-228600">
              <a:defRPr/>
            </a:lvl5pPr>
          </a:lstStyle>
          <a:p>
            <a:pPr lvl="0"/>
            <a:r>
              <a:rPr lang="en-US"/>
              <a:t>Click to edit Master text styles</a:t>
            </a:r>
          </a:p>
          <a:p>
            <a:pPr lvl="1"/>
            <a:r>
              <a:rPr lang="en-US"/>
              <a:t>Second level</a:t>
            </a:r>
          </a:p>
        </p:txBody>
      </p:sp>
      <p:cxnSp>
        <p:nvCxnSpPr>
          <p:cNvPr id="10" name="Straight Connector 9">
            <a:extLst>
              <a:ext uri="{FF2B5EF4-FFF2-40B4-BE49-F238E27FC236}">
                <a16:creationId xmlns:a16="http://schemas.microsoft.com/office/drawing/2014/main" id="{66203E9F-885A-49B6-AE0A-27B3B7FC584B}"/>
              </a:ext>
            </a:extLst>
          </p:cNvPr>
          <p:cNvCxnSpPr>
            <a:cxnSpLocks/>
          </p:cNvCxnSpPr>
          <p:nvPr userDrawn="1"/>
        </p:nvCxnSpPr>
        <p:spPr>
          <a:xfrm>
            <a:off x="11418570" y="6507147"/>
            <a:ext cx="0" cy="128016"/>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56E7904-DF6C-CE45-BA23-6E69470D00E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44634" y="6468129"/>
            <a:ext cx="909183" cy="247297"/>
          </a:xfrm>
          <a:prstGeom prst="rect">
            <a:avLst/>
          </a:prstGeom>
        </p:spPr>
      </p:pic>
    </p:spTree>
    <p:extLst>
      <p:ext uri="{BB962C8B-B14F-4D97-AF65-F5344CB8AC3E}">
        <p14:creationId xmlns:p14="http://schemas.microsoft.com/office/powerpoint/2010/main" val="2484052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4">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B70498-43B8-42CF-89A1-805DAC3A2326}"/>
              </a:ext>
            </a:extLst>
          </p:cNvPr>
          <p:cNvSpPr/>
          <p:nvPr userDrawn="1"/>
        </p:nvSpPr>
        <p:spPr bwMode="black">
          <a:xfrm>
            <a:off x="554038" y="1838632"/>
            <a:ext cx="11028362" cy="448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EFD549-DBA4-4851-A8B5-1819FA7E46EE}"/>
              </a:ext>
            </a:extLst>
          </p:cNvPr>
          <p:cNvSpPr>
            <a:spLocks noGrp="1"/>
          </p:cNvSpPr>
          <p:nvPr>
            <p:ph type="title"/>
          </p:nvPr>
        </p:nvSpPr>
        <p:spPr/>
        <p:txBody>
          <a:bodyPr/>
          <a:lstStyle>
            <a:lvl1pPr>
              <a:defRPr/>
            </a:lvl1pPr>
          </a:lstStyle>
          <a:p>
            <a:r>
              <a:rPr lang="en-US"/>
              <a:t>Click to edit Master title style</a:t>
            </a:r>
          </a:p>
        </p:txBody>
      </p:sp>
      <p:sp>
        <p:nvSpPr>
          <p:cNvPr id="5" name="Slide Number Placeholder 4">
            <a:extLst>
              <a:ext uri="{FF2B5EF4-FFF2-40B4-BE49-F238E27FC236}">
                <a16:creationId xmlns:a16="http://schemas.microsoft.com/office/drawing/2014/main" id="{61C6CB4D-AD7C-4790-B39C-EBB39E7DE2F8}"/>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6" name="Text Placeholder 9">
            <a:extLst>
              <a:ext uri="{FF2B5EF4-FFF2-40B4-BE49-F238E27FC236}">
                <a16:creationId xmlns:a16="http://schemas.microsoft.com/office/drawing/2014/main" id="{85ACC175-05EB-485D-AF7E-F0ADAB9160A3}"/>
              </a:ext>
            </a:extLst>
          </p:cNvPr>
          <p:cNvSpPr>
            <a:spLocks noGrp="1"/>
          </p:cNvSpPr>
          <p:nvPr>
            <p:ph type="body" sz="quarter" idx="14"/>
          </p:nvPr>
        </p:nvSpPr>
        <p:spPr>
          <a:xfrm>
            <a:off x="1493874" y="1299495"/>
            <a:ext cx="10088526" cy="333529"/>
          </a:xfrm>
        </p:spPr>
        <p:txBody>
          <a:bodyPr>
            <a:noAutofit/>
          </a:bodyPr>
          <a:lstStyle>
            <a:lvl1pPr marL="0" indent="0">
              <a:buNone/>
              <a:defRPr sz="1600">
                <a:solidFill>
                  <a:schemeClr val="tx1"/>
                </a:solidFill>
              </a:defRPr>
            </a:lvl1pPr>
          </a:lstStyle>
          <a:p>
            <a:pPr lvl="0"/>
            <a:r>
              <a:rPr lang="en-US"/>
              <a:t>Click to edit Master text styles</a:t>
            </a:r>
          </a:p>
        </p:txBody>
      </p:sp>
      <p:sp>
        <p:nvSpPr>
          <p:cNvPr id="12" name="Picture Placeholder 8">
            <a:extLst>
              <a:ext uri="{FF2B5EF4-FFF2-40B4-BE49-F238E27FC236}">
                <a16:creationId xmlns:a16="http://schemas.microsoft.com/office/drawing/2014/main" id="{50ABB81E-E4F5-484B-9775-B52600D4AE97}"/>
              </a:ext>
            </a:extLst>
          </p:cNvPr>
          <p:cNvSpPr>
            <a:spLocks noGrp="1"/>
          </p:cNvSpPr>
          <p:nvPr>
            <p:ph type="pic" sz="quarter" idx="18"/>
          </p:nvPr>
        </p:nvSpPr>
        <p:spPr>
          <a:xfrm>
            <a:off x="667978" y="1956107"/>
            <a:ext cx="2616200" cy="2046288"/>
          </a:xfrm>
          <a:solidFill>
            <a:schemeClr val="bg1">
              <a:lumMod val="95000"/>
            </a:schemeClr>
          </a:solidFill>
        </p:spPr>
        <p:txBody>
          <a:bodyPr tIns="365760"/>
          <a:lstStyle>
            <a:lvl1pPr marL="0" indent="0" algn="ctr">
              <a:buNone/>
              <a:defRPr/>
            </a:lvl1pPr>
          </a:lstStyle>
          <a:p>
            <a:r>
              <a:rPr lang="en-US"/>
              <a:t>Click icon to add picture</a:t>
            </a:r>
          </a:p>
        </p:txBody>
      </p:sp>
      <p:sp>
        <p:nvSpPr>
          <p:cNvPr id="16" name="Text Placeholder 13">
            <a:extLst>
              <a:ext uri="{FF2B5EF4-FFF2-40B4-BE49-F238E27FC236}">
                <a16:creationId xmlns:a16="http://schemas.microsoft.com/office/drawing/2014/main" id="{D0CE3CBE-E4AD-4F35-AC1E-F5712240C0E0}"/>
              </a:ext>
            </a:extLst>
          </p:cNvPr>
          <p:cNvSpPr>
            <a:spLocks noGrp="1"/>
          </p:cNvSpPr>
          <p:nvPr>
            <p:ph type="body" sz="quarter" idx="21"/>
          </p:nvPr>
        </p:nvSpPr>
        <p:spPr>
          <a:xfrm>
            <a:off x="3394929" y="4090988"/>
            <a:ext cx="2616200" cy="2109787"/>
          </a:xfrm>
          <a:solidFill>
            <a:schemeClr val="accent3"/>
          </a:solidFill>
        </p:spPr>
        <p:txBody>
          <a:bodyPr lIns="118872" tIns="347472" rIns="91440"/>
          <a:lstStyle>
            <a:lvl1pPr marL="0" indent="0">
              <a:lnSpc>
                <a:spcPct val="100000"/>
              </a:lnSpc>
              <a:buNone/>
              <a:defRPr sz="1800" b="1">
                <a:solidFill>
                  <a:schemeClr val="bg1"/>
                </a:solidFill>
                <a:latin typeface="+mj-lt"/>
              </a:defRPr>
            </a:lvl1pPr>
            <a:lvl2pPr marL="0" indent="0">
              <a:lnSpc>
                <a:spcPct val="100000"/>
              </a:lnSpc>
              <a:spcBef>
                <a:spcPts val="300"/>
              </a:spcBef>
              <a:buNone/>
              <a:defRPr sz="900" b="1" cap="all" baseline="0">
                <a:solidFill>
                  <a:schemeClr val="bg1"/>
                </a:solidFill>
                <a:latin typeface="+mj-lt"/>
              </a:defRPr>
            </a:lvl2pPr>
            <a:lvl3pPr marL="0" indent="0" defTabSz="914400">
              <a:lnSpc>
                <a:spcPct val="100000"/>
              </a:lnSpc>
              <a:spcBef>
                <a:spcPts val="300"/>
              </a:spcBef>
              <a:buNone/>
              <a:defRPr sz="900" b="0" cap="all" baseline="0">
                <a:solidFill>
                  <a:schemeClr val="bg1"/>
                </a:solidFill>
                <a:latin typeface="+mj-lt"/>
              </a:defRPr>
            </a:lvl3pPr>
            <a:lvl4pPr marL="0" indent="0">
              <a:lnSpc>
                <a:spcPct val="100000"/>
              </a:lnSpc>
              <a:spcBef>
                <a:spcPts val="900"/>
              </a:spcBef>
              <a:buNone/>
              <a:defRPr sz="900" cap="none" baseline="0">
                <a:solidFill>
                  <a:schemeClr val="bg1"/>
                </a:solidFill>
                <a:latin typeface="+mj-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8">
            <a:extLst>
              <a:ext uri="{FF2B5EF4-FFF2-40B4-BE49-F238E27FC236}">
                <a16:creationId xmlns:a16="http://schemas.microsoft.com/office/drawing/2014/main" id="{A7038B8E-7878-4C54-BA5F-69B4D0EDC744}"/>
              </a:ext>
            </a:extLst>
          </p:cNvPr>
          <p:cNvSpPr>
            <a:spLocks noGrp="1"/>
          </p:cNvSpPr>
          <p:nvPr>
            <p:ph type="pic" sz="quarter" idx="23"/>
          </p:nvPr>
        </p:nvSpPr>
        <p:spPr>
          <a:xfrm>
            <a:off x="3394929" y="1956107"/>
            <a:ext cx="2616200" cy="2046288"/>
          </a:xfrm>
          <a:solidFill>
            <a:schemeClr val="bg1">
              <a:lumMod val="95000"/>
            </a:schemeClr>
          </a:solidFill>
        </p:spPr>
        <p:txBody>
          <a:bodyPr tIns="365760"/>
          <a:lstStyle>
            <a:lvl1pPr marL="0" indent="0" algn="ctr">
              <a:buNone/>
              <a:defRPr/>
            </a:lvl1pPr>
          </a:lstStyle>
          <a:p>
            <a:r>
              <a:rPr lang="en-US"/>
              <a:t>Click icon to add picture</a:t>
            </a:r>
          </a:p>
        </p:txBody>
      </p:sp>
      <p:sp>
        <p:nvSpPr>
          <p:cNvPr id="19" name="Picture Placeholder 8">
            <a:extLst>
              <a:ext uri="{FF2B5EF4-FFF2-40B4-BE49-F238E27FC236}">
                <a16:creationId xmlns:a16="http://schemas.microsoft.com/office/drawing/2014/main" id="{342D2D33-5528-4DE2-AD79-0C9C721504FF}"/>
              </a:ext>
            </a:extLst>
          </p:cNvPr>
          <p:cNvSpPr>
            <a:spLocks noGrp="1"/>
          </p:cNvSpPr>
          <p:nvPr>
            <p:ph type="pic" sz="quarter" idx="24"/>
          </p:nvPr>
        </p:nvSpPr>
        <p:spPr>
          <a:xfrm>
            <a:off x="6121880" y="1956107"/>
            <a:ext cx="2616200" cy="2046288"/>
          </a:xfrm>
          <a:solidFill>
            <a:schemeClr val="bg1">
              <a:lumMod val="95000"/>
            </a:schemeClr>
          </a:solidFill>
        </p:spPr>
        <p:txBody>
          <a:bodyPr tIns="365760"/>
          <a:lstStyle>
            <a:lvl1pPr marL="0" indent="0" algn="ctr">
              <a:buNone/>
              <a:defRPr/>
            </a:lvl1pPr>
          </a:lstStyle>
          <a:p>
            <a:r>
              <a:rPr lang="en-US"/>
              <a:t>Click icon to add picture</a:t>
            </a:r>
          </a:p>
        </p:txBody>
      </p:sp>
      <p:sp>
        <p:nvSpPr>
          <p:cNvPr id="20" name="Picture Placeholder 8">
            <a:extLst>
              <a:ext uri="{FF2B5EF4-FFF2-40B4-BE49-F238E27FC236}">
                <a16:creationId xmlns:a16="http://schemas.microsoft.com/office/drawing/2014/main" id="{D4CC5572-7194-4FCA-BCF4-1216486AAC99}"/>
              </a:ext>
            </a:extLst>
          </p:cNvPr>
          <p:cNvSpPr>
            <a:spLocks noGrp="1"/>
          </p:cNvSpPr>
          <p:nvPr>
            <p:ph type="pic" sz="quarter" idx="25"/>
          </p:nvPr>
        </p:nvSpPr>
        <p:spPr>
          <a:xfrm>
            <a:off x="8848830" y="1956107"/>
            <a:ext cx="2616200" cy="2046288"/>
          </a:xfrm>
          <a:solidFill>
            <a:schemeClr val="bg1">
              <a:lumMod val="95000"/>
            </a:schemeClr>
          </a:solidFill>
        </p:spPr>
        <p:txBody>
          <a:bodyPr tIns="365760"/>
          <a:lstStyle>
            <a:lvl1pPr marL="0" indent="0" algn="ctr">
              <a:buNone/>
              <a:defRPr/>
            </a:lvl1pPr>
          </a:lstStyle>
          <a:p>
            <a:r>
              <a:rPr lang="en-US"/>
              <a:t>Click icon to add picture</a:t>
            </a:r>
          </a:p>
        </p:txBody>
      </p:sp>
      <p:sp>
        <p:nvSpPr>
          <p:cNvPr id="21" name="Text Placeholder 13">
            <a:extLst>
              <a:ext uri="{FF2B5EF4-FFF2-40B4-BE49-F238E27FC236}">
                <a16:creationId xmlns:a16="http://schemas.microsoft.com/office/drawing/2014/main" id="{97742186-C62D-454D-96B5-726DD6395C23}"/>
              </a:ext>
            </a:extLst>
          </p:cNvPr>
          <p:cNvSpPr>
            <a:spLocks noGrp="1"/>
          </p:cNvSpPr>
          <p:nvPr>
            <p:ph type="body" sz="quarter" idx="26"/>
          </p:nvPr>
        </p:nvSpPr>
        <p:spPr>
          <a:xfrm>
            <a:off x="667978" y="4090988"/>
            <a:ext cx="2616200" cy="2109787"/>
          </a:xfrm>
          <a:solidFill>
            <a:schemeClr val="accent5"/>
          </a:solidFill>
        </p:spPr>
        <p:txBody>
          <a:bodyPr lIns="118872" tIns="347472" rIns="91440"/>
          <a:lstStyle>
            <a:lvl1pPr marL="0" indent="0">
              <a:lnSpc>
                <a:spcPct val="100000"/>
              </a:lnSpc>
              <a:buNone/>
              <a:defRPr sz="1800" b="1">
                <a:solidFill>
                  <a:schemeClr val="bg1"/>
                </a:solidFill>
                <a:latin typeface="+mj-lt"/>
              </a:defRPr>
            </a:lvl1pPr>
            <a:lvl2pPr marL="0" indent="0">
              <a:lnSpc>
                <a:spcPct val="100000"/>
              </a:lnSpc>
              <a:spcBef>
                <a:spcPts val="300"/>
              </a:spcBef>
              <a:buNone/>
              <a:defRPr sz="900" b="1" cap="all" baseline="0">
                <a:solidFill>
                  <a:schemeClr val="bg1"/>
                </a:solidFill>
                <a:latin typeface="+mj-lt"/>
              </a:defRPr>
            </a:lvl2pPr>
            <a:lvl3pPr marL="0" indent="0" defTabSz="914400">
              <a:lnSpc>
                <a:spcPct val="100000"/>
              </a:lnSpc>
              <a:spcBef>
                <a:spcPts val="300"/>
              </a:spcBef>
              <a:buNone/>
              <a:defRPr sz="900" b="0" cap="all" baseline="0">
                <a:solidFill>
                  <a:schemeClr val="bg1"/>
                </a:solidFill>
                <a:latin typeface="+mj-lt"/>
              </a:defRPr>
            </a:lvl3pPr>
            <a:lvl4pPr marL="0" indent="0">
              <a:lnSpc>
                <a:spcPct val="100000"/>
              </a:lnSpc>
              <a:spcBef>
                <a:spcPts val="900"/>
              </a:spcBef>
              <a:buNone/>
              <a:defRPr sz="900" cap="none" baseline="0">
                <a:solidFill>
                  <a:schemeClr val="bg1"/>
                </a:solidFill>
                <a:latin typeface="+mj-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13">
            <a:extLst>
              <a:ext uri="{FF2B5EF4-FFF2-40B4-BE49-F238E27FC236}">
                <a16:creationId xmlns:a16="http://schemas.microsoft.com/office/drawing/2014/main" id="{552FD77B-C7F7-47E1-9B6F-6F8F36E461FB}"/>
              </a:ext>
            </a:extLst>
          </p:cNvPr>
          <p:cNvSpPr>
            <a:spLocks noGrp="1"/>
          </p:cNvSpPr>
          <p:nvPr>
            <p:ph type="body" sz="quarter" idx="27"/>
          </p:nvPr>
        </p:nvSpPr>
        <p:spPr>
          <a:xfrm>
            <a:off x="6121880" y="4090988"/>
            <a:ext cx="2616200" cy="2109787"/>
          </a:xfrm>
          <a:solidFill>
            <a:schemeClr val="accent1"/>
          </a:solidFill>
        </p:spPr>
        <p:txBody>
          <a:bodyPr lIns="118872" tIns="347472" rIns="91440"/>
          <a:lstStyle>
            <a:lvl1pPr marL="0" indent="0">
              <a:lnSpc>
                <a:spcPct val="100000"/>
              </a:lnSpc>
              <a:buNone/>
              <a:defRPr sz="1800" b="1">
                <a:solidFill>
                  <a:schemeClr val="bg1"/>
                </a:solidFill>
                <a:latin typeface="+mj-lt"/>
              </a:defRPr>
            </a:lvl1pPr>
            <a:lvl2pPr marL="0" indent="0">
              <a:lnSpc>
                <a:spcPct val="100000"/>
              </a:lnSpc>
              <a:spcBef>
                <a:spcPts val="300"/>
              </a:spcBef>
              <a:buNone/>
              <a:defRPr sz="900" b="1" cap="all" baseline="0">
                <a:solidFill>
                  <a:schemeClr val="bg1"/>
                </a:solidFill>
                <a:latin typeface="+mj-lt"/>
              </a:defRPr>
            </a:lvl2pPr>
            <a:lvl3pPr marL="0" indent="0" defTabSz="914400">
              <a:lnSpc>
                <a:spcPct val="100000"/>
              </a:lnSpc>
              <a:spcBef>
                <a:spcPts val="300"/>
              </a:spcBef>
              <a:buNone/>
              <a:defRPr sz="900" b="0" cap="all" baseline="0">
                <a:solidFill>
                  <a:schemeClr val="bg1"/>
                </a:solidFill>
                <a:latin typeface="+mj-lt"/>
              </a:defRPr>
            </a:lvl3pPr>
            <a:lvl4pPr marL="0" indent="0">
              <a:lnSpc>
                <a:spcPct val="100000"/>
              </a:lnSpc>
              <a:spcBef>
                <a:spcPts val="900"/>
              </a:spcBef>
              <a:buNone/>
              <a:defRPr sz="900" cap="none" baseline="0">
                <a:solidFill>
                  <a:schemeClr val="bg1"/>
                </a:solidFill>
                <a:latin typeface="+mj-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ext Placeholder 13">
            <a:extLst>
              <a:ext uri="{FF2B5EF4-FFF2-40B4-BE49-F238E27FC236}">
                <a16:creationId xmlns:a16="http://schemas.microsoft.com/office/drawing/2014/main" id="{F8969EFC-3056-44E7-8032-A4C379F7012A}"/>
              </a:ext>
            </a:extLst>
          </p:cNvPr>
          <p:cNvSpPr>
            <a:spLocks noGrp="1"/>
          </p:cNvSpPr>
          <p:nvPr>
            <p:ph type="body" sz="quarter" idx="28"/>
          </p:nvPr>
        </p:nvSpPr>
        <p:spPr>
          <a:xfrm>
            <a:off x="8848830" y="4090988"/>
            <a:ext cx="2616200" cy="2109787"/>
          </a:xfrm>
          <a:solidFill>
            <a:srgbClr val="59A4E8"/>
          </a:solidFill>
        </p:spPr>
        <p:txBody>
          <a:bodyPr lIns="118872" tIns="347472" rIns="91440"/>
          <a:lstStyle>
            <a:lvl1pPr marL="0" indent="0">
              <a:lnSpc>
                <a:spcPct val="100000"/>
              </a:lnSpc>
              <a:buNone/>
              <a:defRPr sz="1800" b="1">
                <a:solidFill>
                  <a:schemeClr val="bg1"/>
                </a:solidFill>
                <a:latin typeface="+mj-lt"/>
              </a:defRPr>
            </a:lvl1pPr>
            <a:lvl2pPr marL="0" indent="0">
              <a:lnSpc>
                <a:spcPct val="100000"/>
              </a:lnSpc>
              <a:spcBef>
                <a:spcPts val="300"/>
              </a:spcBef>
              <a:buNone/>
              <a:defRPr sz="900" b="1" cap="all" baseline="0">
                <a:solidFill>
                  <a:schemeClr val="bg1"/>
                </a:solidFill>
                <a:latin typeface="+mj-lt"/>
              </a:defRPr>
            </a:lvl2pPr>
            <a:lvl3pPr marL="0" indent="0" defTabSz="914400">
              <a:lnSpc>
                <a:spcPct val="100000"/>
              </a:lnSpc>
              <a:spcBef>
                <a:spcPts val="300"/>
              </a:spcBef>
              <a:buNone/>
              <a:defRPr sz="900" b="0" cap="all" baseline="0">
                <a:solidFill>
                  <a:schemeClr val="bg1"/>
                </a:solidFill>
                <a:latin typeface="+mj-lt"/>
              </a:defRPr>
            </a:lvl3pPr>
            <a:lvl4pPr marL="0" indent="0">
              <a:lnSpc>
                <a:spcPct val="100000"/>
              </a:lnSpc>
              <a:spcBef>
                <a:spcPts val="900"/>
              </a:spcBef>
              <a:buNone/>
              <a:defRPr sz="900" cap="none" baseline="0">
                <a:solidFill>
                  <a:schemeClr val="bg1"/>
                </a:solidFill>
                <a:latin typeface="+mj-l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52646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B2AE7B3-5FEA-474B-85F2-8161BFC1EB50}"/>
              </a:ext>
            </a:extLst>
          </p:cNvPr>
          <p:cNvSpPr>
            <a:spLocks noGrp="1"/>
          </p:cNvSpPr>
          <p:nvPr>
            <p:ph type="pic" sz="quarter" idx="13"/>
          </p:nvPr>
        </p:nvSpPr>
        <p:spPr>
          <a:xfrm>
            <a:off x="0" y="0"/>
            <a:ext cx="12192000" cy="6858000"/>
          </a:xfrm>
          <a:solidFill>
            <a:schemeClr val="bg1">
              <a:lumMod val="95000"/>
            </a:schemeClr>
          </a:solidFill>
        </p:spPr>
        <p:txBody>
          <a:bodyPr/>
          <a:lstStyle>
            <a:lvl1pPr algn="ctr">
              <a:defRPr/>
            </a:lvl1pPr>
          </a:lstStyle>
          <a:p>
            <a:r>
              <a:rPr lang="en-US"/>
              <a:t>Click icon to add picture</a:t>
            </a:r>
          </a:p>
        </p:txBody>
      </p:sp>
      <p:sp>
        <p:nvSpPr>
          <p:cNvPr id="24" name="Text Placeholder 23">
            <a:extLst>
              <a:ext uri="{FF2B5EF4-FFF2-40B4-BE49-F238E27FC236}">
                <a16:creationId xmlns:a16="http://schemas.microsoft.com/office/drawing/2014/main" id="{C775A514-DC61-45A8-843D-185C2C4827E2}"/>
              </a:ext>
            </a:extLst>
          </p:cNvPr>
          <p:cNvSpPr>
            <a:spLocks noGrp="1"/>
          </p:cNvSpPr>
          <p:nvPr>
            <p:ph type="body" sz="quarter" idx="14"/>
          </p:nvPr>
        </p:nvSpPr>
        <p:spPr>
          <a:xfrm>
            <a:off x="432619" y="447676"/>
            <a:ext cx="5034117" cy="5962650"/>
          </a:xfrm>
          <a:custGeom>
            <a:avLst/>
            <a:gdLst>
              <a:gd name="connsiteX0" fmla="*/ 0 w 4434349"/>
              <a:gd name="connsiteY0" fmla="*/ 0 h 5962650"/>
              <a:gd name="connsiteX1" fmla="*/ 4434349 w 4434349"/>
              <a:gd name="connsiteY1" fmla="*/ 0 h 5962650"/>
              <a:gd name="connsiteX2" fmla="*/ 4434349 w 4434349"/>
              <a:gd name="connsiteY2" fmla="*/ 5962650 h 5962650"/>
              <a:gd name="connsiteX3" fmla="*/ 0 w 4434349"/>
              <a:gd name="connsiteY3" fmla="*/ 5962650 h 5962650"/>
              <a:gd name="connsiteX4" fmla="*/ 0 w 4434349"/>
              <a:gd name="connsiteY4" fmla="*/ 0 h 5962650"/>
              <a:gd name="connsiteX0" fmla="*/ 0 w 5034117"/>
              <a:gd name="connsiteY0" fmla="*/ 0 h 5962650"/>
              <a:gd name="connsiteX1" fmla="*/ 5034117 w 5034117"/>
              <a:gd name="connsiteY1" fmla="*/ 9833 h 5962650"/>
              <a:gd name="connsiteX2" fmla="*/ 4434349 w 5034117"/>
              <a:gd name="connsiteY2" fmla="*/ 5962650 h 5962650"/>
              <a:gd name="connsiteX3" fmla="*/ 0 w 5034117"/>
              <a:gd name="connsiteY3" fmla="*/ 5962650 h 5962650"/>
              <a:gd name="connsiteX4" fmla="*/ 0 w 5034117"/>
              <a:gd name="connsiteY4" fmla="*/ 0 h 596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117" h="5962650">
                <a:moveTo>
                  <a:pt x="0" y="0"/>
                </a:moveTo>
                <a:lnTo>
                  <a:pt x="5034117" y="9833"/>
                </a:lnTo>
                <a:lnTo>
                  <a:pt x="4434349" y="5962650"/>
                </a:lnTo>
                <a:lnTo>
                  <a:pt x="0" y="5962650"/>
                </a:lnTo>
                <a:lnTo>
                  <a:pt x="0" y="0"/>
                </a:lnTo>
                <a:close/>
              </a:path>
            </a:pathLst>
          </a:custGeom>
          <a:solidFill>
            <a:schemeClr val="bg1"/>
          </a:solidFill>
        </p:spPr>
        <p:txBody>
          <a:bodyPr lIns="457200" tIns="1783080" rIns="457200" anchor="t" anchorCtr="0"/>
          <a:lstStyle>
            <a:lvl1pPr marL="0" indent="0">
              <a:lnSpc>
                <a:spcPct val="85000"/>
              </a:lnSpc>
              <a:buNone/>
              <a:defRPr sz="4200" b="1">
                <a:solidFill>
                  <a:schemeClr val="tx1"/>
                </a:solidFill>
                <a:latin typeface="+mj-lt"/>
              </a:defRPr>
            </a:lvl1pPr>
            <a:lvl2pPr marL="0" indent="0">
              <a:spcBef>
                <a:spcPts val="1200"/>
              </a:spcBef>
              <a:buNone/>
              <a:defRPr sz="1600">
                <a:solidFill>
                  <a:schemeClr val="tx1"/>
                </a:solidFill>
                <a:latin typeface="+mj-lt"/>
              </a:defRPr>
            </a:lvl2pPr>
            <a:lvl3pPr marL="0" indent="0">
              <a:spcBef>
                <a:spcPts val="1800"/>
              </a:spcBef>
              <a:buNone/>
              <a:defRPr sz="1200" b="1" cap="all" baseline="0">
                <a:solidFill>
                  <a:schemeClr val="tx1"/>
                </a:solidFill>
                <a:latin typeface="+mj-lt"/>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
        <p:nvSpPr>
          <p:cNvPr id="19" name="Freeform 5">
            <a:extLst>
              <a:ext uri="{FF2B5EF4-FFF2-40B4-BE49-F238E27FC236}">
                <a16:creationId xmlns:a16="http://schemas.microsoft.com/office/drawing/2014/main" id="{22CC3881-64EF-4D51-BD0A-E07C2960C89A}"/>
              </a:ext>
            </a:extLst>
          </p:cNvPr>
          <p:cNvSpPr>
            <a:spLocks noEditPoints="1"/>
          </p:cNvSpPr>
          <p:nvPr userDrawn="1"/>
        </p:nvSpPr>
        <p:spPr bwMode="black">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Text Placeholder 26">
            <a:extLst>
              <a:ext uri="{FF2B5EF4-FFF2-40B4-BE49-F238E27FC236}">
                <a16:creationId xmlns:a16="http://schemas.microsoft.com/office/drawing/2014/main" id="{463B8F47-2AD8-4AC9-B4E8-7797EF316936}"/>
              </a:ext>
            </a:extLst>
          </p:cNvPr>
          <p:cNvSpPr>
            <a:spLocks noGrp="1"/>
          </p:cNvSpPr>
          <p:nvPr>
            <p:ph type="body" sz="quarter" idx="15" hasCustomPrompt="1"/>
          </p:nvPr>
        </p:nvSpPr>
        <p:spPr>
          <a:xfrm>
            <a:off x="891068" y="5828990"/>
            <a:ext cx="2517775" cy="110800"/>
          </a:xfrm>
        </p:spPr>
        <p:txBody>
          <a:bodyPr>
            <a:noAutofit/>
          </a:bodyPr>
          <a:lstStyle>
            <a:lvl1pPr marL="0" indent="0">
              <a:buNone/>
              <a:defRPr sz="800">
                <a:solidFill>
                  <a:schemeClr val="tx1"/>
                </a:solidFill>
                <a:latin typeface="+mj-lt"/>
              </a:defRPr>
            </a:lvl1pPr>
          </a:lstStyle>
          <a:p>
            <a:pPr lvl="0"/>
            <a:r>
              <a:rPr lang="en-US"/>
              <a:t>Month 00, XXXX</a:t>
            </a:r>
          </a:p>
        </p:txBody>
      </p:sp>
      <p:pic>
        <p:nvPicPr>
          <p:cNvPr id="14" name="Picture 13">
            <a:extLst>
              <a:ext uri="{FF2B5EF4-FFF2-40B4-BE49-F238E27FC236}">
                <a16:creationId xmlns:a16="http://schemas.microsoft.com/office/drawing/2014/main" id="{12E962B7-C021-3647-AE3F-9B44287D79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28270" y="915035"/>
            <a:ext cx="1773151" cy="483172"/>
          </a:xfrm>
          <a:prstGeom prst="rect">
            <a:avLst/>
          </a:prstGeom>
        </p:spPr>
      </p:pic>
    </p:spTree>
    <p:extLst>
      <p:ext uri="{BB962C8B-B14F-4D97-AF65-F5344CB8AC3E}">
        <p14:creationId xmlns:p14="http://schemas.microsoft.com/office/powerpoint/2010/main" val="3086764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3">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B70498-43B8-42CF-89A1-805DAC3A2326}"/>
              </a:ext>
            </a:extLst>
          </p:cNvPr>
          <p:cNvSpPr/>
          <p:nvPr userDrawn="1"/>
        </p:nvSpPr>
        <p:spPr bwMode="black">
          <a:xfrm>
            <a:off x="554038" y="1838632"/>
            <a:ext cx="11028362" cy="448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EFD549-DBA4-4851-A8B5-1819FA7E46EE}"/>
              </a:ext>
            </a:extLst>
          </p:cNvPr>
          <p:cNvSpPr>
            <a:spLocks noGrp="1"/>
          </p:cNvSpPr>
          <p:nvPr>
            <p:ph type="title"/>
          </p:nvPr>
        </p:nvSpPr>
        <p:spPr/>
        <p:txBody>
          <a:bodyPr/>
          <a:lstStyle>
            <a:lvl1pPr>
              <a:defRPr/>
            </a:lvl1pPr>
          </a:lstStyle>
          <a:p>
            <a:r>
              <a:rPr lang="en-US"/>
              <a:t>Click to edit Master title style</a:t>
            </a:r>
          </a:p>
        </p:txBody>
      </p:sp>
      <p:sp>
        <p:nvSpPr>
          <p:cNvPr id="5" name="Slide Number Placeholder 4">
            <a:extLst>
              <a:ext uri="{FF2B5EF4-FFF2-40B4-BE49-F238E27FC236}">
                <a16:creationId xmlns:a16="http://schemas.microsoft.com/office/drawing/2014/main" id="{61C6CB4D-AD7C-4790-B39C-EBB39E7DE2F8}"/>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6" name="Text Placeholder 9">
            <a:extLst>
              <a:ext uri="{FF2B5EF4-FFF2-40B4-BE49-F238E27FC236}">
                <a16:creationId xmlns:a16="http://schemas.microsoft.com/office/drawing/2014/main" id="{85ACC175-05EB-485D-AF7E-F0ADAB9160A3}"/>
              </a:ext>
            </a:extLst>
          </p:cNvPr>
          <p:cNvSpPr>
            <a:spLocks noGrp="1"/>
          </p:cNvSpPr>
          <p:nvPr>
            <p:ph type="body" sz="quarter" idx="14"/>
          </p:nvPr>
        </p:nvSpPr>
        <p:spPr>
          <a:xfrm>
            <a:off x="1493874" y="1299496"/>
            <a:ext cx="10088526" cy="176074"/>
          </a:xfrm>
        </p:spPr>
        <p:txBody>
          <a:bodyPr>
            <a:noAutofit/>
          </a:bodyPr>
          <a:lstStyle>
            <a:lvl1pPr marL="0" indent="0">
              <a:buNone/>
              <a:defRPr sz="1600">
                <a:solidFill>
                  <a:schemeClr val="tx1"/>
                </a:solidFill>
              </a:defRPr>
            </a:lvl1pPr>
          </a:lstStyle>
          <a:p>
            <a:pPr lvl="0"/>
            <a:r>
              <a:rPr lang="en-US"/>
              <a:t>Click to edit Master text styles</a:t>
            </a:r>
          </a:p>
        </p:txBody>
      </p:sp>
      <p:sp>
        <p:nvSpPr>
          <p:cNvPr id="12" name="Picture Placeholder 8">
            <a:extLst>
              <a:ext uri="{FF2B5EF4-FFF2-40B4-BE49-F238E27FC236}">
                <a16:creationId xmlns:a16="http://schemas.microsoft.com/office/drawing/2014/main" id="{50ABB81E-E4F5-484B-9775-B52600D4AE97}"/>
              </a:ext>
            </a:extLst>
          </p:cNvPr>
          <p:cNvSpPr>
            <a:spLocks noGrp="1"/>
          </p:cNvSpPr>
          <p:nvPr>
            <p:ph type="pic" sz="quarter" idx="18"/>
          </p:nvPr>
        </p:nvSpPr>
        <p:spPr>
          <a:xfrm>
            <a:off x="667978" y="1956107"/>
            <a:ext cx="3520440" cy="2046288"/>
          </a:xfrm>
          <a:solidFill>
            <a:schemeClr val="bg1">
              <a:lumMod val="95000"/>
            </a:schemeClr>
          </a:solidFill>
        </p:spPr>
        <p:txBody>
          <a:bodyPr tIns="365760"/>
          <a:lstStyle>
            <a:lvl1pPr marL="0" indent="0" algn="ctr">
              <a:buNone/>
              <a:defRPr/>
            </a:lvl1pPr>
          </a:lstStyle>
          <a:p>
            <a:r>
              <a:rPr lang="en-US"/>
              <a:t>Click icon to add picture</a:t>
            </a:r>
          </a:p>
        </p:txBody>
      </p:sp>
      <p:sp>
        <p:nvSpPr>
          <p:cNvPr id="16" name="Text Placeholder 13">
            <a:extLst>
              <a:ext uri="{FF2B5EF4-FFF2-40B4-BE49-F238E27FC236}">
                <a16:creationId xmlns:a16="http://schemas.microsoft.com/office/drawing/2014/main" id="{D0CE3CBE-E4AD-4F35-AC1E-F5712240C0E0}"/>
              </a:ext>
            </a:extLst>
          </p:cNvPr>
          <p:cNvSpPr>
            <a:spLocks noGrp="1"/>
          </p:cNvSpPr>
          <p:nvPr>
            <p:ph type="body" sz="quarter" idx="21"/>
          </p:nvPr>
        </p:nvSpPr>
        <p:spPr>
          <a:xfrm>
            <a:off x="4301413" y="4090988"/>
            <a:ext cx="3520440" cy="2109787"/>
          </a:xfrm>
          <a:solidFill>
            <a:schemeClr val="accent3"/>
          </a:solidFill>
        </p:spPr>
        <p:txBody>
          <a:bodyPr lIns="365760" tIns="237744" rIns="365760"/>
          <a:lstStyle>
            <a:lvl1pPr marL="0" indent="0">
              <a:lnSpc>
                <a:spcPct val="100000"/>
              </a:lnSpc>
              <a:buNone/>
              <a:defRPr sz="1800" b="1">
                <a:solidFill>
                  <a:schemeClr val="bg1"/>
                </a:solidFill>
                <a:latin typeface="+mj-lt"/>
              </a:defRPr>
            </a:lvl1pPr>
            <a:lvl2pPr marL="0" indent="0">
              <a:lnSpc>
                <a:spcPct val="100000"/>
              </a:lnSpc>
              <a:spcBef>
                <a:spcPts val="600"/>
              </a:spcBef>
              <a:buNone/>
              <a:defRPr sz="1000" b="1" cap="all" baseline="0">
                <a:solidFill>
                  <a:schemeClr val="bg1"/>
                </a:solidFill>
                <a:latin typeface="+mj-lt"/>
              </a:defRPr>
            </a:lvl2pPr>
            <a:lvl3pPr marL="0" indent="0" defTabSz="914400">
              <a:lnSpc>
                <a:spcPct val="100000"/>
              </a:lnSpc>
              <a:spcBef>
                <a:spcPts val="400"/>
              </a:spcBef>
              <a:buNone/>
              <a:defRPr sz="1000" b="0" cap="all" baseline="0">
                <a:solidFill>
                  <a:schemeClr val="bg1"/>
                </a:solidFill>
                <a:latin typeface="Public Sans Light" pitchFamily="2" charset="0"/>
              </a:defRPr>
            </a:lvl3pPr>
            <a:lvl4pPr marL="0" indent="0">
              <a:lnSpc>
                <a:spcPct val="100000"/>
              </a:lnSpc>
              <a:spcBef>
                <a:spcPts val="900"/>
              </a:spcBef>
              <a:buNone/>
              <a:defRPr sz="1000" cap="none" baseline="0">
                <a:solidFill>
                  <a:schemeClr val="bg1"/>
                </a:solidFill>
                <a:latin typeface="Public Sans Light" pitchFamily="2"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8">
            <a:extLst>
              <a:ext uri="{FF2B5EF4-FFF2-40B4-BE49-F238E27FC236}">
                <a16:creationId xmlns:a16="http://schemas.microsoft.com/office/drawing/2014/main" id="{A7038B8E-7878-4C54-BA5F-69B4D0EDC744}"/>
              </a:ext>
            </a:extLst>
          </p:cNvPr>
          <p:cNvSpPr>
            <a:spLocks noGrp="1"/>
          </p:cNvSpPr>
          <p:nvPr>
            <p:ph type="pic" sz="quarter" idx="23"/>
          </p:nvPr>
        </p:nvSpPr>
        <p:spPr>
          <a:xfrm>
            <a:off x="4301413" y="1956107"/>
            <a:ext cx="3520440" cy="2046288"/>
          </a:xfrm>
          <a:solidFill>
            <a:schemeClr val="bg1">
              <a:lumMod val="95000"/>
            </a:schemeClr>
          </a:solidFill>
        </p:spPr>
        <p:txBody>
          <a:bodyPr tIns="365760"/>
          <a:lstStyle>
            <a:lvl1pPr marL="0" indent="0" algn="ctr">
              <a:buNone/>
              <a:defRPr/>
            </a:lvl1pPr>
          </a:lstStyle>
          <a:p>
            <a:r>
              <a:rPr lang="en-US"/>
              <a:t>Click icon to add picture</a:t>
            </a:r>
          </a:p>
        </p:txBody>
      </p:sp>
      <p:sp>
        <p:nvSpPr>
          <p:cNvPr id="19" name="Picture Placeholder 8">
            <a:extLst>
              <a:ext uri="{FF2B5EF4-FFF2-40B4-BE49-F238E27FC236}">
                <a16:creationId xmlns:a16="http://schemas.microsoft.com/office/drawing/2014/main" id="{342D2D33-5528-4DE2-AD79-0C9C721504FF}"/>
              </a:ext>
            </a:extLst>
          </p:cNvPr>
          <p:cNvSpPr>
            <a:spLocks noGrp="1"/>
          </p:cNvSpPr>
          <p:nvPr>
            <p:ph type="pic" sz="quarter" idx="24"/>
          </p:nvPr>
        </p:nvSpPr>
        <p:spPr>
          <a:xfrm>
            <a:off x="7934848" y="1956107"/>
            <a:ext cx="3520440" cy="2046288"/>
          </a:xfrm>
          <a:solidFill>
            <a:schemeClr val="bg1">
              <a:lumMod val="95000"/>
            </a:schemeClr>
          </a:solidFill>
        </p:spPr>
        <p:txBody>
          <a:bodyPr tIns="365760"/>
          <a:lstStyle>
            <a:lvl1pPr marL="0" indent="0" algn="ctr">
              <a:buNone/>
              <a:defRPr/>
            </a:lvl1pPr>
          </a:lstStyle>
          <a:p>
            <a:r>
              <a:rPr lang="en-US"/>
              <a:t>Click icon to add picture</a:t>
            </a:r>
          </a:p>
        </p:txBody>
      </p:sp>
      <p:sp>
        <p:nvSpPr>
          <p:cNvPr id="21" name="Text Placeholder 13">
            <a:extLst>
              <a:ext uri="{FF2B5EF4-FFF2-40B4-BE49-F238E27FC236}">
                <a16:creationId xmlns:a16="http://schemas.microsoft.com/office/drawing/2014/main" id="{97742186-C62D-454D-96B5-726DD6395C23}"/>
              </a:ext>
            </a:extLst>
          </p:cNvPr>
          <p:cNvSpPr>
            <a:spLocks noGrp="1"/>
          </p:cNvSpPr>
          <p:nvPr>
            <p:ph type="body" sz="quarter" idx="26"/>
          </p:nvPr>
        </p:nvSpPr>
        <p:spPr>
          <a:xfrm>
            <a:off x="667978" y="4090988"/>
            <a:ext cx="3520440" cy="2109787"/>
          </a:xfrm>
          <a:solidFill>
            <a:schemeClr val="accent5"/>
          </a:solidFill>
        </p:spPr>
        <p:txBody>
          <a:bodyPr lIns="365760" tIns="237744" rIns="365760"/>
          <a:lstStyle>
            <a:lvl1pPr marL="0" indent="0">
              <a:lnSpc>
                <a:spcPct val="100000"/>
              </a:lnSpc>
              <a:buNone/>
              <a:defRPr sz="1800" b="1">
                <a:solidFill>
                  <a:schemeClr val="bg1"/>
                </a:solidFill>
                <a:latin typeface="+mj-lt"/>
              </a:defRPr>
            </a:lvl1pPr>
            <a:lvl2pPr marL="0" indent="0">
              <a:lnSpc>
                <a:spcPct val="100000"/>
              </a:lnSpc>
              <a:spcBef>
                <a:spcPts val="600"/>
              </a:spcBef>
              <a:buNone/>
              <a:defRPr sz="1000" b="1" cap="all" baseline="0">
                <a:solidFill>
                  <a:schemeClr val="bg1"/>
                </a:solidFill>
                <a:latin typeface="+mj-lt"/>
              </a:defRPr>
            </a:lvl2pPr>
            <a:lvl3pPr marL="0" indent="0" defTabSz="914400">
              <a:lnSpc>
                <a:spcPct val="100000"/>
              </a:lnSpc>
              <a:spcBef>
                <a:spcPts val="400"/>
              </a:spcBef>
              <a:buNone/>
              <a:defRPr sz="1000" b="0" cap="all" baseline="0">
                <a:solidFill>
                  <a:schemeClr val="bg1"/>
                </a:solidFill>
                <a:latin typeface="Public Sans Light" pitchFamily="2" charset="0"/>
              </a:defRPr>
            </a:lvl3pPr>
            <a:lvl4pPr marL="0" indent="0">
              <a:lnSpc>
                <a:spcPct val="100000"/>
              </a:lnSpc>
              <a:spcBef>
                <a:spcPts val="900"/>
              </a:spcBef>
              <a:buNone/>
              <a:defRPr sz="1000" cap="none" baseline="0">
                <a:solidFill>
                  <a:schemeClr val="bg1"/>
                </a:solidFill>
                <a:latin typeface="Public Sans Light" pitchFamily="2"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13">
            <a:extLst>
              <a:ext uri="{FF2B5EF4-FFF2-40B4-BE49-F238E27FC236}">
                <a16:creationId xmlns:a16="http://schemas.microsoft.com/office/drawing/2014/main" id="{552FD77B-C7F7-47E1-9B6F-6F8F36E461FB}"/>
              </a:ext>
            </a:extLst>
          </p:cNvPr>
          <p:cNvSpPr>
            <a:spLocks noGrp="1"/>
          </p:cNvSpPr>
          <p:nvPr>
            <p:ph type="body" sz="quarter" idx="27"/>
          </p:nvPr>
        </p:nvSpPr>
        <p:spPr>
          <a:xfrm>
            <a:off x="7934848" y="4090988"/>
            <a:ext cx="3520440" cy="2109787"/>
          </a:xfrm>
          <a:solidFill>
            <a:srgbClr val="59A4E8"/>
          </a:solidFill>
        </p:spPr>
        <p:txBody>
          <a:bodyPr lIns="365760" tIns="237744" rIns="365760"/>
          <a:lstStyle>
            <a:lvl1pPr marL="0" indent="0">
              <a:lnSpc>
                <a:spcPct val="100000"/>
              </a:lnSpc>
              <a:buNone/>
              <a:defRPr sz="1800" b="1">
                <a:solidFill>
                  <a:schemeClr val="bg1"/>
                </a:solidFill>
                <a:latin typeface="+mj-lt"/>
              </a:defRPr>
            </a:lvl1pPr>
            <a:lvl2pPr marL="0" indent="0">
              <a:lnSpc>
                <a:spcPct val="100000"/>
              </a:lnSpc>
              <a:spcBef>
                <a:spcPts val="600"/>
              </a:spcBef>
              <a:buNone/>
              <a:defRPr sz="1000" b="1" cap="all" baseline="0">
                <a:solidFill>
                  <a:schemeClr val="bg1"/>
                </a:solidFill>
                <a:latin typeface="+mj-lt"/>
              </a:defRPr>
            </a:lvl2pPr>
            <a:lvl3pPr marL="0" indent="0" defTabSz="914400">
              <a:lnSpc>
                <a:spcPct val="100000"/>
              </a:lnSpc>
              <a:spcBef>
                <a:spcPts val="400"/>
              </a:spcBef>
              <a:buNone/>
              <a:defRPr sz="1000" b="0" cap="all" baseline="0">
                <a:solidFill>
                  <a:schemeClr val="bg1"/>
                </a:solidFill>
                <a:latin typeface="Public Sans Light" pitchFamily="2" charset="0"/>
              </a:defRPr>
            </a:lvl3pPr>
            <a:lvl4pPr marL="0" indent="0">
              <a:lnSpc>
                <a:spcPct val="100000"/>
              </a:lnSpc>
              <a:spcBef>
                <a:spcPts val="900"/>
              </a:spcBef>
              <a:buNone/>
              <a:defRPr sz="1000" cap="none" baseline="0">
                <a:solidFill>
                  <a:schemeClr val="bg1"/>
                </a:solidFill>
                <a:latin typeface="Public Sans Light" pitchFamily="2"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33920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2">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B70498-43B8-42CF-89A1-805DAC3A2326}"/>
              </a:ext>
            </a:extLst>
          </p:cNvPr>
          <p:cNvSpPr/>
          <p:nvPr userDrawn="1"/>
        </p:nvSpPr>
        <p:spPr bwMode="black">
          <a:xfrm>
            <a:off x="554038" y="1838632"/>
            <a:ext cx="11028362" cy="448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EFD549-DBA4-4851-A8B5-1819FA7E46EE}"/>
              </a:ext>
            </a:extLst>
          </p:cNvPr>
          <p:cNvSpPr>
            <a:spLocks noGrp="1"/>
          </p:cNvSpPr>
          <p:nvPr>
            <p:ph type="title"/>
          </p:nvPr>
        </p:nvSpPr>
        <p:spPr/>
        <p:txBody>
          <a:bodyPr/>
          <a:lstStyle>
            <a:lvl1pPr>
              <a:defRPr/>
            </a:lvl1pPr>
          </a:lstStyle>
          <a:p>
            <a:r>
              <a:rPr lang="en-US"/>
              <a:t>Click to edit Master title style</a:t>
            </a:r>
          </a:p>
        </p:txBody>
      </p:sp>
      <p:sp>
        <p:nvSpPr>
          <p:cNvPr id="5" name="Slide Number Placeholder 4">
            <a:extLst>
              <a:ext uri="{FF2B5EF4-FFF2-40B4-BE49-F238E27FC236}">
                <a16:creationId xmlns:a16="http://schemas.microsoft.com/office/drawing/2014/main" id="{61C6CB4D-AD7C-4790-B39C-EBB39E7DE2F8}"/>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6" name="Text Placeholder 9">
            <a:extLst>
              <a:ext uri="{FF2B5EF4-FFF2-40B4-BE49-F238E27FC236}">
                <a16:creationId xmlns:a16="http://schemas.microsoft.com/office/drawing/2014/main" id="{85ACC175-05EB-485D-AF7E-F0ADAB9160A3}"/>
              </a:ext>
            </a:extLst>
          </p:cNvPr>
          <p:cNvSpPr>
            <a:spLocks noGrp="1"/>
          </p:cNvSpPr>
          <p:nvPr>
            <p:ph type="body" sz="quarter" idx="14"/>
          </p:nvPr>
        </p:nvSpPr>
        <p:spPr>
          <a:xfrm>
            <a:off x="1493874" y="1299495"/>
            <a:ext cx="10088526" cy="333529"/>
          </a:xfrm>
        </p:spPr>
        <p:txBody>
          <a:bodyPr>
            <a:noAutofit/>
          </a:bodyPr>
          <a:lstStyle>
            <a:lvl1pPr marL="0" indent="0">
              <a:buNone/>
              <a:defRPr sz="1600">
                <a:solidFill>
                  <a:schemeClr val="tx1"/>
                </a:solidFill>
              </a:defRPr>
            </a:lvl1pPr>
          </a:lstStyle>
          <a:p>
            <a:pPr lvl="0"/>
            <a:r>
              <a:rPr lang="en-US"/>
              <a:t>Click to edit Master text styles</a:t>
            </a:r>
          </a:p>
        </p:txBody>
      </p:sp>
      <p:sp>
        <p:nvSpPr>
          <p:cNvPr id="12" name="Picture Placeholder 8">
            <a:extLst>
              <a:ext uri="{FF2B5EF4-FFF2-40B4-BE49-F238E27FC236}">
                <a16:creationId xmlns:a16="http://schemas.microsoft.com/office/drawing/2014/main" id="{50ABB81E-E4F5-484B-9775-B52600D4AE97}"/>
              </a:ext>
            </a:extLst>
          </p:cNvPr>
          <p:cNvSpPr>
            <a:spLocks noGrp="1"/>
          </p:cNvSpPr>
          <p:nvPr>
            <p:ph type="pic" sz="quarter" idx="18"/>
          </p:nvPr>
        </p:nvSpPr>
        <p:spPr>
          <a:xfrm>
            <a:off x="667978" y="1956106"/>
            <a:ext cx="2606040" cy="4244666"/>
          </a:xfrm>
          <a:solidFill>
            <a:schemeClr val="bg1">
              <a:lumMod val="95000"/>
            </a:schemeClr>
          </a:solidFill>
        </p:spPr>
        <p:txBody>
          <a:bodyPr tIns="365760"/>
          <a:lstStyle>
            <a:lvl1pPr marL="0" indent="0" algn="ctr">
              <a:buNone/>
              <a:defRPr/>
            </a:lvl1pPr>
          </a:lstStyle>
          <a:p>
            <a:r>
              <a:rPr lang="en-US"/>
              <a:t>Click icon to add picture</a:t>
            </a:r>
          </a:p>
        </p:txBody>
      </p:sp>
      <p:sp>
        <p:nvSpPr>
          <p:cNvPr id="16" name="Text Placeholder 13">
            <a:extLst>
              <a:ext uri="{FF2B5EF4-FFF2-40B4-BE49-F238E27FC236}">
                <a16:creationId xmlns:a16="http://schemas.microsoft.com/office/drawing/2014/main" id="{D0CE3CBE-E4AD-4F35-AC1E-F5712240C0E0}"/>
              </a:ext>
            </a:extLst>
          </p:cNvPr>
          <p:cNvSpPr>
            <a:spLocks noGrp="1"/>
          </p:cNvSpPr>
          <p:nvPr>
            <p:ph type="body" sz="quarter" idx="21"/>
          </p:nvPr>
        </p:nvSpPr>
        <p:spPr>
          <a:xfrm>
            <a:off x="8855912" y="1956107"/>
            <a:ext cx="2606040" cy="4244666"/>
          </a:xfrm>
          <a:solidFill>
            <a:srgbClr val="59A4E8"/>
          </a:solidFill>
        </p:spPr>
        <p:txBody>
          <a:bodyPr lIns="182880" tIns="1115568" rIns="182880"/>
          <a:lstStyle>
            <a:lvl1pPr marL="0" indent="0">
              <a:lnSpc>
                <a:spcPct val="100000"/>
              </a:lnSpc>
              <a:buNone/>
              <a:defRPr sz="1800" b="1">
                <a:solidFill>
                  <a:schemeClr val="bg1"/>
                </a:solidFill>
                <a:latin typeface="+mj-lt"/>
              </a:defRPr>
            </a:lvl1pPr>
            <a:lvl2pPr marL="0" indent="0">
              <a:lnSpc>
                <a:spcPct val="100000"/>
              </a:lnSpc>
              <a:spcBef>
                <a:spcPts val="600"/>
              </a:spcBef>
              <a:buNone/>
              <a:defRPr sz="1000" b="1" cap="all" baseline="0">
                <a:solidFill>
                  <a:schemeClr val="bg1"/>
                </a:solidFill>
                <a:latin typeface="+mj-lt"/>
              </a:defRPr>
            </a:lvl2pPr>
            <a:lvl3pPr marL="0" indent="0" defTabSz="914400">
              <a:lnSpc>
                <a:spcPct val="100000"/>
              </a:lnSpc>
              <a:spcBef>
                <a:spcPts val="600"/>
              </a:spcBef>
              <a:buNone/>
              <a:defRPr sz="1000" b="0" cap="all" baseline="0">
                <a:solidFill>
                  <a:schemeClr val="bg1"/>
                </a:solidFill>
                <a:latin typeface="Public Sans Light" pitchFamily="2" charset="0"/>
              </a:defRPr>
            </a:lvl3pPr>
            <a:lvl4pPr marL="0" indent="0">
              <a:lnSpc>
                <a:spcPct val="100000"/>
              </a:lnSpc>
              <a:spcBef>
                <a:spcPts val="900"/>
              </a:spcBef>
              <a:buNone/>
              <a:defRPr sz="1000" cap="none" baseline="0">
                <a:solidFill>
                  <a:schemeClr val="bg1"/>
                </a:solidFill>
                <a:latin typeface="Public Sans Light" pitchFamily="2"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8">
            <a:extLst>
              <a:ext uri="{FF2B5EF4-FFF2-40B4-BE49-F238E27FC236}">
                <a16:creationId xmlns:a16="http://schemas.microsoft.com/office/drawing/2014/main" id="{A7038B8E-7878-4C54-BA5F-69B4D0EDC744}"/>
              </a:ext>
            </a:extLst>
          </p:cNvPr>
          <p:cNvSpPr>
            <a:spLocks noGrp="1"/>
          </p:cNvSpPr>
          <p:nvPr>
            <p:ph type="pic" sz="quarter" idx="23"/>
          </p:nvPr>
        </p:nvSpPr>
        <p:spPr>
          <a:xfrm>
            <a:off x="6126600" y="1956106"/>
            <a:ext cx="2606040" cy="4244666"/>
          </a:xfrm>
          <a:solidFill>
            <a:schemeClr val="bg1">
              <a:lumMod val="95000"/>
            </a:schemeClr>
          </a:solidFill>
        </p:spPr>
        <p:txBody>
          <a:bodyPr tIns="365760"/>
          <a:lstStyle>
            <a:lvl1pPr marL="0" indent="0" algn="ctr">
              <a:buNone/>
              <a:defRPr/>
            </a:lvl1pPr>
          </a:lstStyle>
          <a:p>
            <a:r>
              <a:rPr lang="en-US"/>
              <a:t>Click icon to add picture</a:t>
            </a:r>
          </a:p>
        </p:txBody>
      </p:sp>
      <p:sp>
        <p:nvSpPr>
          <p:cNvPr id="21" name="Text Placeholder 13">
            <a:extLst>
              <a:ext uri="{FF2B5EF4-FFF2-40B4-BE49-F238E27FC236}">
                <a16:creationId xmlns:a16="http://schemas.microsoft.com/office/drawing/2014/main" id="{97742186-C62D-454D-96B5-726DD6395C23}"/>
              </a:ext>
            </a:extLst>
          </p:cNvPr>
          <p:cNvSpPr>
            <a:spLocks noGrp="1"/>
          </p:cNvSpPr>
          <p:nvPr>
            <p:ph type="body" sz="quarter" idx="26"/>
          </p:nvPr>
        </p:nvSpPr>
        <p:spPr>
          <a:xfrm>
            <a:off x="3397289" y="1956107"/>
            <a:ext cx="2606040" cy="4244666"/>
          </a:xfrm>
          <a:solidFill>
            <a:schemeClr val="accent5"/>
          </a:solidFill>
        </p:spPr>
        <p:txBody>
          <a:bodyPr lIns="182880" tIns="1115568" rIns="182880"/>
          <a:lstStyle>
            <a:lvl1pPr marL="0" indent="0">
              <a:lnSpc>
                <a:spcPct val="100000"/>
              </a:lnSpc>
              <a:buNone/>
              <a:defRPr sz="1800" b="1">
                <a:solidFill>
                  <a:schemeClr val="bg1"/>
                </a:solidFill>
                <a:latin typeface="+mj-lt"/>
              </a:defRPr>
            </a:lvl1pPr>
            <a:lvl2pPr marL="0" indent="0">
              <a:lnSpc>
                <a:spcPct val="100000"/>
              </a:lnSpc>
              <a:spcBef>
                <a:spcPts val="600"/>
              </a:spcBef>
              <a:buNone/>
              <a:defRPr sz="1000" b="1" cap="all" baseline="0">
                <a:solidFill>
                  <a:schemeClr val="bg1"/>
                </a:solidFill>
                <a:latin typeface="+mj-lt"/>
              </a:defRPr>
            </a:lvl2pPr>
            <a:lvl3pPr marL="0" indent="0" defTabSz="914400">
              <a:lnSpc>
                <a:spcPct val="100000"/>
              </a:lnSpc>
              <a:spcBef>
                <a:spcPts val="600"/>
              </a:spcBef>
              <a:buNone/>
              <a:defRPr sz="1000" b="0" cap="all" baseline="0">
                <a:solidFill>
                  <a:schemeClr val="bg1"/>
                </a:solidFill>
                <a:latin typeface="Public Sans Light" pitchFamily="2" charset="0"/>
              </a:defRPr>
            </a:lvl3pPr>
            <a:lvl4pPr marL="0" indent="0">
              <a:lnSpc>
                <a:spcPct val="100000"/>
              </a:lnSpc>
              <a:spcBef>
                <a:spcPts val="900"/>
              </a:spcBef>
              <a:buNone/>
              <a:defRPr sz="1000" cap="none" baseline="0">
                <a:solidFill>
                  <a:schemeClr val="bg1"/>
                </a:solidFill>
                <a:latin typeface="Public Sans Light" pitchFamily="2"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39528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o">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B70498-43B8-42CF-89A1-805DAC3A2326}"/>
              </a:ext>
            </a:extLst>
          </p:cNvPr>
          <p:cNvSpPr/>
          <p:nvPr userDrawn="1"/>
        </p:nvSpPr>
        <p:spPr bwMode="black">
          <a:xfrm>
            <a:off x="554038" y="1838632"/>
            <a:ext cx="11028362" cy="448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EFD549-DBA4-4851-A8B5-1819FA7E46EE}"/>
              </a:ext>
            </a:extLst>
          </p:cNvPr>
          <p:cNvSpPr>
            <a:spLocks noGrp="1"/>
          </p:cNvSpPr>
          <p:nvPr>
            <p:ph type="title"/>
          </p:nvPr>
        </p:nvSpPr>
        <p:spPr/>
        <p:txBody>
          <a:bodyPr/>
          <a:lstStyle>
            <a:lvl1pPr>
              <a:defRPr/>
            </a:lvl1pPr>
          </a:lstStyle>
          <a:p>
            <a:r>
              <a:rPr lang="en-US"/>
              <a:t>Click to edit Master title style</a:t>
            </a:r>
          </a:p>
        </p:txBody>
      </p:sp>
      <p:sp>
        <p:nvSpPr>
          <p:cNvPr id="5" name="Slide Number Placeholder 4">
            <a:extLst>
              <a:ext uri="{FF2B5EF4-FFF2-40B4-BE49-F238E27FC236}">
                <a16:creationId xmlns:a16="http://schemas.microsoft.com/office/drawing/2014/main" id="{61C6CB4D-AD7C-4790-B39C-EBB39E7DE2F8}"/>
              </a:ext>
            </a:extLst>
          </p:cNvPr>
          <p:cNvSpPr>
            <a:spLocks noGrp="1"/>
          </p:cNvSpPr>
          <p:nvPr>
            <p:ph type="sldNum" sz="quarter" idx="12"/>
          </p:nvPr>
        </p:nvSpPr>
        <p:spPr/>
        <p:txBody>
          <a:bodyPr/>
          <a:lstStyle/>
          <a:p>
            <a:fld id="{986BD3BC-ECEA-4736-8442-17C48683CD7A}" type="slidenum">
              <a:rPr lang="en-US" smtClean="0"/>
              <a:t>‹#›</a:t>
            </a:fld>
            <a:endParaRPr lang="en-US"/>
          </a:p>
        </p:txBody>
      </p:sp>
      <p:sp>
        <p:nvSpPr>
          <p:cNvPr id="6" name="Text Placeholder 9">
            <a:extLst>
              <a:ext uri="{FF2B5EF4-FFF2-40B4-BE49-F238E27FC236}">
                <a16:creationId xmlns:a16="http://schemas.microsoft.com/office/drawing/2014/main" id="{85ACC175-05EB-485D-AF7E-F0ADAB9160A3}"/>
              </a:ext>
            </a:extLst>
          </p:cNvPr>
          <p:cNvSpPr>
            <a:spLocks noGrp="1"/>
          </p:cNvSpPr>
          <p:nvPr>
            <p:ph type="body" sz="quarter" idx="14"/>
          </p:nvPr>
        </p:nvSpPr>
        <p:spPr>
          <a:xfrm>
            <a:off x="1493874" y="1299496"/>
            <a:ext cx="10088526" cy="176074"/>
          </a:xfrm>
        </p:spPr>
        <p:txBody>
          <a:bodyPr>
            <a:noAutofit/>
          </a:bodyPr>
          <a:lstStyle>
            <a:lvl1pPr marL="0" indent="0">
              <a:buNone/>
              <a:defRPr sz="1600">
                <a:solidFill>
                  <a:schemeClr val="tx1"/>
                </a:solidFill>
              </a:defRPr>
            </a:lvl1pPr>
          </a:lstStyle>
          <a:p>
            <a:pPr lvl="0"/>
            <a:r>
              <a:rPr lang="en-US"/>
              <a:t>Click to edit Master text styles</a:t>
            </a:r>
          </a:p>
        </p:txBody>
      </p:sp>
      <p:sp>
        <p:nvSpPr>
          <p:cNvPr id="12" name="Picture Placeholder 8">
            <a:extLst>
              <a:ext uri="{FF2B5EF4-FFF2-40B4-BE49-F238E27FC236}">
                <a16:creationId xmlns:a16="http://schemas.microsoft.com/office/drawing/2014/main" id="{50ABB81E-E4F5-484B-9775-B52600D4AE97}"/>
              </a:ext>
            </a:extLst>
          </p:cNvPr>
          <p:cNvSpPr>
            <a:spLocks noGrp="1"/>
          </p:cNvSpPr>
          <p:nvPr>
            <p:ph type="pic" sz="quarter" idx="18"/>
          </p:nvPr>
        </p:nvSpPr>
        <p:spPr>
          <a:xfrm>
            <a:off x="667978" y="1956106"/>
            <a:ext cx="5340096" cy="4244666"/>
          </a:xfrm>
          <a:solidFill>
            <a:schemeClr val="bg1">
              <a:lumMod val="95000"/>
            </a:schemeClr>
          </a:solidFill>
        </p:spPr>
        <p:txBody>
          <a:bodyPr tIns="365760"/>
          <a:lstStyle>
            <a:lvl1pPr marL="0" indent="0" algn="ctr">
              <a:buNone/>
              <a:defRPr/>
            </a:lvl1pPr>
          </a:lstStyle>
          <a:p>
            <a:r>
              <a:rPr lang="en-US"/>
              <a:t>Click icon to add picture</a:t>
            </a:r>
          </a:p>
        </p:txBody>
      </p:sp>
      <p:sp>
        <p:nvSpPr>
          <p:cNvPr id="21" name="Text Placeholder 13">
            <a:extLst>
              <a:ext uri="{FF2B5EF4-FFF2-40B4-BE49-F238E27FC236}">
                <a16:creationId xmlns:a16="http://schemas.microsoft.com/office/drawing/2014/main" id="{97742186-C62D-454D-96B5-726DD6395C23}"/>
              </a:ext>
            </a:extLst>
          </p:cNvPr>
          <p:cNvSpPr>
            <a:spLocks noGrp="1"/>
          </p:cNvSpPr>
          <p:nvPr>
            <p:ph type="body" sz="quarter" idx="26" hasCustomPrompt="1"/>
          </p:nvPr>
        </p:nvSpPr>
        <p:spPr>
          <a:xfrm>
            <a:off x="6121042" y="1956107"/>
            <a:ext cx="5340096" cy="4244666"/>
          </a:xfrm>
          <a:solidFill>
            <a:schemeClr val="accent5"/>
          </a:solidFill>
        </p:spPr>
        <p:txBody>
          <a:bodyPr lIns="365760" tIns="1051560" rIns="640080"/>
          <a:lstStyle>
            <a:lvl1pPr marL="0" indent="0">
              <a:lnSpc>
                <a:spcPct val="100000"/>
              </a:lnSpc>
              <a:buNone/>
              <a:defRPr sz="3000" b="1">
                <a:solidFill>
                  <a:schemeClr val="bg1"/>
                </a:solidFill>
                <a:latin typeface="+mj-lt"/>
              </a:defRPr>
            </a:lvl1pPr>
            <a:lvl2pPr marL="0" indent="0">
              <a:lnSpc>
                <a:spcPct val="100000"/>
              </a:lnSpc>
              <a:spcBef>
                <a:spcPts val="400"/>
              </a:spcBef>
              <a:buNone/>
              <a:defRPr sz="1400" b="1" cap="all" baseline="0">
                <a:solidFill>
                  <a:schemeClr val="bg1"/>
                </a:solidFill>
                <a:latin typeface="+mj-lt"/>
              </a:defRPr>
            </a:lvl2pPr>
            <a:lvl3pPr marL="0" indent="0" defTabSz="914400">
              <a:lnSpc>
                <a:spcPct val="100000"/>
              </a:lnSpc>
              <a:spcBef>
                <a:spcPts val="400"/>
              </a:spcBef>
              <a:buNone/>
              <a:defRPr sz="1400" b="0" cap="all" baseline="0">
                <a:solidFill>
                  <a:schemeClr val="bg1"/>
                </a:solidFill>
                <a:latin typeface="Public Sans Light" pitchFamily="2" charset="0"/>
              </a:defRPr>
            </a:lvl3pPr>
            <a:lvl4pPr marL="0" indent="0">
              <a:lnSpc>
                <a:spcPct val="100000"/>
              </a:lnSpc>
              <a:spcBef>
                <a:spcPts val="900"/>
              </a:spcBef>
              <a:buNone/>
              <a:defRPr sz="1400" cap="none" baseline="0">
                <a:solidFill>
                  <a:schemeClr val="bg1"/>
                </a:solidFill>
                <a:latin typeface="Public Sans Light" pitchFamily="2" charset="0"/>
              </a:defRPr>
            </a:lvl4pPr>
          </a:lstStyle>
          <a:p>
            <a:pPr lvl="0"/>
            <a:r>
              <a:rPr lang="en-US"/>
              <a:t>Click to edit Master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88481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artner Slide">
    <p:bg>
      <p:bgPr>
        <a:solidFill>
          <a:schemeClr val="bg1"/>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9581C5F5-C151-4F57-A64A-9AB3ED29244A}"/>
              </a:ext>
            </a:extLst>
          </p:cNvPr>
          <p:cNvSpPr/>
          <p:nvPr userDrawn="1"/>
        </p:nvSpPr>
        <p:spPr>
          <a:xfrm>
            <a:off x="4803112" y="442127"/>
            <a:ext cx="6913266" cy="5948625"/>
          </a:xfrm>
          <a:custGeom>
            <a:avLst/>
            <a:gdLst>
              <a:gd name="connsiteX0" fmla="*/ 653143 w 6913266"/>
              <a:gd name="connsiteY0" fmla="*/ 0 h 5948625"/>
              <a:gd name="connsiteX1" fmla="*/ 6913266 w 6913266"/>
              <a:gd name="connsiteY1" fmla="*/ 20097 h 5948625"/>
              <a:gd name="connsiteX2" fmla="*/ 6903218 w 6913266"/>
              <a:gd name="connsiteY2" fmla="*/ 5938576 h 5948625"/>
              <a:gd name="connsiteX3" fmla="*/ 0 w 6913266"/>
              <a:gd name="connsiteY3" fmla="*/ 5948625 h 5948625"/>
              <a:gd name="connsiteX4" fmla="*/ 653143 w 6913266"/>
              <a:gd name="connsiteY4" fmla="*/ 0 h 594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3266" h="5948625">
                <a:moveTo>
                  <a:pt x="653143" y="0"/>
                </a:moveTo>
                <a:lnTo>
                  <a:pt x="6913266" y="20097"/>
                </a:lnTo>
                <a:cubicBezTo>
                  <a:pt x="6909917" y="1992923"/>
                  <a:pt x="6906567" y="3965750"/>
                  <a:pt x="6903218" y="5938576"/>
                </a:cubicBezTo>
                <a:lnTo>
                  <a:pt x="0" y="5948625"/>
                </a:lnTo>
                <a:lnTo>
                  <a:pt x="653143" y="0"/>
                </a:lnTo>
                <a:close/>
              </a:path>
            </a:pathLst>
          </a:cu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3">
            <a:extLst>
              <a:ext uri="{FF2B5EF4-FFF2-40B4-BE49-F238E27FC236}">
                <a16:creationId xmlns:a16="http://schemas.microsoft.com/office/drawing/2014/main" id="{97742186-C62D-454D-96B5-726DD6395C23}"/>
              </a:ext>
            </a:extLst>
          </p:cNvPr>
          <p:cNvSpPr>
            <a:spLocks noGrp="1"/>
          </p:cNvSpPr>
          <p:nvPr>
            <p:ph type="body" sz="quarter" idx="26" hasCustomPrompt="1"/>
          </p:nvPr>
        </p:nvSpPr>
        <p:spPr>
          <a:xfrm>
            <a:off x="931948" y="1897626"/>
            <a:ext cx="3581056" cy="3814844"/>
          </a:xfrm>
          <a:noFill/>
        </p:spPr>
        <p:txBody>
          <a:bodyPr lIns="0" tIns="0" rIns="0"/>
          <a:lstStyle>
            <a:lvl1pPr marL="0" indent="0">
              <a:lnSpc>
                <a:spcPct val="97000"/>
              </a:lnSpc>
              <a:buNone/>
              <a:defRPr sz="2600" b="1">
                <a:solidFill>
                  <a:schemeClr val="tx1"/>
                </a:solidFill>
                <a:latin typeface="+mj-lt"/>
              </a:defRPr>
            </a:lvl1pPr>
            <a:lvl2pPr marL="0" indent="0">
              <a:lnSpc>
                <a:spcPct val="88000"/>
              </a:lnSpc>
              <a:spcBef>
                <a:spcPts val="400"/>
              </a:spcBef>
              <a:buNone/>
              <a:defRPr sz="1400" b="1" cap="all" baseline="0">
                <a:solidFill>
                  <a:schemeClr val="bg1"/>
                </a:solidFill>
                <a:latin typeface="+mj-lt"/>
              </a:defRPr>
            </a:lvl2pPr>
            <a:lvl3pPr marL="0" indent="0" defTabSz="914400">
              <a:lnSpc>
                <a:spcPct val="88000"/>
              </a:lnSpc>
              <a:spcBef>
                <a:spcPts val="400"/>
              </a:spcBef>
              <a:buNone/>
              <a:defRPr sz="1400" b="0" cap="all" baseline="0">
                <a:solidFill>
                  <a:schemeClr val="bg1"/>
                </a:solidFill>
                <a:latin typeface="+mj-lt"/>
              </a:defRPr>
            </a:lvl3pPr>
            <a:lvl4pPr marL="0" indent="0">
              <a:lnSpc>
                <a:spcPct val="100000"/>
              </a:lnSpc>
              <a:spcBef>
                <a:spcPts val="900"/>
              </a:spcBef>
              <a:buNone/>
              <a:defRPr sz="1400" cap="none" baseline="0">
                <a:solidFill>
                  <a:schemeClr val="bg1"/>
                </a:solidFill>
                <a:latin typeface="+mj-lt"/>
              </a:defRPr>
            </a:lvl4pPr>
          </a:lstStyle>
          <a:p>
            <a:pPr lvl="0"/>
            <a:r>
              <a:rPr lang="en-US"/>
              <a:t>Click to edit Master styles</a:t>
            </a:r>
          </a:p>
        </p:txBody>
      </p:sp>
      <p:sp>
        <p:nvSpPr>
          <p:cNvPr id="14" name="Freeform 5">
            <a:extLst>
              <a:ext uri="{FF2B5EF4-FFF2-40B4-BE49-F238E27FC236}">
                <a16:creationId xmlns:a16="http://schemas.microsoft.com/office/drawing/2014/main" id="{EE7CA84F-4065-40F4-BEE8-2DB398413A3D}"/>
              </a:ext>
            </a:extLst>
          </p:cNvPr>
          <p:cNvSpPr>
            <a:spLocks noEditPoints="1"/>
          </p:cNvSpPr>
          <p:nvPr userDrawn="1"/>
        </p:nvSpPr>
        <p:spPr bwMode="black">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Text Placeholder 8">
            <a:extLst>
              <a:ext uri="{FF2B5EF4-FFF2-40B4-BE49-F238E27FC236}">
                <a16:creationId xmlns:a16="http://schemas.microsoft.com/office/drawing/2014/main" id="{02CED130-6860-4E75-AD86-A7D24CA53C51}"/>
              </a:ext>
            </a:extLst>
          </p:cNvPr>
          <p:cNvSpPr>
            <a:spLocks noGrp="1"/>
          </p:cNvSpPr>
          <p:nvPr>
            <p:ph type="body" sz="quarter" idx="27"/>
          </p:nvPr>
        </p:nvSpPr>
        <p:spPr>
          <a:xfrm>
            <a:off x="6164824" y="1061319"/>
            <a:ext cx="5005388" cy="4509171"/>
          </a:xfrm>
        </p:spPr>
        <p:txBody>
          <a:bodyPr/>
          <a:lstStyle>
            <a:lvl1pPr marL="0" indent="0">
              <a:spcBef>
                <a:spcPts val="2400"/>
              </a:spcBef>
              <a:buNone/>
              <a:defRPr sz="1600" b="1">
                <a:solidFill>
                  <a:schemeClr val="tx1"/>
                </a:solidFill>
              </a:defRPr>
            </a:lvl1pPr>
            <a:lvl2pPr marL="0" indent="0">
              <a:spcBef>
                <a:spcPts val="600"/>
              </a:spcBef>
              <a:buNone/>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26F6BC90-589A-024B-A952-F60650E0F9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06696" y="5570913"/>
            <a:ext cx="1613360" cy="438834"/>
          </a:xfrm>
          <a:prstGeom prst="rect">
            <a:avLst/>
          </a:prstGeom>
        </p:spPr>
      </p:pic>
    </p:spTree>
    <p:extLst>
      <p:ext uri="{BB962C8B-B14F-4D97-AF65-F5344CB8AC3E}">
        <p14:creationId xmlns:p14="http://schemas.microsoft.com/office/powerpoint/2010/main" val="4084887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artner Slide Alternate">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D04BABEF-9BF5-46BD-9BED-8DE1662A6671}"/>
              </a:ext>
            </a:extLst>
          </p:cNvPr>
          <p:cNvSpPr/>
          <p:nvPr userDrawn="1"/>
        </p:nvSpPr>
        <p:spPr>
          <a:xfrm>
            <a:off x="442452" y="471948"/>
            <a:ext cx="5014451" cy="5928852"/>
          </a:xfrm>
          <a:custGeom>
            <a:avLst/>
            <a:gdLst>
              <a:gd name="connsiteX0" fmla="*/ 4355690 w 5014451"/>
              <a:gd name="connsiteY0" fmla="*/ 5928852 h 5928852"/>
              <a:gd name="connsiteX1" fmla="*/ 0 w 5014451"/>
              <a:gd name="connsiteY1" fmla="*/ 5928852 h 5928852"/>
              <a:gd name="connsiteX2" fmla="*/ 9832 w 5014451"/>
              <a:gd name="connsiteY2" fmla="*/ 0 h 5928852"/>
              <a:gd name="connsiteX3" fmla="*/ 5014451 w 5014451"/>
              <a:gd name="connsiteY3" fmla="*/ 0 h 5928852"/>
              <a:gd name="connsiteX4" fmla="*/ 4355690 w 5014451"/>
              <a:gd name="connsiteY4" fmla="*/ 5928852 h 5928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4451" h="5928852">
                <a:moveTo>
                  <a:pt x="4355690" y="5928852"/>
                </a:moveTo>
                <a:lnTo>
                  <a:pt x="0" y="5928852"/>
                </a:lnTo>
                <a:cubicBezTo>
                  <a:pt x="3277" y="3952568"/>
                  <a:pt x="6555" y="1976284"/>
                  <a:pt x="9832" y="0"/>
                </a:cubicBezTo>
                <a:lnTo>
                  <a:pt x="5014451" y="0"/>
                </a:lnTo>
                <a:lnTo>
                  <a:pt x="4355690" y="5928852"/>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3">
            <a:extLst>
              <a:ext uri="{FF2B5EF4-FFF2-40B4-BE49-F238E27FC236}">
                <a16:creationId xmlns:a16="http://schemas.microsoft.com/office/drawing/2014/main" id="{97742186-C62D-454D-96B5-726DD6395C23}"/>
              </a:ext>
            </a:extLst>
          </p:cNvPr>
          <p:cNvSpPr>
            <a:spLocks noGrp="1"/>
          </p:cNvSpPr>
          <p:nvPr>
            <p:ph type="body" sz="quarter" idx="26" hasCustomPrompt="1"/>
          </p:nvPr>
        </p:nvSpPr>
        <p:spPr>
          <a:xfrm>
            <a:off x="931948" y="1897626"/>
            <a:ext cx="3581056" cy="3814844"/>
          </a:xfrm>
          <a:noFill/>
        </p:spPr>
        <p:txBody>
          <a:bodyPr lIns="0" tIns="0" rIns="0"/>
          <a:lstStyle>
            <a:lvl1pPr marL="0" indent="0">
              <a:lnSpc>
                <a:spcPct val="97000"/>
              </a:lnSpc>
              <a:buNone/>
              <a:defRPr sz="2600" b="1">
                <a:solidFill>
                  <a:schemeClr val="tx1"/>
                </a:solidFill>
                <a:latin typeface="+mj-lt"/>
              </a:defRPr>
            </a:lvl1pPr>
            <a:lvl2pPr marL="0" indent="0">
              <a:lnSpc>
                <a:spcPct val="88000"/>
              </a:lnSpc>
              <a:spcBef>
                <a:spcPts val="400"/>
              </a:spcBef>
              <a:buNone/>
              <a:defRPr sz="1400" b="1" cap="all" baseline="0">
                <a:solidFill>
                  <a:schemeClr val="bg1"/>
                </a:solidFill>
                <a:latin typeface="+mj-lt"/>
              </a:defRPr>
            </a:lvl2pPr>
            <a:lvl3pPr marL="0" indent="0" defTabSz="914400">
              <a:lnSpc>
                <a:spcPct val="88000"/>
              </a:lnSpc>
              <a:spcBef>
                <a:spcPts val="400"/>
              </a:spcBef>
              <a:buNone/>
              <a:defRPr sz="1400" b="0" cap="all" baseline="0">
                <a:solidFill>
                  <a:schemeClr val="bg1"/>
                </a:solidFill>
                <a:latin typeface="+mj-lt"/>
              </a:defRPr>
            </a:lvl3pPr>
            <a:lvl4pPr marL="0" indent="0">
              <a:lnSpc>
                <a:spcPct val="100000"/>
              </a:lnSpc>
              <a:spcBef>
                <a:spcPts val="900"/>
              </a:spcBef>
              <a:buNone/>
              <a:defRPr sz="1400" cap="none" baseline="0">
                <a:solidFill>
                  <a:schemeClr val="bg1"/>
                </a:solidFill>
                <a:latin typeface="+mj-lt"/>
              </a:defRPr>
            </a:lvl4pPr>
          </a:lstStyle>
          <a:p>
            <a:pPr lvl="0"/>
            <a:r>
              <a:rPr lang="en-US"/>
              <a:t>Click to edit Master styles</a:t>
            </a:r>
          </a:p>
        </p:txBody>
      </p:sp>
      <p:sp>
        <p:nvSpPr>
          <p:cNvPr id="14" name="Freeform 5">
            <a:extLst>
              <a:ext uri="{FF2B5EF4-FFF2-40B4-BE49-F238E27FC236}">
                <a16:creationId xmlns:a16="http://schemas.microsoft.com/office/drawing/2014/main" id="{EE7CA84F-4065-40F4-BEE8-2DB398413A3D}"/>
              </a:ext>
            </a:extLst>
          </p:cNvPr>
          <p:cNvSpPr>
            <a:spLocks noEditPoints="1"/>
          </p:cNvSpPr>
          <p:nvPr userDrawn="1"/>
        </p:nvSpPr>
        <p:spPr bwMode="black">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Text Placeholder 8">
            <a:extLst>
              <a:ext uri="{FF2B5EF4-FFF2-40B4-BE49-F238E27FC236}">
                <a16:creationId xmlns:a16="http://schemas.microsoft.com/office/drawing/2014/main" id="{02CED130-6860-4E75-AD86-A7D24CA53C51}"/>
              </a:ext>
            </a:extLst>
          </p:cNvPr>
          <p:cNvSpPr>
            <a:spLocks noGrp="1"/>
          </p:cNvSpPr>
          <p:nvPr>
            <p:ph type="body" sz="quarter" idx="27"/>
          </p:nvPr>
        </p:nvSpPr>
        <p:spPr>
          <a:xfrm>
            <a:off x="6164824" y="1061319"/>
            <a:ext cx="5005388" cy="4509171"/>
          </a:xfrm>
        </p:spPr>
        <p:txBody>
          <a:bodyPr/>
          <a:lstStyle>
            <a:lvl1pPr marL="0" indent="0">
              <a:spcBef>
                <a:spcPts val="2400"/>
              </a:spcBef>
              <a:buNone/>
              <a:defRPr sz="1600" b="1">
                <a:solidFill>
                  <a:schemeClr val="tx1"/>
                </a:solidFill>
              </a:defRPr>
            </a:lvl1pPr>
            <a:lvl2pPr marL="0" indent="0">
              <a:spcBef>
                <a:spcPts val="600"/>
              </a:spcBef>
              <a:buNone/>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0" name="Picture 9">
            <a:extLst>
              <a:ext uri="{FF2B5EF4-FFF2-40B4-BE49-F238E27FC236}">
                <a16:creationId xmlns:a16="http://schemas.microsoft.com/office/drawing/2014/main" id="{BA04E128-25E5-3144-A7A3-2DE7EA0F62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06696" y="5570913"/>
            <a:ext cx="1613360" cy="438834"/>
          </a:xfrm>
          <a:prstGeom prst="rect">
            <a:avLst/>
          </a:prstGeom>
        </p:spPr>
      </p:pic>
    </p:spTree>
    <p:extLst>
      <p:ext uri="{BB962C8B-B14F-4D97-AF65-F5344CB8AC3E}">
        <p14:creationId xmlns:p14="http://schemas.microsoft.com/office/powerpoint/2010/main" val="875640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artner Slide Blue">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1252BC08-6B9B-0E41-94C6-F6CF614CF7E0}"/>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b="48889"/>
          <a:stretch/>
        </p:blipFill>
        <p:spPr>
          <a:xfrm>
            <a:off x="6350" y="3352798"/>
            <a:ext cx="12179300" cy="3505202"/>
          </a:xfrm>
          <a:prstGeom prst="rect">
            <a:avLst/>
          </a:prstGeom>
        </p:spPr>
      </p:pic>
      <p:sp>
        <p:nvSpPr>
          <p:cNvPr id="21" name="Text Placeholder 13">
            <a:extLst>
              <a:ext uri="{FF2B5EF4-FFF2-40B4-BE49-F238E27FC236}">
                <a16:creationId xmlns:a16="http://schemas.microsoft.com/office/drawing/2014/main" id="{97742186-C62D-454D-96B5-726DD6395C23}"/>
              </a:ext>
            </a:extLst>
          </p:cNvPr>
          <p:cNvSpPr>
            <a:spLocks noGrp="1"/>
          </p:cNvSpPr>
          <p:nvPr>
            <p:ph type="body" sz="quarter" idx="26" hasCustomPrompt="1"/>
          </p:nvPr>
        </p:nvSpPr>
        <p:spPr>
          <a:xfrm>
            <a:off x="931948" y="1897626"/>
            <a:ext cx="3581056" cy="3814844"/>
          </a:xfrm>
          <a:noFill/>
        </p:spPr>
        <p:txBody>
          <a:bodyPr lIns="0" tIns="0" rIns="0"/>
          <a:lstStyle>
            <a:lvl1pPr marL="0" indent="0">
              <a:lnSpc>
                <a:spcPct val="97000"/>
              </a:lnSpc>
              <a:buNone/>
              <a:defRPr sz="2600" b="1">
                <a:solidFill>
                  <a:schemeClr val="bg1"/>
                </a:solidFill>
                <a:latin typeface="+mj-lt"/>
              </a:defRPr>
            </a:lvl1pPr>
            <a:lvl2pPr marL="0" indent="0">
              <a:lnSpc>
                <a:spcPct val="88000"/>
              </a:lnSpc>
              <a:spcBef>
                <a:spcPts val="400"/>
              </a:spcBef>
              <a:buNone/>
              <a:defRPr sz="1400" b="1" cap="all" baseline="0">
                <a:solidFill>
                  <a:schemeClr val="bg1"/>
                </a:solidFill>
                <a:latin typeface="+mj-lt"/>
              </a:defRPr>
            </a:lvl2pPr>
            <a:lvl3pPr marL="0" indent="0" defTabSz="914400">
              <a:lnSpc>
                <a:spcPct val="88000"/>
              </a:lnSpc>
              <a:spcBef>
                <a:spcPts val="400"/>
              </a:spcBef>
              <a:buNone/>
              <a:defRPr sz="1400" b="0" cap="all" baseline="0">
                <a:solidFill>
                  <a:schemeClr val="bg1"/>
                </a:solidFill>
                <a:latin typeface="+mj-lt"/>
              </a:defRPr>
            </a:lvl3pPr>
            <a:lvl4pPr marL="0" indent="0">
              <a:lnSpc>
                <a:spcPct val="100000"/>
              </a:lnSpc>
              <a:spcBef>
                <a:spcPts val="900"/>
              </a:spcBef>
              <a:buNone/>
              <a:defRPr sz="1400" cap="none" baseline="0">
                <a:solidFill>
                  <a:schemeClr val="bg1"/>
                </a:solidFill>
                <a:latin typeface="+mj-lt"/>
              </a:defRPr>
            </a:lvl4pPr>
          </a:lstStyle>
          <a:p>
            <a:pPr lvl="0"/>
            <a:r>
              <a:rPr lang="en-US"/>
              <a:t>Click to edit Master styles</a:t>
            </a:r>
          </a:p>
        </p:txBody>
      </p:sp>
      <p:sp>
        <p:nvSpPr>
          <p:cNvPr id="14" name="Freeform 5">
            <a:extLst>
              <a:ext uri="{FF2B5EF4-FFF2-40B4-BE49-F238E27FC236}">
                <a16:creationId xmlns:a16="http://schemas.microsoft.com/office/drawing/2014/main" id="{EE7CA84F-4065-40F4-BEE8-2DB398413A3D}"/>
              </a:ext>
            </a:extLst>
          </p:cNvPr>
          <p:cNvSpPr>
            <a:spLocks noEditPoints="1"/>
          </p:cNvSpPr>
          <p:nvPr userDrawn="1"/>
        </p:nvSpPr>
        <p:spPr bwMode="black">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Text Placeholder 8">
            <a:extLst>
              <a:ext uri="{FF2B5EF4-FFF2-40B4-BE49-F238E27FC236}">
                <a16:creationId xmlns:a16="http://schemas.microsoft.com/office/drawing/2014/main" id="{02CED130-6860-4E75-AD86-A7D24CA53C51}"/>
              </a:ext>
            </a:extLst>
          </p:cNvPr>
          <p:cNvSpPr>
            <a:spLocks noGrp="1"/>
          </p:cNvSpPr>
          <p:nvPr>
            <p:ph type="body" sz="quarter" idx="27"/>
          </p:nvPr>
        </p:nvSpPr>
        <p:spPr>
          <a:xfrm>
            <a:off x="6164824" y="1061319"/>
            <a:ext cx="5005388" cy="4514276"/>
          </a:xfrm>
        </p:spPr>
        <p:txBody>
          <a:bodyPr/>
          <a:lstStyle>
            <a:lvl1pPr marL="0" indent="0">
              <a:spcBef>
                <a:spcPts val="2400"/>
              </a:spcBef>
              <a:buNone/>
              <a:defRPr sz="1600" b="1">
                <a:solidFill>
                  <a:srgbClr val="77C098"/>
                </a:solidFill>
              </a:defRPr>
            </a:lvl1pPr>
            <a:lvl2pPr marL="0" indent="0">
              <a:spcBef>
                <a:spcPts val="600"/>
              </a:spcBef>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8" name="Picture 7">
            <a:extLst>
              <a:ext uri="{FF2B5EF4-FFF2-40B4-BE49-F238E27FC236}">
                <a16:creationId xmlns:a16="http://schemas.microsoft.com/office/drawing/2014/main" id="{9BF5C89A-C37F-5E48-A4B1-A34FB30D732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15394" y="5576377"/>
            <a:ext cx="1611957" cy="438452"/>
          </a:xfrm>
          <a:prstGeom prst="rect">
            <a:avLst/>
          </a:prstGeom>
        </p:spPr>
      </p:pic>
    </p:spTree>
    <p:extLst>
      <p:ext uri="{BB962C8B-B14F-4D97-AF65-F5344CB8AC3E}">
        <p14:creationId xmlns:p14="http://schemas.microsoft.com/office/powerpoint/2010/main" val="4957453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artner Slide Blue Alternative">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3EA06988-0013-E44A-8334-8AF91063ACE0}"/>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b="48889"/>
          <a:stretch/>
        </p:blipFill>
        <p:spPr>
          <a:xfrm>
            <a:off x="6350" y="3352798"/>
            <a:ext cx="12179300" cy="3505202"/>
          </a:xfrm>
          <a:prstGeom prst="rect">
            <a:avLst/>
          </a:prstGeom>
        </p:spPr>
      </p:pic>
      <p:sp>
        <p:nvSpPr>
          <p:cNvPr id="21" name="Text Placeholder 13">
            <a:extLst>
              <a:ext uri="{FF2B5EF4-FFF2-40B4-BE49-F238E27FC236}">
                <a16:creationId xmlns:a16="http://schemas.microsoft.com/office/drawing/2014/main" id="{97742186-C62D-454D-96B5-726DD6395C23}"/>
              </a:ext>
            </a:extLst>
          </p:cNvPr>
          <p:cNvSpPr>
            <a:spLocks noGrp="1"/>
          </p:cNvSpPr>
          <p:nvPr>
            <p:ph type="body" sz="quarter" idx="26" hasCustomPrompt="1"/>
          </p:nvPr>
        </p:nvSpPr>
        <p:spPr>
          <a:xfrm>
            <a:off x="931948" y="1897626"/>
            <a:ext cx="3173698" cy="3814844"/>
          </a:xfrm>
          <a:noFill/>
        </p:spPr>
        <p:txBody>
          <a:bodyPr lIns="0" tIns="0" rIns="0"/>
          <a:lstStyle>
            <a:lvl1pPr marL="0" indent="0">
              <a:lnSpc>
                <a:spcPct val="97000"/>
              </a:lnSpc>
              <a:buNone/>
              <a:defRPr sz="2600" b="1">
                <a:solidFill>
                  <a:schemeClr val="bg1"/>
                </a:solidFill>
                <a:latin typeface="+mj-lt"/>
              </a:defRPr>
            </a:lvl1pPr>
            <a:lvl2pPr marL="0" indent="0">
              <a:lnSpc>
                <a:spcPct val="88000"/>
              </a:lnSpc>
              <a:spcBef>
                <a:spcPts val="400"/>
              </a:spcBef>
              <a:buNone/>
              <a:defRPr sz="1400" b="1" cap="all" baseline="0">
                <a:solidFill>
                  <a:schemeClr val="bg1"/>
                </a:solidFill>
                <a:latin typeface="+mj-lt"/>
              </a:defRPr>
            </a:lvl2pPr>
            <a:lvl3pPr marL="0" indent="0" defTabSz="914400">
              <a:lnSpc>
                <a:spcPct val="88000"/>
              </a:lnSpc>
              <a:spcBef>
                <a:spcPts val="400"/>
              </a:spcBef>
              <a:buNone/>
              <a:defRPr sz="1400" b="0" cap="all" baseline="0">
                <a:solidFill>
                  <a:schemeClr val="bg1"/>
                </a:solidFill>
                <a:latin typeface="+mj-lt"/>
              </a:defRPr>
            </a:lvl3pPr>
            <a:lvl4pPr marL="0" indent="0">
              <a:lnSpc>
                <a:spcPct val="100000"/>
              </a:lnSpc>
              <a:spcBef>
                <a:spcPts val="900"/>
              </a:spcBef>
              <a:buNone/>
              <a:defRPr sz="1400" cap="none" baseline="0">
                <a:solidFill>
                  <a:schemeClr val="bg1"/>
                </a:solidFill>
                <a:latin typeface="+mj-lt"/>
              </a:defRPr>
            </a:lvl4pPr>
          </a:lstStyle>
          <a:p>
            <a:pPr lvl="0"/>
            <a:r>
              <a:rPr lang="en-US"/>
              <a:t>Click to edit Master styles</a:t>
            </a:r>
          </a:p>
        </p:txBody>
      </p:sp>
      <p:sp>
        <p:nvSpPr>
          <p:cNvPr id="9" name="Text Placeholder 8">
            <a:extLst>
              <a:ext uri="{FF2B5EF4-FFF2-40B4-BE49-F238E27FC236}">
                <a16:creationId xmlns:a16="http://schemas.microsoft.com/office/drawing/2014/main" id="{02CED130-6860-4E75-AD86-A7D24CA53C51}"/>
              </a:ext>
            </a:extLst>
          </p:cNvPr>
          <p:cNvSpPr>
            <a:spLocks noGrp="1"/>
          </p:cNvSpPr>
          <p:nvPr>
            <p:ph type="body" sz="quarter" idx="27"/>
          </p:nvPr>
        </p:nvSpPr>
        <p:spPr>
          <a:xfrm>
            <a:off x="4362136" y="1226459"/>
            <a:ext cx="3013025" cy="4959350"/>
          </a:xfrm>
        </p:spPr>
        <p:txBody>
          <a:bodyPr/>
          <a:lstStyle>
            <a:lvl1pPr marL="0" indent="0">
              <a:spcBef>
                <a:spcPts val="1800"/>
              </a:spcBef>
              <a:buNone/>
              <a:defRPr sz="1600" b="1">
                <a:solidFill>
                  <a:srgbClr val="77C098"/>
                </a:solidFill>
              </a:defRPr>
            </a:lvl1pPr>
            <a:lvl2pPr marL="0" indent="0">
              <a:spcBef>
                <a:spcPts val="800"/>
              </a:spcBef>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0" name="Rectangle 9">
            <a:extLst>
              <a:ext uri="{FF2B5EF4-FFF2-40B4-BE49-F238E27FC236}">
                <a16:creationId xmlns:a16="http://schemas.microsoft.com/office/drawing/2014/main" id="{A36BE6F8-B0A3-4F40-B385-1D35B5453A17}"/>
              </a:ext>
            </a:extLst>
          </p:cNvPr>
          <p:cNvSpPr/>
          <p:nvPr userDrawn="1"/>
        </p:nvSpPr>
        <p:spPr>
          <a:xfrm>
            <a:off x="461963" y="447675"/>
            <a:ext cx="11268073" cy="5962650"/>
          </a:xfrm>
          <a:prstGeom prst="rect">
            <a:avLst/>
          </a:prstGeom>
          <a:noFill/>
          <a:ln w="184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8">
            <a:extLst>
              <a:ext uri="{FF2B5EF4-FFF2-40B4-BE49-F238E27FC236}">
                <a16:creationId xmlns:a16="http://schemas.microsoft.com/office/drawing/2014/main" id="{E4B501BE-1C53-4CFD-A79E-376FB37A862C}"/>
              </a:ext>
            </a:extLst>
          </p:cNvPr>
          <p:cNvSpPr>
            <a:spLocks noGrp="1"/>
          </p:cNvSpPr>
          <p:nvPr>
            <p:ph type="body" sz="quarter" idx="28"/>
          </p:nvPr>
        </p:nvSpPr>
        <p:spPr>
          <a:xfrm>
            <a:off x="7700948" y="1211219"/>
            <a:ext cx="3436916" cy="4364376"/>
          </a:xfrm>
        </p:spPr>
        <p:txBody>
          <a:bodyPr/>
          <a:lstStyle>
            <a:lvl1pPr marL="0" indent="0">
              <a:spcBef>
                <a:spcPts val="1800"/>
              </a:spcBef>
              <a:buNone/>
              <a:defRPr sz="1600" b="1">
                <a:solidFill>
                  <a:srgbClr val="77C098"/>
                </a:solidFill>
              </a:defRPr>
            </a:lvl1pPr>
            <a:lvl2pPr marL="0" indent="0">
              <a:spcBef>
                <a:spcPts val="800"/>
              </a:spcBef>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2" name="Picture 11">
            <a:extLst>
              <a:ext uri="{FF2B5EF4-FFF2-40B4-BE49-F238E27FC236}">
                <a16:creationId xmlns:a16="http://schemas.microsoft.com/office/drawing/2014/main" id="{2042985F-C6D2-CE43-88EE-A65ED894B15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15394" y="5575979"/>
            <a:ext cx="1611957" cy="439247"/>
          </a:xfrm>
          <a:prstGeom prst="rect">
            <a:avLst/>
          </a:prstGeom>
        </p:spPr>
      </p:pic>
    </p:spTree>
    <p:extLst>
      <p:ext uri="{BB962C8B-B14F-4D97-AF65-F5344CB8AC3E}">
        <p14:creationId xmlns:p14="http://schemas.microsoft.com/office/powerpoint/2010/main" val="32520457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artner Slide Alternative">
    <p:bg>
      <p:bgPr>
        <a:solidFill>
          <a:schemeClr val="bg1"/>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9BC70365-B091-894F-8F37-A07033D4AC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310"/>
          <a:stretch/>
        </p:blipFill>
        <p:spPr>
          <a:xfrm>
            <a:off x="6350" y="4136077"/>
            <a:ext cx="12179300" cy="2721923"/>
          </a:xfrm>
          <a:prstGeom prst="rect">
            <a:avLst/>
          </a:prstGeom>
        </p:spPr>
      </p:pic>
      <p:sp>
        <p:nvSpPr>
          <p:cNvPr id="21" name="Text Placeholder 13">
            <a:extLst>
              <a:ext uri="{FF2B5EF4-FFF2-40B4-BE49-F238E27FC236}">
                <a16:creationId xmlns:a16="http://schemas.microsoft.com/office/drawing/2014/main" id="{97742186-C62D-454D-96B5-726DD6395C23}"/>
              </a:ext>
            </a:extLst>
          </p:cNvPr>
          <p:cNvSpPr>
            <a:spLocks noGrp="1"/>
          </p:cNvSpPr>
          <p:nvPr>
            <p:ph type="body" sz="quarter" idx="26" hasCustomPrompt="1"/>
          </p:nvPr>
        </p:nvSpPr>
        <p:spPr>
          <a:xfrm>
            <a:off x="931948" y="1897626"/>
            <a:ext cx="3176791" cy="3814844"/>
          </a:xfrm>
          <a:noFill/>
        </p:spPr>
        <p:txBody>
          <a:bodyPr lIns="0" tIns="0" rIns="0"/>
          <a:lstStyle>
            <a:lvl1pPr marL="0" indent="0">
              <a:lnSpc>
                <a:spcPct val="97000"/>
              </a:lnSpc>
              <a:buNone/>
              <a:defRPr sz="2600" b="1">
                <a:solidFill>
                  <a:schemeClr val="tx1"/>
                </a:solidFill>
                <a:latin typeface="+mj-lt"/>
              </a:defRPr>
            </a:lvl1pPr>
            <a:lvl2pPr marL="0" indent="0">
              <a:lnSpc>
                <a:spcPct val="88000"/>
              </a:lnSpc>
              <a:spcBef>
                <a:spcPts val="400"/>
              </a:spcBef>
              <a:buNone/>
              <a:defRPr sz="1400" b="1" cap="all" baseline="0">
                <a:solidFill>
                  <a:schemeClr val="bg1"/>
                </a:solidFill>
                <a:latin typeface="+mj-lt"/>
              </a:defRPr>
            </a:lvl2pPr>
            <a:lvl3pPr marL="0" indent="0" defTabSz="914400">
              <a:lnSpc>
                <a:spcPct val="88000"/>
              </a:lnSpc>
              <a:spcBef>
                <a:spcPts val="400"/>
              </a:spcBef>
              <a:buNone/>
              <a:defRPr sz="1400" b="0" cap="all" baseline="0">
                <a:solidFill>
                  <a:schemeClr val="bg1"/>
                </a:solidFill>
                <a:latin typeface="+mj-lt"/>
              </a:defRPr>
            </a:lvl3pPr>
            <a:lvl4pPr marL="0" indent="0">
              <a:lnSpc>
                <a:spcPct val="100000"/>
              </a:lnSpc>
              <a:spcBef>
                <a:spcPts val="900"/>
              </a:spcBef>
              <a:buNone/>
              <a:defRPr sz="1400" cap="none" baseline="0">
                <a:solidFill>
                  <a:schemeClr val="bg1"/>
                </a:solidFill>
                <a:latin typeface="+mj-lt"/>
              </a:defRPr>
            </a:lvl4pPr>
          </a:lstStyle>
          <a:p>
            <a:pPr lvl="0"/>
            <a:r>
              <a:rPr lang="en-US"/>
              <a:t>Click to edit Master styles</a:t>
            </a:r>
          </a:p>
        </p:txBody>
      </p:sp>
      <p:sp>
        <p:nvSpPr>
          <p:cNvPr id="10" name="Rectangle 9">
            <a:extLst>
              <a:ext uri="{FF2B5EF4-FFF2-40B4-BE49-F238E27FC236}">
                <a16:creationId xmlns:a16="http://schemas.microsoft.com/office/drawing/2014/main" id="{A36BE6F8-B0A3-4F40-B385-1D35B5453A17}"/>
              </a:ext>
            </a:extLst>
          </p:cNvPr>
          <p:cNvSpPr/>
          <p:nvPr userDrawn="1"/>
        </p:nvSpPr>
        <p:spPr>
          <a:xfrm>
            <a:off x="461963" y="447675"/>
            <a:ext cx="11268073" cy="5962650"/>
          </a:xfrm>
          <a:prstGeom prst="rect">
            <a:avLst/>
          </a:prstGeom>
          <a:noFill/>
          <a:ln w="184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423611F4-2699-4C87-A7CA-68AF7CF184CD}"/>
              </a:ext>
            </a:extLst>
          </p:cNvPr>
          <p:cNvSpPr>
            <a:spLocks noGrp="1"/>
          </p:cNvSpPr>
          <p:nvPr>
            <p:ph type="body" sz="quarter" idx="27"/>
          </p:nvPr>
        </p:nvSpPr>
        <p:spPr>
          <a:xfrm>
            <a:off x="4362137" y="1226459"/>
            <a:ext cx="2998034" cy="4959350"/>
          </a:xfrm>
        </p:spPr>
        <p:txBody>
          <a:bodyPr/>
          <a:lstStyle>
            <a:lvl1pPr marL="0" indent="0">
              <a:spcBef>
                <a:spcPts val="1800"/>
              </a:spcBef>
              <a:buNone/>
              <a:defRPr sz="1600" b="1">
                <a:solidFill>
                  <a:schemeClr val="tx1"/>
                </a:solidFill>
                <a:latin typeface="+mj-lt"/>
              </a:defRPr>
            </a:lvl1pPr>
            <a:lvl2pPr marL="0" indent="0">
              <a:spcBef>
                <a:spcPts val="800"/>
              </a:spcBef>
              <a:buNone/>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8">
            <a:extLst>
              <a:ext uri="{FF2B5EF4-FFF2-40B4-BE49-F238E27FC236}">
                <a16:creationId xmlns:a16="http://schemas.microsoft.com/office/drawing/2014/main" id="{E53885C5-7050-42B6-B53D-23D69B1DBC17}"/>
              </a:ext>
            </a:extLst>
          </p:cNvPr>
          <p:cNvSpPr>
            <a:spLocks noGrp="1"/>
          </p:cNvSpPr>
          <p:nvPr>
            <p:ph type="body" sz="quarter" idx="28"/>
          </p:nvPr>
        </p:nvSpPr>
        <p:spPr>
          <a:xfrm>
            <a:off x="7700948" y="1211219"/>
            <a:ext cx="3436916" cy="4359271"/>
          </a:xfrm>
        </p:spPr>
        <p:txBody>
          <a:bodyPr/>
          <a:lstStyle>
            <a:lvl1pPr marL="0" indent="0">
              <a:spcBef>
                <a:spcPts val="1800"/>
              </a:spcBef>
              <a:buNone/>
              <a:defRPr sz="1600" b="1">
                <a:solidFill>
                  <a:schemeClr val="tx1"/>
                </a:solidFill>
                <a:latin typeface="+mj-lt"/>
              </a:defRPr>
            </a:lvl1pPr>
            <a:lvl2pPr marL="0" indent="0">
              <a:spcBef>
                <a:spcPts val="800"/>
              </a:spcBef>
              <a:buNone/>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2" name="Picture 11">
            <a:extLst>
              <a:ext uri="{FF2B5EF4-FFF2-40B4-BE49-F238E27FC236}">
                <a16:creationId xmlns:a16="http://schemas.microsoft.com/office/drawing/2014/main" id="{80964498-5C77-3B48-B356-B570B6B13FB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06696" y="5570913"/>
            <a:ext cx="1613360" cy="438834"/>
          </a:xfrm>
          <a:prstGeom prst="rect">
            <a:avLst/>
          </a:prstGeom>
        </p:spPr>
      </p:pic>
    </p:spTree>
    <p:extLst>
      <p:ext uri="{BB962C8B-B14F-4D97-AF65-F5344CB8AC3E}">
        <p14:creationId xmlns:p14="http://schemas.microsoft.com/office/powerpoint/2010/main" val="18294015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artner Slide Alternative 2">
    <p:bg>
      <p:bgPr>
        <a:solidFill>
          <a:schemeClr val="bg1"/>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3B4A19D3-836D-E248-8141-3BCA93A37C5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310"/>
          <a:stretch/>
        </p:blipFill>
        <p:spPr>
          <a:xfrm>
            <a:off x="6350" y="4136077"/>
            <a:ext cx="12179300" cy="2721923"/>
          </a:xfrm>
          <a:prstGeom prst="rect">
            <a:avLst/>
          </a:prstGeom>
        </p:spPr>
      </p:pic>
      <p:sp>
        <p:nvSpPr>
          <p:cNvPr id="21" name="Text Placeholder 13">
            <a:extLst>
              <a:ext uri="{FF2B5EF4-FFF2-40B4-BE49-F238E27FC236}">
                <a16:creationId xmlns:a16="http://schemas.microsoft.com/office/drawing/2014/main" id="{97742186-C62D-454D-96B5-726DD6395C23}"/>
              </a:ext>
            </a:extLst>
          </p:cNvPr>
          <p:cNvSpPr>
            <a:spLocks noGrp="1"/>
          </p:cNvSpPr>
          <p:nvPr>
            <p:ph type="body" sz="quarter" idx="26" hasCustomPrompt="1"/>
          </p:nvPr>
        </p:nvSpPr>
        <p:spPr>
          <a:xfrm>
            <a:off x="931948" y="1897626"/>
            <a:ext cx="3176791" cy="3814844"/>
          </a:xfrm>
          <a:noFill/>
        </p:spPr>
        <p:txBody>
          <a:bodyPr lIns="0" tIns="0" rIns="0"/>
          <a:lstStyle>
            <a:lvl1pPr marL="0" indent="0">
              <a:lnSpc>
                <a:spcPct val="97000"/>
              </a:lnSpc>
              <a:buNone/>
              <a:defRPr sz="2600" b="1">
                <a:solidFill>
                  <a:schemeClr val="tx1"/>
                </a:solidFill>
                <a:latin typeface="+mj-lt"/>
              </a:defRPr>
            </a:lvl1pPr>
            <a:lvl2pPr marL="0" indent="0">
              <a:lnSpc>
                <a:spcPct val="88000"/>
              </a:lnSpc>
              <a:spcBef>
                <a:spcPts val="400"/>
              </a:spcBef>
              <a:buNone/>
              <a:defRPr sz="1400" b="1" cap="all" baseline="0">
                <a:solidFill>
                  <a:schemeClr val="bg1"/>
                </a:solidFill>
                <a:latin typeface="+mj-lt"/>
              </a:defRPr>
            </a:lvl2pPr>
            <a:lvl3pPr marL="0" indent="0" defTabSz="914400">
              <a:lnSpc>
                <a:spcPct val="88000"/>
              </a:lnSpc>
              <a:spcBef>
                <a:spcPts val="400"/>
              </a:spcBef>
              <a:buNone/>
              <a:defRPr sz="1400" b="0" cap="all" baseline="0">
                <a:solidFill>
                  <a:schemeClr val="bg1"/>
                </a:solidFill>
                <a:latin typeface="+mj-lt"/>
              </a:defRPr>
            </a:lvl3pPr>
            <a:lvl4pPr marL="0" indent="0">
              <a:lnSpc>
                <a:spcPct val="100000"/>
              </a:lnSpc>
              <a:spcBef>
                <a:spcPts val="900"/>
              </a:spcBef>
              <a:buNone/>
              <a:defRPr sz="1400" cap="none" baseline="0">
                <a:solidFill>
                  <a:schemeClr val="bg1"/>
                </a:solidFill>
                <a:latin typeface="+mj-lt"/>
              </a:defRPr>
            </a:lvl4pPr>
          </a:lstStyle>
          <a:p>
            <a:pPr lvl="0"/>
            <a:r>
              <a:rPr lang="en-US"/>
              <a:t>Click to edit Master styles</a:t>
            </a:r>
          </a:p>
        </p:txBody>
      </p:sp>
      <p:sp>
        <p:nvSpPr>
          <p:cNvPr id="10" name="Rectangle 9">
            <a:extLst>
              <a:ext uri="{FF2B5EF4-FFF2-40B4-BE49-F238E27FC236}">
                <a16:creationId xmlns:a16="http://schemas.microsoft.com/office/drawing/2014/main" id="{A36BE6F8-B0A3-4F40-B385-1D35B5453A17}"/>
              </a:ext>
            </a:extLst>
          </p:cNvPr>
          <p:cNvSpPr/>
          <p:nvPr userDrawn="1"/>
        </p:nvSpPr>
        <p:spPr>
          <a:xfrm>
            <a:off x="461963" y="447675"/>
            <a:ext cx="11268073" cy="5962650"/>
          </a:xfrm>
          <a:prstGeom prst="rect">
            <a:avLst/>
          </a:prstGeom>
          <a:noFill/>
          <a:ln w="184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4482FDC9-38E5-4715-8144-037355831535}"/>
              </a:ext>
            </a:extLst>
          </p:cNvPr>
          <p:cNvSpPr>
            <a:spLocks noGrp="1"/>
          </p:cNvSpPr>
          <p:nvPr>
            <p:ph type="body" sz="quarter" idx="27"/>
          </p:nvPr>
        </p:nvSpPr>
        <p:spPr>
          <a:xfrm>
            <a:off x="4362137" y="1226459"/>
            <a:ext cx="2998034" cy="4959350"/>
          </a:xfrm>
        </p:spPr>
        <p:txBody>
          <a:bodyPr/>
          <a:lstStyle>
            <a:lvl1pPr marL="0" indent="0">
              <a:spcBef>
                <a:spcPts val="1800"/>
              </a:spcBef>
              <a:buNone/>
              <a:defRPr sz="1600" b="1">
                <a:solidFill>
                  <a:schemeClr val="accent3"/>
                </a:solidFill>
                <a:latin typeface="+mj-lt"/>
              </a:defRPr>
            </a:lvl1pPr>
            <a:lvl2pPr marL="0" indent="0">
              <a:spcBef>
                <a:spcPts val="800"/>
              </a:spcBef>
              <a:buNone/>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8">
            <a:extLst>
              <a:ext uri="{FF2B5EF4-FFF2-40B4-BE49-F238E27FC236}">
                <a16:creationId xmlns:a16="http://schemas.microsoft.com/office/drawing/2014/main" id="{5F3C33C4-347B-4AE1-B834-C92EEC1F7983}"/>
              </a:ext>
            </a:extLst>
          </p:cNvPr>
          <p:cNvSpPr>
            <a:spLocks noGrp="1"/>
          </p:cNvSpPr>
          <p:nvPr>
            <p:ph type="body" sz="quarter" idx="28"/>
          </p:nvPr>
        </p:nvSpPr>
        <p:spPr>
          <a:xfrm>
            <a:off x="7700948" y="1211219"/>
            <a:ext cx="3436916" cy="4359271"/>
          </a:xfrm>
        </p:spPr>
        <p:txBody>
          <a:bodyPr/>
          <a:lstStyle>
            <a:lvl1pPr marL="0" indent="0">
              <a:spcBef>
                <a:spcPts val="1800"/>
              </a:spcBef>
              <a:buNone/>
              <a:defRPr sz="1600" b="1">
                <a:solidFill>
                  <a:schemeClr val="accent3"/>
                </a:solidFill>
                <a:latin typeface="+mj-lt"/>
              </a:defRPr>
            </a:lvl1pPr>
            <a:lvl2pPr marL="0" indent="0">
              <a:spcBef>
                <a:spcPts val="800"/>
              </a:spcBef>
              <a:buNone/>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9" name="Picture 8">
            <a:extLst>
              <a:ext uri="{FF2B5EF4-FFF2-40B4-BE49-F238E27FC236}">
                <a16:creationId xmlns:a16="http://schemas.microsoft.com/office/drawing/2014/main" id="{E37E39E5-2BB0-D445-ABFF-1C52E60017C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08158" y="5570913"/>
            <a:ext cx="1610437" cy="438834"/>
          </a:xfrm>
          <a:prstGeom prst="rect">
            <a:avLst/>
          </a:prstGeom>
        </p:spPr>
      </p:pic>
    </p:spTree>
    <p:extLst>
      <p:ext uri="{BB962C8B-B14F-4D97-AF65-F5344CB8AC3E}">
        <p14:creationId xmlns:p14="http://schemas.microsoft.com/office/powerpoint/2010/main" val="2527474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B2AE7B3-5FEA-474B-85F2-8161BFC1EB50}"/>
              </a:ext>
            </a:extLst>
          </p:cNvPr>
          <p:cNvSpPr>
            <a:spLocks noGrp="1"/>
          </p:cNvSpPr>
          <p:nvPr>
            <p:ph type="pic" sz="quarter" idx="13"/>
          </p:nvPr>
        </p:nvSpPr>
        <p:spPr>
          <a:xfrm>
            <a:off x="0" y="0"/>
            <a:ext cx="12192000" cy="6858000"/>
          </a:xfrm>
          <a:solidFill>
            <a:schemeClr val="bg1">
              <a:lumMod val="95000"/>
            </a:schemeClr>
          </a:solidFill>
        </p:spPr>
        <p:txBody>
          <a:bodyPr/>
          <a:lstStyle>
            <a:lvl1pPr algn="ctr">
              <a:defRPr/>
            </a:lvl1pPr>
          </a:lstStyle>
          <a:p>
            <a:r>
              <a:rPr lang="en-US"/>
              <a:t>Click icon to add picture</a:t>
            </a:r>
          </a:p>
        </p:txBody>
      </p:sp>
      <p:sp>
        <p:nvSpPr>
          <p:cNvPr id="24" name="Text Placeholder 23">
            <a:extLst>
              <a:ext uri="{FF2B5EF4-FFF2-40B4-BE49-F238E27FC236}">
                <a16:creationId xmlns:a16="http://schemas.microsoft.com/office/drawing/2014/main" id="{C775A514-DC61-45A8-843D-185C2C4827E2}"/>
              </a:ext>
            </a:extLst>
          </p:cNvPr>
          <p:cNvSpPr>
            <a:spLocks noGrp="1"/>
          </p:cNvSpPr>
          <p:nvPr>
            <p:ph type="body" sz="quarter" idx="14"/>
          </p:nvPr>
        </p:nvSpPr>
        <p:spPr bwMode="ltGray">
          <a:xfrm>
            <a:off x="432619" y="447676"/>
            <a:ext cx="5034117" cy="5962650"/>
          </a:xfrm>
          <a:custGeom>
            <a:avLst/>
            <a:gdLst>
              <a:gd name="connsiteX0" fmla="*/ 0 w 4434349"/>
              <a:gd name="connsiteY0" fmla="*/ 0 h 5962650"/>
              <a:gd name="connsiteX1" fmla="*/ 4434349 w 4434349"/>
              <a:gd name="connsiteY1" fmla="*/ 0 h 5962650"/>
              <a:gd name="connsiteX2" fmla="*/ 4434349 w 4434349"/>
              <a:gd name="connsiteY2" fmla="*/ 5962650 h 5962650"/>
              <a:gd name="connsiteX3" fmla="*/ 0 w 4434349"/>
              <a:gd name="connsiteY3" fmla="*/ 5962650 h 5962650"/>
              <a:gd name="connsiteX4" fmla="*/ 0 w 4434349"/>
              <a:gd name="connsiteY4" fmla="*/ 0 h 5962650"/>
              <a:gd name="connsiteX0" fmla="*/ 0 w 5034117"/>
              <a:gd name="connsiteY0" fmla="*/ 0 h 5962650"/>
              <a:gd name="connsiteX1" fmla="*/ 5034117 w 5034117"/>
              <a:gd name="connsiteY1" fmla="*/ 9833 h 5962650"/>
              <a:gd name="connsiteX2" fmla="*/ 4434349 w 5034117"/>
              <a:gd name="connsiteY2" fmla="*/ 5962650 h 5962650"/>
              <a:gd name="connsiteX3" fmla="*/ 0 w 5034117"/>
              <a:gd name="connsiteY3" fmla="*/ 5962650 h 5962650"/>
              <a:gd name="connsiteX4" fmla="*/ 0 w 5034117"/>
              <a:gd name="connsiteY4" fmla="*/ 0 h 596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117" h="5962650">
                <a:moveTo>
                  <a:pt x="0" y="0"/>
                </a:moveTo>
                <a:lnTo>
                  <a:pt x="5034117" y="9833"/>
                </a:lnTo>
                <a:lnTo>
                  <a:pt x="4434349" y="5962650"/>
                </a:lnTo>
                <a:lnTo>
                  <a:pt x="0" y="5962650"/>
                </a:lnTo>
                <a:lnTo>
                  <a:pt x="0" y="0"/>
                </a:lnTo>
                <a:close/>
              </a:path>
            </a:pathLst>
          </a:custGeom>
          <a:solidFill>
            <a:schemeClr val="tx1"/>
          </a:solidFill>
        </p:spPr>
        <p:txBody>
          <a:bodyPr lIns="457200" tIns="0" rIns="731520" anchor="ctr" anchorCtr="0"/>
          <a:lstStyle>
            <a:lvl1pPr marL="0" indent="0">
              <a:lnSpc>
                <a:spcPct val="85000"/>
              </a:lnSpc>
              <a:buNone/>
              <a:defRPr sz="6000" b="1">
                <a:solidFill>
                  <a:schemeClr val="bg1"/>
                </a:solidFill>
                <a:latin typeface="+mj-lt"/>
              </a:defRPr>
            </a:lvl1pPr>
            <a:lvl2pPr marL="0" indent="0">
              <a:spcBef>
                <a:spcPts val="1200"/>
              </a:spcBef>
              <a:buNone/>
              <a:defRPr sz="1600">
                <a:solidFill>
                  <a:schemeClr val="bg1"/>
                </a:solidFill>
                <a:latin typeface="+mj-lt"/>
              </a:defRPr>
            </a:lvl2pPr>
            <a:lvl3pPr marL="0" indent="0">
              <a:spcBef>
                <a:spcPts val="1800"/>
              </a:spcBef>
              <a:buNone/>
              <a:defRPr sz="1200" b="1" cap="all" baseline="0">
                <a:solidFill>
                  <a:schemeClr val="bg1"/>
                </a:solidFill>
                <a:latin typeface="+mj-lt"/>
              </a:defRPr>
            </a:lvl3pPr>
            <a:lvl4pPr marL="1371600" indent="0">
              <a:buNone/>
              <a:defRPr/>
            </a:lvl4pPr>
            <a:lvl5pPr marL="1828800" indent="0">
              <a:buNone/>
              <a:defRPr/>
            </a:lvl5pPr>
          </a:lstStyle>
          <a:p>
            <a:pPr lvl="0"/>
            <a:r>
              <a:rPr lang="en-US"/>
              <a:t>Click to edit Master text styles</a:t>
            </a:r>
          </a:p>
        </p:txBody>
      </p:sp>
      <p:sp>
        <p:nvSpPr>
          <p:cNvPr id="19" name="Freeform 5">
            <a:extLst>
              <a:ext uri="{FF2B5EF4-FFF2-40B4-BE49-F238E27FC236}">
                <a16:creationId xmlns:a16="http://schemas.microsoft.com/office/drawing/2014/main" id="{22CC3881-64EF-4D51-BD0A-E07C2960C89A}"/>
              </a:ext>
            </a:extLst>
          </p:cNvPr>
          <p:cNvSpPr>
            <a:spLocks noEditPoints="1"/>
          </p:cNvSpPr>
          <p:nvPr userDrawn="1"/>
        </p:nvSpPr>
        <p:spPr bwMode="white">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2AA4C7E4-56E3-1C4C-AF5A-9395E025FC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00719" y="5539771"/>
            <a:ext cx="1771799" cy="482803"/>
          </a:xfrm>
          <a:prstGeom prst="rect">
            <a:avLst/>
          </a:prstGeom>
        </p:spPr>
      </p:pic>
    </p:spTree>
    <p:extLst>
      <p:ext uri="{BB962C8B-B14F-4D97-AF65-F5344CB8AC3E}">
        <p14:creationId xmlns:p14="http://schemas.microsoft.com/office/powerpoint/2010/main" val="4263932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B2AE7B3-5FEA-474B-85F2-8161BFC1EB50}"/>
              </a:ext>
            </a:extLst>
          </p:cNvPr>
          <p:cNvSpPr>
            <a:spLocks noGrp="1"/>
          </p:cNvSpPr>
          <p:nvPr>
            <p:ph type="pic" sz="quarter" idx="13"/>
          </p:nvPr>
        </p:nvSpPr>
        <p:spPr>
          <a:xfrm>
            <a:off x="0" y="0"/>
            <a:ext cx="12192000" cy="6858000"/>
          </a:xfrm>
          <a:solidFill>
            <a:schemeClr val="bg1">
              <a:lumMod val="95000"/>
            </a:schemeClr>
          </a:solidFill>
        </p:spPr>
        <p:txBody>
          <a:bodyPr/>
          <a:lstStyle>
            <a:lvl1pPr algn="ctr">
              <a:defRPr/>
            </a:lvl1pPr>
          </a:lstStyle>
          <a:p>
            <a:r>
              <a:rPr lang="en-US"/>
              <a:t>Click icon to add picture</a:t>
            </a:r>
          </a:p>
        </p:txBody>
      </p:sp>
      <p:sp>
        <p:nvSpPr>
          <p:cNvPr id="24" name="Text Placeholder 23">
            <a:extLst>
              <a:ext uri="{FF2B5EF4-FFF2-40B4-BE49-F238E27FC236}">
                <a16:creationId xmlns:a16="http://schemas.microsoft.com/office/drawing/2014/main" id="{C775A514-DC61-45A8-843D-185C2C4827E2}"/>
              </a:ext>
            </a:extLst>
          </p:cNvPr>
          <p:cNvSpPr>
            <a:spLocks noGrp="1"/>
          </p:cNvSpPr>
          <p:nvPr>
            <p:ph type="body" sz="quarter" idx="14"/>
          </p:nvPr>
        </p:nvSpPr>
        <p:spPr>
          <a:xfrm>
            <a:off x="432619" y="447676"/>
            <a:ext cx="5034117" cy="5962650"/>
          </a:xfrm>
          <a:custGeom>
            <a:avLst/>
            <a:gdLst>
              <a:gd name="connsiteX0" fmla="*/ 0 w 4434349"/>
              <a:gd name="connsiteY0" fmla="*/ 0 h 5962650"/>
              <a:gd name="connsiteX1" fmla="*/ 4434349 w 4434349"/>
              <a:gd name="connsiteY1" fmla="*/ 0 h 5962650"/>
              <a:gd name="connsiteX2" fmla="*/ 4434349 w 4434349"/>
              <a:gd name="connsiteY2" fmla="*/ 5962650 h 5962650"/>
              <a:gd name="connsiteX3" fmla="*/ 0 w 4434349"/>
              <a:gd name="connsiteY3" fmla="*/ 5962650 h 5962650"/>
              <a:gd name="connsiteX4" fmla="*/ 0 w 4434349"/>
              <a:gd name="connsiteY4" fmla="*/ 0 h 5962650"/>
              <a:gd name="connsiteX0" fmla="*/ 0 w 5034117"/>
              <a:gd name="connsiteY0" fmla="*/ 0 h 5962650"/>
              <a:gd name="connsiteX1" fmla="*/ 5034117 w 5034117"/>
              <a:gd name="connsiteY1" fmla="*/ 9833 h 5962650"/>
              <a:gd name="connsiteX2" fmla="*/ 4434349 w 5034117"/>
              <a:gd name="connsiteY2" fmla="*/ 5962650 h 5962650"/>
              <a:gd name="connsiteX3" fmla="*/ 0 w 5034117"/>
              <a:gd name="connsiteY3" fmla="*/ 5962650 h 5962650"/>
              <a:gd name="connsiteX4" fmla="*/ 0 w 5034117"/>
              <a:gd name="connsiteY4" fmla="*/ 0 h 596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117" h="5962650">
                <a:moveTo>
                  <a:pt x="0" y="0"/>
                </a:moveTo>
                <a:lnTo>
                  <a:pt x="5034117" y="9833"/>
                </a:lnTo>
                <a:lnTo>
                  <a:pt x="4434349" y="5962650"/>
                </a:lnTo>
                <a:lnTo>
                  <a:pt x="0" y="5962650"/>
                </a:lnTo>
                <a:lnTo>
                  <a:pt x="0" y="0"/>
                </a:lnTo>
                <a:close/>
              </a:path>
            </a:pathLst>
          </a:custGeom>
          <a:solidFill>
            <a:schemeClr val="bg1"/>
          </a:solidFill>
        </p:spPr>
        <p:txBody>
          <a:bodyPr lIns="457200" tIns="731520" rIns="457200" anchor="t" anchorCtr="0"/>
          <a:lstStyle>
            <a:lvl1pPr marL="0" indent="0">
              <a:lnSpc>
                <a:spcPct val="85000"/>
              </a:lnSpc>
              <a:spcAft>
                <a:spcPts val="600"/>
              </a:spcAft>
              <a:buNone/>
              <a:defRPr sz="3000" b="1">
                <a:solidFill>
                  <a:schemeClr val="tx1"/>
                </a:solidFill>
                <a:latin typeface="+mj-lt"/>
              </a:defRPr>
            </a:lvl1pPr>
            <a:lvl2pPr marL="511175" indent="-511175">
              <a:lnSpc>
                <a:spcPct val="110000"/>
              </a:lnSpc>
              <a:spcBef>
                <a:spcPts val="1300"/>
              </a:spcBef>
              <a:buNone/>
              <a:defRPr sz="1800" b="1" cap="all" spc="100" baseline="0">
                <a:solidFill>
                  <a:schemeClr val="accent5"/>
                </a:solidFill>
                <a:latin typeface="+mj-lt"/>
              </a:defRPr>
            </a:lvl2pPr>
            <a:lvl3pPr marL="0" indent="0">
              <a:spcBef>
                <a:spcPts val="1800"/>
              </a:spcBef>
              <a:buNone/>
              <a:defRPr sz="1200" b="1" cap="all" baseline="0">
                <a:solidFill>
                  <a:schemeClr val="tx1"/>
                </a:solidFill>
                <a:latin typeface="+mj-lt"/>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19" name="Freeform 5">
            <a:extLst>
              <a:ext uri="{FF2B5EF4-FFF2-40B4-BE49-F238E27FC236}">
                <a16:creationId xmlns:a16="http://schemas.microsoft.com/office/drawing/2014/main" id="{22CC3881-64EF-4D51-BD0A-E07C2960C89A}"/>
              </a:ext>
            </a:extLst>
          </p:cNvPr>
          <p:cNvSpPr>
            <a:spLocks noEditPoints="1"/>
          </p:cNvSpPr>
          <p:nvPr userDrawn="1"/>
        </p:nvSpPr>
        <p:spPr bwMode="black">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18994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hank You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B2AE7B3-5FEA-474B-85F2-8161BFC1EB50}"/>
              </a:ext>
            </a:extLst>
          </p:cNvPr>
          <p:cNvSpPr>
            <a:spLocks noGrp="1"/>
          </p:cNvSpPr>
          <p:nvPr>
            <p:ph type="pic" sz="quarter" idx="13"/>
          </p:nvPr>
        </p:nvSpPr>
        <p:spPr>
          <a:xfrm>
            <a:off x="0" y="0"/>
            <a:ext cx="12192000" cy="6858000"/>
          </a:xfrm>
          <a:solidFill>
            <a:schemeClr val="bg1">
              <a:lumMod val="95000"/>
            </a:schemeClr>
          </a:solidFill>
        </p:spPr>
        <p:txBody>
          <a:bodyPr/>
          <a:lstStyle>
            <a:lvl1pPr algn="ctr">
              <a:defRPr/>
            </a:lvl1pPr>
          </a:lstStyle>
          <a:p>
            <a:r>
              <a:rPr lang="en-US"/>
              <a:t>Click icon to add picture</a:t>
            </a:r>
          </a:p>
        </p:txBody>
      </p:sp>
      <p:sp>
        <p:nvSpPr>
          <p:cNvPr id="24" name="Text Placeholder 23">
            <a:extLst>
              <a:ext uri="{FF2B5EF4-FFF2-40B4-BE49-F238E27FC236}">
                <a16:creationId xmlns:a16="http://schemas.microsoft.com/office/drawing/2014/main" id="{C775A514-DC61-45A8-843D-185C2C4827E2}"/>
              </a:ext>
            </a:extLst>
          </p:cNvPr>
          <p:cNvSpPr>
            <a:spLocks noGrp="1"/>
          </p:cNvSpPr>
          <p:nvPr>
            <p:ph type="body" sz="quarter" idx="14"/>
          </p:nvPr>
        </p:nvSpPr>
        <p:spPr>
          <a:xfrm>
            <a:off x="432619" y="447676"/>
            <a:ext cx="5034117" cy="5962650"/>
          </a:xfrm>
          <a:custGeom>
            <a:avLst/>
            <a:gdLst>
              <a:gd name="connsiteX0" fmla="*/ 0 w 4434349"/>
              <a:gd name="connsiteY0" fmla="*/ 0 h 5962650"/>
              <a:gd name="connsiteX1" fmla="*/ 4434349 w 4434349"/>
              <a:gd name="connsiteY1" fmla="*/ 0 h 5962650"/>
              <a:gd name="connsiteX2" fmla="*/ 4434349 w 4434349"/>
              <a:gd name="connsiteY2" fmla="*/ 5962650 h 5962650"/>
              <a:gd name="connsiteX3" fmla="*/ 0 w 4434349"/>
              <a:gd name="connsiteY3" fmla="*/ 5962650 h 5962650"/>
              <a:gd name="connsiteX4" fmla="*/ 0 w 4434349"/>
              <a:gd name="connsiteY4" fmla="*/ 0 h 5962650"/>
              <a:gd name="connsiteX0" fmla="*/ 0 w 5034117"/>
              <a:gd name="connsiteY0" fmla="*/ 0 h 5962650"/>
              <a:gd name="connsiteX1" fmla="*/ 5034117 w 5034117"/>
              <a:gd name="connsiteY1" fmla="*/ 9833 h 5962650"/>
              <a:gd name="connsiteX2" fmla="*/ 4434349 w 5034117"/>
              <a:gd name="connsiteY2" fmla="*/ 5962650 h 5962650"/>
              <a:gd name="connsiteX3" fmla="*/ 0 w 5034117"/>
              <a:gd name="connsiteY3" fmla="*/ 5962650 h 5962650"/>
              <a:gd name="connsiteX4" fmla="*/ 0 w 5034117"/>
              <a:gd name="connsiteY4" fmla="*/ 0 h 596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117" h="5962650">
                <a:moveTo>
                  <a:pt x="0" y="0"/>
                </a:moveTo>
                <a:lnTo>
                  <a:pt x="5034117" y="9833"/>
                </a:lnTo>
                <a:lnTo>
                  <a:pt x="4434349" y="5962650"/>
                </a:lnTo>
                <a:lnTo>
                  <a:pt x="0" y="5962650"/>
                </a:lnTo>
                <a:lnTo>
                  <a:pt x="0" y="0"/>
                </a:lnTo>
                <a:close/>
              </a:path>
            </a:pathLst>
          </a:custGeom>
          <a:solidFill>
            <a:schemeClr val="bg1"/>
          </a:solidFill>
        </p:spPr>
        <p:txBody>
          <a:bodyPr lIns="457200" tIns="0" rIns="731520" anchor="ctr" anchorCtr="0"/>
          <a:lstStyle>
            <a:lvl1pPr marL="0" indent="0">
              <a:lnSpc>
                <a:spcPct val="85000"/>
              </a:lnSpc>
              <a:buNone/>
              <a:defRPr sz="6000" b="1">
                <a:solidFill>
                  <a:schemeClr val="tx1"/>
                </a:solidFill>
                <a:latin typeface="+mj-lt"/>
              </a:defRPr>
            </a:lvl1pPr>
            <a:lvl2pPr marL="0" indent="0">
              <a:spcBef>
                <a:spcPts val="1200"/>
              </a:spcBef>
              <a:buNone/>
              <a:defRPr sz="1600">
                <a:solidFill>
                  <a:schemeClr val="bg1"/>
                </a:solidFill>
                <a:latin typeface="+mj-lt"/>
              </a:defRPr>
            </a:lvl2pPr>
            <a:lvl3pPr marL="0" indent="0">
              <a:spcBef>
                <a:spcPts val="1800"/>
              </a:spcBef>
              <a:buNone/>
              <a:defRPr sz="1200" b="1" cap="all" baseline="0">
                <a:solidFill>
                  <a:schemeClr val="bg1"/>
                </a:solidFill>
                <a:latin typeface="+mj-lt"/>
              </a:defRPr>
            </a:lvl3pPr>
            <a:lvl4pPr marL="1371600" indent="0">
              <a:buNone/>
              <a:defRPr/>
            </a:lvl4pPr>
            <a:lvl5pPr marL="1828800" indent="0">
              <a:buNone/>
              <a:defRPr/>
            </a:lvl5pPr>
          </a:lstStyle>
          <a:p>
            <a:pPr lvl="0"/>
            <a:r>
              <a:rPr lang="en-US"/>
              <a:t>Click to edit Master text styles</a:t>
            </a:r>
          </a:p>
        </p:txBody>
      </p:sp>
      <p:sp>
        <p:nvSpPr>
          <p:cNvPr id="19" name="Freeform 5">
            <a:extLst>
              <a:ext uri="{FF2B5EF4-FFF2-40B4-BE49-F238E27FC236}">
                <a16:creationId xmlns:a16="http://schemas.microsoft.com/office/drawing/2014/main" id="{22CC3881-64EF-4D51-BD0A-E07C2960C89A}"/>
              </a:ext>
            </a:extLst>
          </p:cNvPr>
          <p:cNvSpPr>
            <a:spLocks noEditPoints="1"/>
          </p:cNvSpPr>
          <p:nvPr userDrawn="1"/>
        </p:nvSpPr>
        <p:spPr bwMode="black">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898CD791-4C3C-9E43-AAD8-54C028B9FC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9269" y="5539813"/>
            <a:ext cx="1774699" cy="482718"/>
          </a:xfrm>
          <a:prstGeom prst="rect">
            <a:avLst/>
          </a:prstGeom>
        </p:spPr>
      </p:pic>
    </p:spTree>
    <p:extLst>
      <p:ext uri="{BB962C8B-B14F-4D97-AF65-F5344CB8AC3E}">
        <p14:creationId xmlns:p14="http://schemas.microsoft.com/office/powerpoint/2010/main" val="1543710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hank You 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B2AE7B3-5FEA-474B-85F2-8161BFC1EB50}"/>
              </a:ext>
            </a:extLst>
          </p:cNvPr>
          <p:cNvSpPr>
            <a:spLocks noGrp="1"/>
          </p:cNvSpPr>
          <p:nvPr>
            <p:ph type="pic" sz="quarter" idx="13"/>
          </p:nvPr>
        </p:nvSpPr>
        <p:spPr>
          <a:xfrm>
            <a:off x="0" y="0"/>
            <a:ext cx="12192000" cy="6858000"/>
          </a:xfrm>
          <a:solidFill>
            <a:schemeClr val="bg1">
              <a:lumMod val="95000"/>
            </a:schemeClr>
          </a:solidFill>
        </p:spPr>
        <p:txBody>
          <a:bodyPr/>
          <a:lstStyle>
            <a:lvl1pPr algn="ctr">
              <a:defRPr/>
            </a:lvl1pPr>
          </a:lstStyle>
          <a:p>
            <a:r>
              <a:rPr lang="en-US"/>
              <a:t>Click icon to add picture</a:t>
            </a:r>
          </a:p>
        </p:txBody>
      </p:sp>
      <p:sp>
        <p:nvSpPr>
          <p:cNvPr id="24" name="Text Placeholder 23">
            <a:extLst>
              <a:ext uri="{FF2B5EF4-FFF2-40B4-BE49-F238E27FC236}">
                <a16:creationId xmlns:a16="http://schemas.microsoft.com/office/drawing/2014/main" id="{C775A514-DC61-45A8-843D-185C2C4827E2}"/>
              </a:ext>
            </a:extLst>
          </p:cNvPr>
          <p:cNvSpPr>
            <a:spLocks noGrp="1"/>
          </p:cNvSpPr>
          <p:nvPr>
            <p:ph type="body" sz="quarter" idx="14"/>
          </p:nvPr>
        </p:nvSpPr>
        <p:spPr>
          <a:xfrm>
            <a:off x="432619" y="447676"/>
            <a:ext cx="5034117" cy="5962650"/>
          </a:xfrm>
          <a:custGeom>
            <a:avLst/>
            <a:gdLst>
              <a:gd name="connsiteX0" fmla="*/ 0 w 4434349"/>
              <a:gd name="connsiteY0" fmla="*/ 0 h 5962650"/>
              <a:gd name="connsiteX1" fmla="*/ 4434349 w 4434349"/>
              <a:gd name="connsiteY1" fmla="*/ 0 h 5962650"/>
              <a:gd name="connsiteX2" fmla="*/ 4434349 w 4434349"/>
              <a:gd name="connsiteY2" fmla="*/ 5962650 h 5962650"/>
              <a:gd name="connsiteX3" fmla="*/ 0 w 4434349"/>
              <a:gd name="connsiteY3" fmla="*/ 5962650 h 5962650"/>
              <a:gd name="connsiteX4" fmla="*/ 0 w 4434349"/>
              <a:gd name="connsiteY4" fmla="*/ 0 h 5962650"/>
              <a:gd name="connsiteX0" fmla="*/ 0 w 5034117"/>
              <a:gd name="connsiteY0" fmla="*/ 0 h 5962650"/>
              <a:gd name="connsiteX1" fmla="*/ 5034117 w 5034117"/>
              <a:gd name="connsiteY1" fmla="*/ 9833 h 5962650"/>
              <a:gd name="connsiteX2" fmla="*/ 4434349 w 5034117"/>
              <a:gd name="connsiteY2" fmla="*/ 5962650 h 5962650"/>
              <a:gd name="connsiteX3" fmla="*/ 0 w 5034117"/>
              <a:gd name="connsiteY3" fmla="*/ 5962650 h 5962650"/>
              <a:gd name="connsiteX4" fmla="*/ 0 w 5034117"/>
              <a:gd name="connsiteY4" fmla="*/ 0 h 596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117" h="5962650">
                <a:moveTo>
                  <a:pt x="0" y="0"/>
                </a:moveTo>
                <a:lnTo>
                  <a:pt x="5034117" y="9833"/>
                </a:lnTo>
                <a:lnTo>
                  <a:pt x="4434349" y="5962650"/>
                </a:lnTo>
                <a:lnTo>
                  <a:pt x="0" y="5962650"/>
                </a:lnTo>
                <a:lnTo>
                  <a:pt x="0" y="0"/>
                </a:lnTo>
                <a:close/>
              </a:path>
            </a:pathLst>
          </a:custGeom>
          <a:solidFill>
            <a:schemeClr val="bg1"/>
          </a:solidFill>
        </p:spPr>
        <p:txBody>
          <a:bodyPr lIns="457200" tIns="0" rIns="731520" anchor="ctr" anchorCtr="0"/>
          <a:lstStyle>
            <a:lvl1pPr marL="0" indent="0">
              <a:lnSpc>
                <a:spcPct val="85000"/>
              </a:lnSpc>
              <a:buNone/>
              <a:defRPr sz="6000" b="1">
                <a:solidFill>
                  <a:schemeClr val="tx1"/>
                </a:solidFill>
                <a:latin typeface="+mj-lt"/>
              </a:defRPr>
            </a:lvl1pPr>
            <a:lvl2pPr marL="0" indent="0">
              <a:spcBef>
                <a:spcPts val="1200"/>
              </a:spcBef>
              <a:buNone/>
              <a:defRPr sz="1600">
                <a:solidFill>
                  <a:schemeClr val="bg1"/>
                </a:solidFill>
                <a:latin typeface="+mj-lt"/>
              </a:defRPr>
            </a:lvl2pPr>
            <a:lvl3pPr marL="0" indent="0">
              <a:spcBef>
                <a:spcPts val="1800"/>
              </a:spcBef>
              <a:buNone/>
              <a:defRPr sz="1200" b="1" cap="all" baseline="0">
                <a:solidFill>
                  <a:schemeClr val="bg1"/>
                </a:solidFill>
                <a:latin typeface="+mj-lt"/>
              </a:defRPr>
            </a:lvl3pPr>
            <a:lvl4pPr marL="1371600" indent="0">
              <a:buNone/>
              <a:defRPr/>
            </a:lvl4pPr>
            <a:lvl5pPr marL="1828800" indent="0">
              <a:buNone/>
              <a:defRPr/>
            </a:lvl5pPr>
          </a:lstStyle>
          <a:p>
            <a:pPr lvl="0"/>
            <a:r>
              <a:rPr lang="en-US"/>
              <a:t>Click to edit Master text styles</a:t>
            </a:r>
          </a:p>
        </p:txBody>
      </p:sp>
      <p:sp>
        <p:nvSpPr>
          <p:cNvPr id="19" name="Freeform 5">
            <a:extLst>
              <a:ext uri="{FF2B5EF4-FFF2-40B4-BE49-F238E27FC236}">
                <a16:creationId xmlns:a16="http://schemas.microsoft.com/office/drawing/2014/main" id="{22CC3881-64EF-4D51-BD0A-E07C2960C89A}"/>
              </a:ext>
            </a:extLst>
          </p:cNvPr>
          <p:cNvSpPr>
            <a:spLocks noEditPoints="1"/>
          </p:cNvSpPr>
          <p:nvPr userDrawn="1"/>
        </p:nvSpPr>
        <p:spPr bwMode="black">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74CCA6B0-B68D-DB4F-8078-D4FB73664B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9269" y="5539813"/>
            <a:ext cx="1774699" cy="482718"/>
          </a:xfrm>
          <a:prstGeom prst="rect">
            <a:avLst/>
          </a:prstGeom>
        </p:spPr>
      </p:pic>
    </p:spTree>
    <p:extLst>
      <p:ext uri="{BB962C8B-B14F-4D97-AF65-F5344CB8AC3E}">
        <p14:creationId xmlns:p14="http://schemas.microsoft.com/office/powerpoint/2010/main" val="13304661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Join u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B2AE7B3-5FEA-474B-85F2-8161BFC1EB50}"/>
              </a:ext>
            </a:extLst>
          </p:cNvPr>
          <p:cNvSpPr>
            <a:spLocks noGrp="1"/>
          </p:cNvSpPr>
          <p:nvPr>
            <p:ph type="pic" sz="quarter" idx="13"/>
          </p:nvPr>
        </p:nvSpPr>
        <p:spPr>
          <a:xfrm>
            <a:off x="32657" y="69979"/>
            <a:ext cx="12192000" cy="6858000"/>
          </a:xfrm>
          <a:solidFill>
            <a:schemeClr val="bg1">
              <a:lumMod val="95000"/>
            </a:schemeClr>
          </a:solidFill>
        </p:spPr>
        <p:txBody>
          <a:bodyPr/>
          <a:lstStyle>
            <a:lvl1pPr algn="ctr">
              <a:defRPr/>
            </a:lvl1pPr>
          </a:lstStyle>
          <a:p>
            <a:r>
              <a:rPr lang="en-US"/>
              <a:t>Click icon to add picture</a:t>
            </a:r>
          </a:p>
        </p:txBody>
      </p:sp>
      <p:sp>
        <p:nvSpPr>
          <p:cNvPr id="24" name="Text Placeholder 23">
            <a:extLst>
              <a:ext uri="{FF2B5EF4-FFF2-40B4-BE49-F238E27FC236}">
                <a16:creationId xmlns:a16="http://schemas.microsoft.com/office/drawing/2014/main" id="{C775A514-DC61-45A8-843D-185C2C4827E2}"/>
              </a:ext>
            </a:extLst>
          </p:cNvPr>
          <p:cNvSpPr>
            <a:spLocks noGrp="1"/>
          </p:cNvSpPr>
          <p:nvPr>
            <p:ph type="body" sz="quarter" idx="14"/>
          </p:nvPr>
        </p:nvSpPr>
        <p:spPr bwMode="ltGray">
          <a:xfrm>
            <a:off x="432619" y="447676"/>
            <a:ext cx="5034117" cy="5962650"/>
          </a:xfrm>
          <a:custGeom>
            <a:avLst/>
            <a:gdLst>
              <a:gd name="connsiteX0" fmla="*/ 0 w 4434349"/>
              <a:gd name="connsiteY0" fmla="*/ 0 h 5962650"/>
              <a:gd name="connsiteX1" fmla="*/ 4434349 w 4434349"/>
              <a:gd name="connsiteY1" fmla="*/ 0 h 5962650"/>
              <a:gd name="connsiteX2" fmla="*/ 4434349 w 4434349"/>
              <a:gd name="connsiteY2" fmla="*/ 5962650 h 5962650"/>
              <a:gd name="connsiteX3" fmla="*/ 0 w 4434349"/>
              <a:gd name="connsiteY3" fmla="*/ 5962650 h 5962650"/>
              <a:gd name="connsiteX4" fmla="*/ 0 w 4434349"/>
              <a:gd name="connsiteY4" fmla="*/ 0 h 5962650"/>
              <a:gd name="connsiteX0" fmla="*/ 0 w 5034117"/>
              <a:gd name="connsiteY0" fmla="*/ 0 h 5962650"/>
              <a:gd name="connsiteX1" fmla="*/ 5034117 w 5034117"/>
              <a:gd name="connsiteY1" fmla="*/ 9833 h 5962650"/>
              <a:gd name="connsiteX2" fmla="*/ 4434349 w 5034117"/>
              <a:gd name="connsiteY2" fmla="*/ 5962650 h 5962650"/>
              <a:gd name="connsiteX3" fmla="*/ 0 w 5034117"/>
              <a:gd name="connsiteY3" fmla="*/ 5962650 h 5962650"/>
              <a:gd name="connsiteX4" fmla="*/ 0 w 5034117"/>
              <a:gd name="connsiteY4" fmla="*/ 0 h 596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117" h="5962650">
                <a:moveTo>
                  <a:pt x="0" y="0"/>
                </a:moveTo>
                <a:lnTo>
                  <a:pt x="5034117" y="9833"/>
                </a:lnTo>
                <a:lnTo>
                  <a:pt x="4434349" y="5962650"/>
                </a:lnTo>
                <a:lnTo>
                  <a:pt x="0" y="5962650"/>
                </a:lnTo>
                <a:lnTo>
                  <a:pt x="0" y="0"/>
                </a:lnTo>
                <a:close/>
              </a:path>
            </a:pathLst>
          </a:custGeom>
          <a:solidFill>
            <a:schemeClr val="tx1"/>
          </a:solidFill>
        </p:spPr>
        <p:txBody>
          <a:bodyPr lIns="457200" tIns="0" rIns="731520" anchor="ctr" anchorCtr="0"/>
          <a:lstStyle>
            <a:lvl1pPr marL="0" indent="0">
              <a:lnSpc>
                <a:spcPct val="85000"/>
              </a:lnSpc>
              <a:spcBef>
                <a:spcPts val="0"/>
              </a:spcBef>
              <a:buNone/>
              <a:defRPr sz="4000" b="1">
                <a:solidFill>
                  <a:schemeClr val="bg1"/>
                </a:solidFill>
                <a:latin typeface="+mj-lt"/>
              </a:defRPr>
            </a:lvl1pPr>
            <a:lvl2pPr marL="0" indent="0">
              <a:spcBef>
                <a:spcPts val="1200"/>
              </a:spcBef>
              <a:buNone/>
              <a:defRPr sz="1600">
                <a:solidFill>
                  <a:schemeClr val="bg1"/>
                </a:solidFill>
                <a:latin typeface="+mj-lt"/>
              </a:defRPr>
            </a:lvl2pPr>
            <a:lvl3pPr marL="0" indent="0">
              <a:spcBef>
                <a:spcPts val="1800"/>
              </a:spcBef>
              <a:buNone/>
              <a:defRPr sz="1200" b="1" cap="all" baseline="0">
                <a:solidFill>
                  <a:schemeClr val="bg1"/>
                </a:solidFill>
                <a:latin typeface="+mj-lt"/>
              </a:defRPr>
            </a:lvl3pPr>
            <a:lvl4pPr marL="1371600" indent="0">
              <a:buNone/>
              <a:defRPr/>
            </a:lvl4pPr>
            <a:lvl5pPr marL="1828800" indent="0">
              <a:buNone/>
              <a:defRPr/>
            </a:lvl5pPr>
          </a:lstStyle>
          <a:p>
            <a:pPr lvl="0"/>
            <a:r>
              <a:rPr lang="en-US"/>
              <a:t>Click to edit Master text styles</a:t>
            </a:r>
          </a:p>
        </p:txBody>
      </p:sp>
      <p:sp>
        <p:nvSpPr>
          <p:cNvPr id="19" name="Freeform 5">
            <a:extLst>
              <a:ext uri="{FF2B5EF4-FFF2-40B4-BE49-F238E27FC236}">
                <a16:creationId xmlns:a16="http://schemas.microsoft.com/office/drawing/2014/main" id="{22CC3881-64EF-4D51-BD0A-E07C2960C89A}"/>
              </a:ext>
            </a:extLst>
          </p:cNvPr>
          <p:cNvSpPr>
            <a:spLocks noEditPoints="1"/>
          </p:cNvSpPr>
          <p:nvPr userDrawn="1"/>
        </p:nvSpPr>
        <p:spPr bwMode="white">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609025E7-B45B-CC46-B636-9055280FC0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00719" y="5539771"/>
            <a:ext cx="1771799" cy="482803"/>
          </a:xfrm>
          <a:prstGeom prst="rect">
            <a:avLst/>
          </a:prstGeom>
        </p:spPr>
      </p:pic>
    </p:spTree>
    <p:extLst>
      <p:ext uri="{BB962C8B-B14F-4D97-AF65-F5344CB8AC3E}">
        <p14:creationId xmlns:p14="http://schemas.microsoft.com/office/powerpoint/2010/main" val="5166891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Join Us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B2AE7B3-5FEA-474B-85F2-8161BFC1EB50}"/>
              </a:ext>
            </a:extLst>
          </p:cNvPr>
          <p:cNvSpPr>
            <a:spLocks noGrp="1"/>
          </p:cNvSpPr>
          <p:nvPr>
            <p:ph type="pic" sz="quarter" idx="13"/>
          </p:nvPr>
        </p:nvSpPr>
        <p:spPr>
          <a:xfrm>
            <a:off x="0" y="0"/>
            <a:ext cx="12192000" cy="6858000"/>
          </a:xfrm>
          <a:solidFill>
            <a:schemeClr val="bg1">
              <a:lumMod val="95000"/>
            </a:schemeClr>
          </a:solidFill>
        </p:spPr>
        <p:txBody>
          <a:bodyPr/>
          <a:lstStyle>
            <a:lvl1pPr algn="ctr">
              <a:defRPr/>
            </a:lvl1pPr>
          </a:lstStyle>
          <a:p>
            <a:r>
              <a:rPr lang="en-US"/>
              <a:t>Click icon to add picture</a:t>
            </a:r>
          </a:p>
        </p:txBody>
      </p:sp>
      <p:sp>
        <p:nvSpPr>
          <p:cNvPr id="24" name="Text Placeholder 23">
            <a:extLst>
              <a:ext uri="{FF2B5EF4-FFF2-40B4-BE49-F238E27FC236}">
                <a16:creationId xmlns:a16="http://schemas.microsoft.com/office/drawing/2014/main" id="{C775A514-DC61-45A8-843D-185C2C4827E2}"/>
              </a:ext>
            </a:extLst>
          </p:cNvPr>
          <p:cNvSpPr>
            <a:spLocks noGrp="1"/>
          </p:cNvSpPr>
          <p:nvPr>
            <p:ph type="body" sz="quarter" idx="14"/>
          </p:nvPr>
        </p:nvSpPr>
        <p:spPr>
          <a:xfrm>
            <a:off x="432619" y="447676"/>
            <a:ext cx="5034117" cy="5962650"/>
          </a:xfrm>
          <a:custGeom>
            <a:avLst/>
            <a:gdLst>
              <a:gd name="connsiteX0" fmla="*/ 0 w 4434349"/>
              <a:gd name="connsiteY0" fmla="*/ 0 h 5962650"/>
              <a:gd name="connsiteX1" fmla="*/ 4434349 w 4434349"/>
              <a:gd name="connsiteY1" fmla="*/ 0 h 5962650"/>
              <a:gd name="connsiteX2" fmla="*/ 4434349 w 4434349"/>
              <a:gd name="connsiteY2" fmla="*/ 5962650 h 5962650"/>
              <a:gd name="connsiteX3" fmla="*/ 0 w 4434349"/>
              <a:gd name="connsiteY3" fmla="*/ 5962650 h 5962650"/>
              <a:gd name="connsiteX4" fmla="*/ 0 w 4434349"/>
              <a:gd name="connsiteY4" fmla="*/ 0 h 5962650"/>
              <a:gd name="connsiteX0" fmla="*/ 0 w 5034117"/>
              <a:gd name="connsiteY0" fmla="*/ 0 h 5962650"/>
              <a:gd name="connsiteX1" fmla="*/ 5034117 w 5034117"/>
              <a:gd name="connsiteY1" fmla="*/ 9833 h 5962650"/>
              <a:gd name="connsiteX2" fmla="*/ 4434349 w 5034117"/>
              <a:gd name="connsiteY2" fmla="*/ 5962650 h 5962650"/>
              <a:gd name="connsiteX3" fmla="*/ 0 w 5034117"/>
              <a:gd name="connsiteY3" fmla="*/ 5962650 h 5962650"/>
              <a:gd name="connsiteX4" fmla="*/ 0 w 5034117"/>
              <a:gd name="connsiteY4" fmla="*/ 0 h 596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117" h="5962650">
                <a:moveTo>
                  <a:pt x="0" y="0"/>
                </a:moveTo>
                <a:lnTo>
                  <a:pt x="5034117" y="9833"/>
                </a:lnTo>
                <a:lnTo>
                  <a:pt x="4434349" y="5962650"/>
                </a:lnTo>
                <a:lnTo>
                  <a:pt x="0" y="5962650"/>
                </a:lnTo>
                <a:lnTo>
                  <a:pt x="0" y="0"/>
                </a:lnTo>
                <a:close/>
              </a:path>
            </a:pathLst>
          </a:custGeom>
          <a:solidFill>
            <a:schemeClr val="bg1"/>
          </a:solidFill>
        </p:spPr>
        <p:txBody>
          <a:bodyPr lIns="457200" tIns="0" rIns="731520" anchor="ctr" anchorCtr="0"/>
          <a:lstStyle>
            <a:lvl1pPr marL="0" indent="0">
              <a:lnSpc>
                <a:spcPct val="85000"/>
              </a:lnSpc>
              <a:spcBef>
                <a:spcPts val="0"/>
              </a:spcBef>
              <a:buNone/>
              <a:defRPr sz="4000" b="1">
                <a:solidFill>
                  <a:schemeClr val="tx1"/>
                </a:solidFill>
                <a:latin typeface="+mj-lt"/>
              </a:defRPr>
            </a:lvl1pPr>
            <a:lvl2pPr marL="0" indent="0">
              <a:spcBef>
                <a:spcPts val="1200"/>
              </a:spcBef>
              <a:buNone/>
              <a:defRPr sz="1600">
                <a:solidFill>
                  <a:schemeClr val="bg1"/>
                </a:solidFill>
                <a:latin typeface="+mj-lt"/>
              </a:defRPr>
            </a:lvl2pPr>
            <a:lvl3pPr marL="0" indent="0">
              <a:spcBef>
                <a:spcPts val="1800"/>
              </a:spcBef>
              <a:buNone/>
              <a:defRPr sz="1200" b="1" cap="all" baseline="0">
                <a:solidFill>
                  <a:schemeClr val="bg1"/>
                </a:solidFill>
                <a:latin typeface="+mj-lt"/>
              </a:defRPr>
            </a:lvl3pPr>
            <a:lvl4pPr marL="1371600" indent="0">
              <a:buNone/>
              <a:defRPr/>
            </a:lvl4pPr>
            <a:lvl5pPr marL="1828800" indent="0">
              <a:buNone/>
              <a:defRPr/>
            </a:lvl5pPr>
          </a:lstStyle>
          <a:p>
            <a:pPr lvl="0"/>
            <a:r>
              <a:rPr lang="en-US"/>
              <a:t>Click to edit Master text styles</a:t>
            </a:r>
          </a:p>
        </p:txBody>
      </p:sp>
      <p:sp>
        <p:nvSpPr>
          <p:cNvPr id="19" name="Freeform 5">
            <a:extLst>
              <a:ext uri="{FF2B5EF4-FFF2-40B4-BE49-F238E27FC236}">
                <a16:creationId xmlns:a16="http://schemas.microsoft.com/office/drawing/2014/main" id="{22CC3881-64EF-4D51-BD0A-E07C2960C89A}"/>
              </a:ext>
            </a:extLst>
          </p:cNvPr>
          <p:cNvSpPr>
            <a:spLocks noEditPoints="1"/>
          </p:cNvSpPr>
          <p:nvPr userDrawn="1"/>
        </p:nvSpPr>
        <p:spPr bwMode="black">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9CA39166-164D-EA4C-AA84-1B0C9DBF7B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9269" y="5539813"/>
            <a:ext cx="1774699" cy="482718"/>
          </a:xfrm>
          <a:prstGeom prst="rect">
            <a:avLst/>
          </a:prstGeom>
        </p:spPr>
      </p:pic>
    </p:spTree>
    <p:extLst>
      <p:ext uri="{BB962C8B-B14F-4D97-AF65-F5344CB8AC3E}">
        <p14:creationId xmlns:p14="http://schemas.microsoft.com/office/powerpoint/2010/main" val="40196623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Join Us 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B2AE7B3-5FEA-474B-85F2-8161BFC1EB50}"/>
              </a:ext>
            </a:extLst>
          </p:cNvPr>
          <p:cNvSpPr>
            <a:spLocks noGrp="1"/>
          </p:cNvSpPr>
          <p:nvPr>
            <p:ph type="pic" sz="quarter" idx="13"/>
          </p:nvPr>
        </p:nvSpPr>
        <p:spPr>
          <a:xfrm>
            <a:off x="0" y="0"/>
            <a:ext cx="12192000" cy="6858000"/>
          </a:xfrm>
          <a:solidFill>
            <a:schemeClr val="bg1">
              <a:lumMod val="95000"/>
            </a:schemeClr>
          </a:solidFill>
        </p:spPr>
        <p:txBody>
          <a:bodyPr/>
          <a:lstStyle>
            <a:lvl1pPr algn="ctr">
              <a:defRPr/>
            </a:lvl1pPr>
          </a:lstStyle>
          <a:p>
            <a:r>
              <a:rPr lang="en-US"/>
              <a:t>Click icon to add picture</a:t>
            </a:r>
          </a:p>
        </p:txBody>
      </p:sp>
      <p:sp>
        <p:nvSpPr>
          <p:cNvPr id="24" name="Text Placeholder 23">
            <a:extLst>
              <a:ext uri="{FF2B5EF4-FFF2-40B4-BE49-F238E27FC236}">
                <a16:creationId xmlns:a16="http://schemas.microsoft.com/office/drawing/2014/main" id="{C775A514-DC61-45A8-843D-185C2C4827E2}"/>
              </a:ext>
            </a:extLst>
          </p:cNvPr>
          <p:cNvSpPr>
            <a:spLocks noGrp="1"/>
          </p:cNvSpPr>
          <p:nvPr>
            <p:ph type="body" sz="quarter" idx="14"/>
          </p:nvPr>
        </p:nvSpPr>
        <p:spPr>
          <a:xfrm>
            <a:off x="432619" y="447676"/>
            <a:ext cx="5034117" cy="5962650"/>
          </a:xfrm>
          <a:custGeom>
            <a:avLst/>
            <a:gdLst>
              <a:gd name="connsiteX0" fmla="*/ 0 w 4434349"/>
              <a:gd name="connsiteY0" fmla="*/ 0 h 5962650"/>
              <a:gd name="connsiteX1" fmla="*/ 4434349 w 4434349"/>
              <a:gd name="connsiteY1" fmla="*/ 0 h 5962650"/>
              <a:gd name="connsiteX2" fmla="*/ 4434349 w 4434349"/>
              <a:gd name="connsiteY2" fmla="*/ 5962650 h 5962650"/>
              <a:gd name="connsiteX3" fmla="*/ 0 w 4434349"/>
              <a:gd name="connsiteY3" fmla="*/ 5962650 h 5962650"/>
              <a:gd name="connsiteX4" fmla="*/ 0 w 4434349"/>
              <a:gd name="connsiteY4" fmla="*/ 0 h 5962650"/>
              <a:gd name="connsiteX0" fmla="*/ 0 w 5034117"/>
              <a:gd name="connsiteY0" fmla="*/ 0 h 5962650"/>
              <a:gd name="connsiteX1" fmla="*/ 5034117 w 5034117"/>
              <a:gd name="connsiteY1" fmla="*/ 9833 h 5962650"/>
              <a:gd name="connsiteX2" fmla="*/ 4434349 w 5034117"/>
              <a:gd name="connsiteY2" fmla="*/ 5962650 h 5962650"/>
              <a:gd name="connsiteX3" fmla="*/ 0 w 5034117"/>
              <a:gd name="connsiteY3" fmla="*/ 5962650 h 5962650"/>
              <a:gd name="connsiteX4" fmla="*/ 0 w 5034117"/>
              <a:gd name="connsiteY4" fmla="*/ 0 h 596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117" h="5962650">
                <a:moveTo>
                  <a:pt x="0" y="0"/>
                </a:moveTo>
                <a:lnTo>
                  <a:pt x="5034117" y="9833"/>
                </a:lnTo>
                <a:lnTo>
                  <a:pt x="4434349" y="5962650"/>
                </a:lnTo>
                <a:lnTo>
                  <a:pt x="0" y="5962650"/>
                </a:lnTo>
                <a:lnTo>
                  <a:pt x="0" y="0"/>
                </a:lnTo>
                <a:close/>
              </a:path>
            </a:pathLst>
          </a:custGeom>
          <a:solidFill>
            <a:schemeClr val="bg1"/>
          </a:solidFill>
        </p:spPr>
        <p:txBody>
          <a:bodyPr lIns="457200" tIns="0" rIns="731520" anchor="ctr" anchorCtr="0"/>
          <a:lstStyle>
            <a:lvl1pPr marL="0" indent="0">
              <a:lnSpc>
                <a:spcPct val="85000"/>
              </a:lnSpc>
              <a:spcBef>
                <a:spcPts val="0"/>
              </a:spcBef>
              <a:buNone/>
              <a:defRPr sz="3600" b="1">
                <a:solidFill>
                  <a:schemeClr val="tx1"/>
                </a:solidFill>
                <a:latin typeface="+mj-lt"/>
              </a:defRPr>
            </a:lvl1pPr>
            <a:lvl2pPr marL="0" indent="0">
              <a:spcBef>
                <a:spcPts val="1200"/>
              </a:spcBef>
              <a:buNone/>
              <a:defRPr sz="1600">
                <a:solidFill>
                  <a:schemeClr val="bg1"/>
                </a:solidFill>
                <a:latin typeface="+mj-lt"/>
              </a:defRPr>
            </a:lvl2pPr>
            <a:lvl3pPr marL="0" indent="0">
              <a:spcBef>
                <a:spcPts val="1800"/>
              </a:spcBef>
              <a:buNone/>
              <a:defRPr sz="1200" b="1" cap="all" baseline="0">
                <a:solidFill>
                  <a:schemeClr val="bg1"/>
                </a:solidFill>
                <a:latin typeface="+mj-lt"/>
              </a:defRPr>
            </a:lvl3pPr>
            <a:lvl4pPr marL="1371600" indent="0">
              <a:buNone/>
              <a:defRPr/>
            </a:lvl4pPr>
            <a:lvl5pPr marL="1828800" indent="0">
              <a:buNone/>
              <a:defRPr/>
            </a:lvl5pPr>
          </a:lstStyle>
          <a:p>
            <a:pPr lvl="0"/>
            <a:r>
              <a:rPr lang="en-US"/>
              <a:t>Click to edit Master text styles</a:t>
            </a:r>
          </a:p>
        </p:txBody>
      </p:sp>
      <p:sp>
        <p:nvSpPr>
          <p:cNvPr id="19" name="Freeform 5">
            <a:extLst>
              <a:ext uri="{FF2B5EF4-FFF2-40B4-BE49-F238E27FC236}">
                <a16:creationId xmlns:a16="http://schemas.microsoft.com/office/drawing/2014/main" id="{22CC3881-64EF-4D51-BD0A-E07C2960C89A}"/>
              </a:ext>
            </a:extLst>
          </p:cNvPr>
          <p:cNvSpPr>
            <a:spLocks noEditPoints="1"/>
          </p:cNvSpPr>
          <p:nvPr userDrawn="1"/>
        </p:nvSpPr>
        <p:spPr bwMode="black">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A2398E68-D948-8448-BE44-2EB01BA3DC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9269" y="5539813"/>
            <a:ext cx="1774699" cy="482718"/>
          </a:xfrm>
          <a:prstGeom prst="rect">
            <a:avLst/>
          </a:prstGeom>
        </p:spPr>
      </p:pic>
    </p:spTree>
    <p:extLst>
      <p:ext uri="{BB962C8B-B14F-4D97-AF65-F5344CB8AC3E}">
        <p14:creationId xmlns:p14="http://schemas.microsoft.com/office/powerpoint/2010/main" val="7910020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Join Us Text">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08D327C9-1E21-4C49-A450-B24CE867F8C1}"/>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b="48889"/>
          <a:stretch/>
        </p:blipFill>
        <p:spPr>
          <a:xfrm>
            <a:off x="6350" y="3352798"/>
            <a:ext cx="12179300" cy="3505202"/>
          </a:xfrm>
          <a:prstGeom prst="rect">
            <a:avLst/>
          </a:prstGeom>
        </p:spPr>
      </p:pic>
      <p:sp>
        <p:nvSpPr>
          <p:cNvPr id="5" name="Rectangle 4">
            <a:extLst>
              <a:ext uri="{FF2B5EF4-FFF2-40B4-BE49-F238E27FC236}">
                <a16:creationId xmlns:a16="http://schemas.microsoft.com/office/drawing/2014/main" id="{46C3327F-DE6F-4243-AF61-681199099A2B}"/>
              </a:ext>
            </a:extLst>
          </p:cNvPr>
          <p:cNvSpPr/>
          <p:nvPr userDrawn="1"/>
        </p:nvSpPr>
        <p:spPr>
          <a:xfrm>
            <a:off x="461963" y="447675"/>
            <a:ext cx="11268073" cy="5962650"/>
          </a:xfrm>
          <a:prstGeom prst="rect">
            <a:avLst/>
          </a:prstGeom>
          <a:noFill/>
          <a:ln w="184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A401AB3-4443-4069-8501-813589C8CC9D}"/>
              </a:ext>
            </a:extLst>
          </p:cNvPr>
          <p:cNvSpPr>
            <a:spLocks noGrp="1"/>
          </p:cNvSpPr>
          <p:nvPr>
            <p:ph type="title"/>
          </p:nvPr>
        </p:nvSpPr>
        <p:spPr>
          <a:xfrm>
            <a:off x="1543665" y="854462"/>
            <a:ext cx="9193162" cy="5241537"/>
          </a:xfrm>
        </p:spPr>
        <p:txBody>
          <a:bodyPr tIns="1005840" anchor="ctr" anchorCtr="0"/>
          <a:lstStyle>
            <a:lvl1pPr>
              <a:defRPr sz="6200">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98C8D4B6-4C3E-40CF-84F5-3CAEE9BA4476}"/>
              </a:ext>
            </a:extLst>
          </p:cNvPr>
          <p:cNvGrpSpPr/>
          <p:nvPr userDrawn="1"/>
        </p:nvGrpSpPr>
        <p:grpSpPr>
          <a:xfrm>
            <a:off x="12379568" y="1798976"/>
            <a:ext cx="1720254" cy="5059024"/>
            <a:chOff x="12379568" y="3294401"/>
            <a:chExt cx="1697675" cy="5059024"/>
          </a:xfrm>
        </p:grpSpPr>
        <p:cxnSp>
          <p:nvCxnSpPr>
            <p:cNvPr id="15" name="Straight Arrow Connector 14">
              <a:extLst>
                <a:ext uri="{FF2B5EF4-FFF2-40B4-BE49-F238E27FC236}">
                  <a16:creationId xmlns:a16="http://schemas.microsoft.com/office/drawing/2014/main" id="{355070C1-1402-4679-A64C-234F5A9294EB}"/>
                </a:ext>
              </a:extLst>
            </p:cNvPr>
            <p:cNvCxnSpPr>
              <a:cxnSpLocks/>
            </p:cNvCxnSpPr>
            <p:nvPr userDrawn="1"/>
          </p:nvCxnSpPr>
          <p:spPr>
            <a:xfrm flipH="1">
              <a:off x="12379569" y="3294401"/>
              <a:ext cx="157349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11F4440-129C-40EB-810B-338BC6AF6264}"/>
                </a:ext>
              </a:extLst>
            </p:cNvPr>
            <p:cNvSpPr txBox="1"/>
            <p:nvPr userDrawn="1"/>
          </p:nvSpPr>
          <p:spPr>
            <a:xfrm>
              <a:off x="12379568" y="3429000"/>
              <a:ext cx="1697675" cy="4924425"/>
            </a:xfrm>
            <a:prstGeom prst="rect">
              <a:avLst/>
            </a:prstGeom>
            <a:solidFill>
              <a:schemeClr val="bg2"/>
            </a:solidFill>
          </p:spPr>
          <p:txBody>
            <a:bodyPr wrap="square" lIns="91440" tIns="91440" rIns="91440" bIns="91440" rtlCol="0">
              <a:spAutoFit/>
            </a:bodyPr>
            <a:lstStyle/>
            <a:p>
              <a:r>
                <a:rPr lang="en-US" sz="1200">
                  <a:solidFill>
                    <a:schemeClr val="tx1"/>
                  </a:solidFill>
                </a:rPr>
                <a:t>TO ADD A PICTURE: </a:t>
              </a:r>
            </a:p>
            <a:p>
              <a:pPr marL="112713" indent="-112713">
                <a:spcBef>
                  <a:spcPts val="600"/>
                </a:spcBef>
                <a:buFont typeface="Arial" panose="020B0604020202020204" pitchFamily="34" charset="0"/>
                <a:buChar char="•"/>
              </a:pPr>
              <a:r>
                <a:rPr lang="en-US" sz="1200">
                  <a:solidFill>
                    <a:schemeClr val="tx1"/>
                  </a:solidFill>
                  <a:latin typeface="+mj-lt"/>
                </a:rPr>
                <a:t>Click on the image placeholder icon</a:t>
              </a:r>
            </a:p>
            <a:p>
              <a:pPr marL="112713" indent="-112713">
                <a:spcBef>
                  <a:spcPts val="600"/>
                </a:spcBef>
                <a:buFont typeface="Arial" panose="020B0604020202020204" pitchFamily="34" charset="0"/>
                <a:buChar char="•"/>
              </a:pPr>
              <a:r>
                <a:rPr lang="en-US" sz="1200">
                  <a:solidFill>
                    <a:schemeClr val="tx1"/>
                  </a:solidFill>
                  <a:latin typeface="+mj-lt"/>
                </a:rPr>
                <a:t>Navigate to the desired image and insert it</a:t>
              </a:r>
            </a:p>
            <a:p>
              <a:pPr marL="112713" indent="-112713">
                <a:spcBef>
                  <a:spcPts val="600"/>
                </a:spcBef>
                <a:buFont typeface="Arial" panose="020B0604020202020204" pitchFamily="34" charset="0"/>
                <a:buChar char="•"/>
              </a:pPr>
              <a:r>
                <a:rPr lang="en-US" sz="1200">
                  <a:solidFill>
                    <a:schemeClr val="tx1"/>
                  </a:solidFill>
                  <a:latin typeface="+mj-lt"/>
                </a:rPr>
                <a:t>With the picture selected, send it to the back so that the overlay frame and logo show (Home Tab &gt; Arrange &gt; Send to Back)</a:t>
              </a:r>
            </a:p>
            <a:p>
              <a:pPr marL="112713" indent="-112713">
                <a:spcBef>
                  <a:spcPts val="600"/>
                </a:spcBef>
                <a:buFont typeface="Arial" panose="020B0604020202020204" pitchFamily="34" charset="0"/>
                <a:buChar char="•"/>
              </a:pPr>
              <a:r>
                <a:rPr lang="en-US" sz="1200">
                  <a:solidFill>
                    <a:schemeClr val="tx1"/>
                  </a:solidFill>
                  <a:latin typeface="+mj-lt"/>
                </a:rPr>
                <a:t>If you accidentally delete the overlay frame and logo, you can find another copy on the master layout (View Tab &gt; Slide Master). Copy it, return to Normal View, and paste them in</a:t>
              </a:r>
            </a:p>
          </p:txBody>
        </p:sp>
      </p:grpSp>
      <p:pic>
        <p:nvPicPr>
          <p:cNvPr id="10" name="Picture 9">
            <a:extLst>
              <a:ext uri="{FF2B5EF4-FFF2-40B4-BE49-F238E27FC236}">
                <a16:creationId xmlns:a16="http://schemas.microsoft.com/office/drawing/2014/main" id="{037EF393-356E-AA47-93E1-3D6017331FD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15394" y="5575980"/>
            <a:ext cx="1611957" cy="439247"/>
          </a:xfrm>
          <a:prstGeom prst="rect">
            <a:avLst/>
          </a:prstGeom>
        </p:spPr>
      </p:pic>
    </p:spTree>
    <p:extLst>
      <p:ext uri="{BB962C8B-B14F-4D97-AF65-F5344CB8AC3E}">
        <p14:creationId xmlns:p14="http://schemas.microsoft.com/office/powerpoint/2010/main" val="37797028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Join Us Text 2">
    <p:bg>
      <p:bgPr>
        <a:solidFill>
          <a:schemeClr val="bg1"/>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878F49F4-C792-5C4E-A3CE-275ADDCBB0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104"/>
          <a:stretch/>
        </p:blipFill>
        <p:spPr>
          <a:xfrm>
            <a:off x="6350" y="3161836"/>
            <a:ext cx="12179300" cy="3696164"/>
          </a:xfrm>
          <a:prstGeom prst="rect">
            <a:avLst/>
          </a:prstGeom>
        </p:spPr>
      </p:pic>
      <p:sp>
        <p:nvSpPr>
          <p:cNvPr id="4" name="Title 3">
            <a:extLst>
              <a:ext uri="{FF2B5EF4-FFF2-40B4-BE49-F238E27FC236}">
                <a16:creationId xmlns:a16="http://schemas.microsoft.com/office/drawing/2014/main" id="{0A401AB3-4443-4069-8501-813589C8CC9D}"/>
              </a:ext>
            </a:extLst>
          </p:cNvPr>
          <p:cNvSpPr>
            <a:spLocks noGrp="1"/>
          </p:cNvSpPr>
          <p:nvPr>
            <p:ph type="title"/>
          </p:nvPr>
        </p:nvSpPr>
        <p:spPr>
          <a:xfrm>
            <a:off x="1543665" y="854462"/>
            <a:ext cx="9193162" cy="5241537"/>
          </a:xfrm>
        </p:spPr>
        <p:txBody>
          <a:bodyPr tIns="1005840" anchor="ctr" anchorCtr="0"/>
          <a:lstStyle>
            <a:lvl1pPr>
              <a:defRPr sz="6200">
                <a:solidFill>
                  <a:schemeClr val="tx1"/>
                </a:solidFill>
              </a:defRPr>
            </a:lvl1pPr>
          </a:lstStyle>
          <a:p>
            <a:r>
              <a:rPr lang="en-US"/>
              <a:t>Click to edit Master title style</a:t>
            </a:r>
          </a:p>
        </p:txBody>
      </p:sp>
      <p:sp>
        <p:nvSpPr>
          <p:cNvPr id="10" name="Rectangle 9">
            <a:extLst>
              <a:ext uri="{FF2B5EF4-FFF2-40B4-BE49-F238E27FC236}">
                <a16:creationId xmlns:a16="http://schemas.microsoft.com/office/drawing/2014/main" id="{25E912E6-8ABE-4D42-B887-0E120EF33B76}"/>
              </a:ext>
            </a:extLst>
          </p:cNvPr>
          <p:cNvSpPr/>
          <p:nvPr userDrawn="1"/>
        </p:nvSpPr>
        <p:spPr>
          <a:xfrm>
            <a:off x="461963" y="447675"/>
            <a:ext cx="11268073" cy="5962650"/>
          </a:xfrm>
          <a:prstGeom prst="rect">
            <a:avLst/>
          </a:prstGeom>
          <a:noFill/>
          <a:ln w="184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FF19669-7B78-9143-801E-ABD3C4717E5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06695" y="5570913"/>
            <a:ext cx="1613363" cy="438834"/>
          </a:xfrm>
          <a:prstGeom prst="rect">
            <a:avLst/>
          </a:prstGeom>
        </p:spPr>
      </p:pic>
    </p:spTree>
    <p:extLst>
      <p:ext uri="{BB962C8B-B14F-4D97-AF65-F5344CB8AC3E}">
        <p14:creationId xmlns:p14="http://schemas.microsoft.com/office/powerpoint/2010/main" val="4280478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Join Us Text 3">
    <p:bg>
      <p:bgPr>
        <a:solidFill>
          <a:schemeClr val="bg1"/>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9FBD62E-9BE3-D848-B14A-7AB85AB149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310"/>
          <a:stretch/>
        </p:blipFill>
        <p:spPr>
          <a:xfrm>
            <a:off x="6350" y="4136077"/>
            <a:ext cx="12179300" cy="2721923"/>
          </a:xfrm>
          <a:prstGeom prst="rect">
            <a:avLst/>
          </a:prstGeom>
        </p:spPr>
      </p:pic>
      <p:sp>
        <p:nvSpPr>
          <p:cNvPr id="4" name="Title 3">
            <a:extLst>
              <a:ext uri="{FF2B5EF4-FFF2-40B4-BE49-F238E27FC236}">
                <a16:creationId xmlns:a16="http://schemas.microsoft.com/office/drawing/2014/main" id="{0A401AB3-4443-4069-8501-813589C8CC9D}"/>
              </a:ext>
            </a:extLst>
          </p:cNvPr>
          <p:cNvSpPr>
            <a:spLocks noGrp="1"/>
          </p:cNvSpPr>
          <p:nvPr>
            <p:ph type="title"/>
          </p:nvPr>
        </p:nvSpPr>
        <p:spPr>
          <a:xfrm>
            <a:off x="1543665" y="854462"/>
            <a:ext cx="9193162" cy="5241537"/>
          </a:xfrm>
        </p:spPr>
        <p:txBody>
          <a:bodyPr tIns="1005840" anchor="ctr" anchorCtr="0"/>
          <a:lstStyle>
            <a:lvl1pPr>
              <a:defRPr sz="6200">
                <a:solidFill>
                  <a:schemeClr val="tx1"/>
                </a:solidFill>
              </a:defRPr>
            </a:lvl1pPr>
          </a:lstStyle>
          <a:p>
            <a:r>
              <a:rPr lang="en-US"/>
              <a:t>Click to edit Master title style</a:t>
            </a:r>
          </a:p>
        </p:txBody>
      </p:sp>
      <p:sp>
        <p:nvSpPr>
          <p:cNvPr id="10" name="Rectangle 9">
            <a:extLst>
              <a:ext uri="{FF2B5EF4-FFF2-40B4-BE49-F238E27FC236}">
                <a16:creationId xmlns:a16="http://schemas.microsoft.com/office/drawing/2014/main" id="{25E912E6-8ABE-4D42-B887-0E120EF33B76}"/>
              </a:ext>
            </a:extLst>
          </p:cNvPr>
          <p:cNvSpPr/>
          <p:nvPr userDrawn="1"/>
        </p:nvSpPr>
        <p:spPr>
          <a:xfrm>
            <a:off x="461963" y="447675"/>
            <a:ext cx="11268073" cy="5962650"/>
          </a:xfrm>
          <a:prstGeom prst="rect">
            <a:avLst/>
          </a:prstGeom>
          <a:noFill/>
          <a:ln w="184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CB5B2EB-9258-0348-A471-3967A8C68A4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06695" y="5570913"/>
            <a:ext cx="1613363" cy="438834"/>
          </a:xfrm>
          <a:prstGeom prst="rect">
            <a:avLst/>
          </a:prstGeom>
        </p:spPr>
      </p:pic>
    </p:spTree>
    <p:extLst>
      <p:ext uri="{BB962C8B-B14F-4D97-AF65-F5344CB8AC3E}">
        <p14:creationId xmlns:p14="http://schemas.microsoft.com/office/powerpoint/2010/main" val="33885483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0AF97E5D-DA5F-B742-AF4C-4B88F74356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6104"/>
          <a:stretch/>
        </p:blipFill>
        <p:spPr>
          <a:xfrm>
            <a:off x="6350" y="3161836"/>
            <a:ext cx="12179300" cy="3696164"/>
          </a:xfrm>
          <a:prstGeom prst="rect">
            <a:avLst/>
          </a:prstGeom>
        </p:spPr>
      </p:pic>
      <p:sp>
        <p:nvSpPr>
          <p:cNvPr id="4" name="Slide Number Placeholder 3">
            <a:extLst>
              <a:ext uri="{FF2B5EF4-FFF2-40B4-BE49-F238E27FC236}">
                <a16:creationId xmlns:a16="http://schemas.microsoft.com/office/drawing/2014/main" id="{9EDCB791-9648-4D61-81CD-0015B2EDF0B0}"/>
              </a:ext>
            </a:extLst>
          </p:cNvPr>
          <p:cNvSpPr>
            <a:spLocks noGrp="1"/>
          </p:cNvSpPr>
          <p:nvPr>
            <p:ph type="sldNum" sz="quarter" idx="12"/>
          </p:nvPr>
        </p:nvSpPr>
        <p:spPr/>
        <p:txBody>
          <a:bodyPr/>
          <a:lstStyle/>
          <a:p>
            <a:fld id="{986BD3BC-ECEA-4736-8442-17C48683CD7A}" type="slidenum">
              <a:rPr lang="en-US" smtClean="0"/>
              <a:t>‹#›</a:t>
            </a:fld>
            <a:endParaRPr lang="en-US"/>
          </a:p>
        </p:txBody>
      </p:sp>
    </p:spTree>
    <p:extLst>
      <p:ext uri="{BB962C8B-B14F-4D97-AF65-F5344CB8AC3E}">
        <p14:creationId xmlns:p14="http://schemas.microsoft.com/office/powerpoint/2010/main" val="26560534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9D9BA87F-F94E-2547-8D0D-4850B271767F}"/>
              </a:ext>
            </a:extLst>
          </p:cNvPr>
          <p:cNvSpPr>
            <a:spLocks noGrp="1"/>
          </p:cNvSpPr>
          <p:nvPr>
            <p:ph type="title" hasCustomPrompt="1"/>
          </p:nvPr>
        </p:nvSpPr>
        <p:spPr/>
        <p:txBody>
          <a:bodyPr/>
          <a:lstStyle>
            <a:lvl1pPr>
              <a:defRPr/>
            </a:lvl1pPr>
          </a:lstStyle>
          <a:p>
            <a:r>
              <a:rPr lang="en-US"/>
              <a:t>[Slide title]</a:t>
            </a:r>
          </a:p>
        </p:txBody>
      </p:sp>
      <p:sp>
        <p:nvSpPr>
          <p:cNvPr id="3" name="Content Placeholder 1">
            <a:extLst>
              <a:ext uri="{FF2B5EF4-FFF2-40B4-BE49-F238E27FC236}">
                <a16:creationId xmlns:a16="http://schemas.microsoft.com/office/drawing/2014/main" id="{5ACDF6B2-62B8-404E-8D30-594804419392}"/>
              </a:ext>
            </a:extLst>
          </p:cNvPr>
          <p:cNvSpPr>
            <a:spLocks noGrp="1"/>
          </p:cNvSpPr>
          <p:nvPr>
            <p:ph idx="1"/>
          </p:nvPr>
        </p:nvSpPr>
        <p:spPr>
          <a:xfrm>
            <a:off x="457200" y="1600200"/>
            <a:ext cx="11277600" cy="4568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a:extLst>
              <a:ext uri="{FF2B5EF4-FFF2-40B4-BE49-F238E27FC236}">
                <a16:creationId xmlns:a16="http://schemas.microsoft.com/office/drawing/2014/main" id="{16C968B0-98BE-A54C-8F1A-69CB67A0FBF6}"/>
              </a:ext>
            </a:extLst>
          </p:cNvPr>
          <p:cNvSpPr>
            <a:spLocks noGrp="1"/>
          </p:cNvSpPr>
          <p:nvPr>
            <p:ph type="sldNum" sz="quarter" idx="10"/>
          </p:nvPr>
        </p:nvSpPr>
        <p:spPr/>
        <p:txBody>
          <a:bodyPr/>
          <a:lstStyle/>
          <a:p>
            <a:fld id="{000F85C7-EC28-5C4D-9577-C5634B07539F}" type="slidenum">
              <a:rPr lang="en-US" smtClean="0"/>
              <a:pPr/>
              <a:t>‹#›</a:t>
            </a:fld>
            <a:endParaRPr lang="en-US"/>
          </a:p>
        </p:txBody>
      </p:sp>
    </p:spTree>
    <p:extLst>
      <p:ext uri="{BB962C8B-B14F-4D97-AF65-F5344CB8AC3E}">
        <p14:creationId xmlns:p14="http://schemas.microsoft.com/office/powerpoint/2010/main" val="12379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able of Contents Two Colum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B2AE7B3-5FEA-474B-85F2-8161BFC1EB50}"/>
              </a:ext>
            </a:extLst>
          </p:cNvPr>
          <p:cNvSpPr>
            <a:spLocks noGrp="1"/>
          </p:cNvSpPr>
          <p:nvPr>
            <p:ph type="pic" sz="quarter" idx="13"/>
          </p:nvPr>
        </p:nvSpPr>
        <p:spPr>
          <a:xfrm>
            <a:off x="0" y="0"/>
            <a:ext cx="12192000" cy="6858000"/>
          </a:xfrm>
          <a:solidFill>
            <a:schemeClr val="bg1">
              <a:lumMod val="95000"/>
            </a:schemeClr>
          </a:solidFill>
        </p:spPr>
        <p:txBody>
          <a:bodyPr/>
          <a:lstStyle>
            <a:lvl1pPr algn="ctr">
              <a:defRPr/>
            </a:lvl1pPr>
          </a:lstStyle>
          <a:p>
            <a:r>
              <a:rPr lang="en-US"/>
              <a:t>Click icon to add picture</a:t>
            </a:r>
          </a:p>
        </p:txBody>
      </p:sp>
      <p:sp>
        <p:nvSpPr>
          <p:cNvPr id="14" name="Text Placeholder 13">
            <a:extLst>
              <a:ext uri="{FF2B5EF4-FFF2-40B4-BE49-F238E27FC236}">
                <a16:creationId xmlns:a16="http://schemas.microsoft.com/office/drawing/2014/main" id="{1F48BAE1-D691-485F-99E2-C8AB54DE6110}"/>
              </a:ext>
            </a:extLst>
          </p:cNvPr>
          <p:cNvSpPr>
            <a:spLocks noGrp="1"/>
          </p:cNvSpPr>
          <p:nvPr>
            <p:ph type="body" sz="quarter" idx="15"/>
          </p:nvPr>
        </p:nvSpPr>
        <p:spPr>
          <a:xfrm>
            <a:off x="461963" y="447674"/>
            <a:ext cx="11268073" cy="5953125"/>
          </a:xfrm>
          <a:solidFill>
            <a:schemeClr val="bg1"/>
          </a:solidFill>
          <a:ln w="184150" cap="sq">
            <a:solidFill>
              <a:schemeClr val="tx1"/>
            </a:solidFill>
            <a:miter lim="800000"/>
          </a:ln>
        </p:spPr>
        <p:txBody>
          <a:bodyPr lIns="429768" tIns="704088" rIns="0"/>
          <a:lstStyle>
            <a:lvl1pPr marL="0" indent="0">
              <a:buNone/>
              <a:defRPr sz="3000" b="1">
                <a:latin typeface="+mj-lt"/>
              </a:defRPr>
            </a:lvl1pPr>
          </a:lstStyle>
          <a:p>
            <a:pPr lvl="0"/>
            <a:r>
              <a:rPr lang="en-US"/>
              <a:t>Click to edit Master text styles</a:t>
            </a:r>
          </a:p>
        </p:txBody>
      </p:sp>
      <p:sp>
        <p:nvSpPr>
          <p:cNvPr id="16" name="Text Placeholder 15">
            <a:extLst>
              <a:ext uri="{FF2B5EF4-FFF2-40B4-BE49-F238E27FC236}">
                <a16:creationId xmlns:a16="http://schemas.microsoft.com/office/drawing/2014/main" id="{D07271C1-B245-4D13-BE75-537E3A8B5804}"/>
              </a:ext>
            </a:extLst>
          </p:cNvPr>
          <p:cNvSpPr>
            <a:spLocks noGrp="1"/>
          </p:cNvSpPr>
          <p:nvPr>
            <p:ph type="body" sz="quarter" idx="16"/>
          </p:nvPr>
        </p:nvSpPr>
        <p:spPr>
          <a:xfrm>
            <a:off x="901862" y="1789350"/>
            <a:ext cx="10382437" cy="4306650"/>
          </a:xfrm>
        </p:spPr>
        <p:txBody>
          <a:bodyPr numCol="2" spcCol="365760">
            <a:noAutofit/>
          </a:bodyPr>
          <a:lstStyle>
            <a:lvl1pPr marL="512763" indent="-512763">
              <a:lnSpc>
                <a:spcPct val="113000"/>
              </a:lnSpc>
              <a:spcBef>
                <a:spcPts val="1300"/>
              </a:spcBef>
              <a:buFont typeface="+mj-lt"/>
              <a:buAutoNum type="romanUcPeriod"/>
              <a:defRPr sz="1800" b="1" cap="all" spc="100" baseline="0">
                <a:solidFill>
                  <a:schemeClr val="accent5"/>
                </a:solidFill>
                <a:latin typeface="+mj-lt"/>
              </a:defRPr>
            </a:lvl1pPr>
            <a:lvl2pPr marL="800100" indent="-342900">
              <a:buFont typeface="+mj-lt"/>
              <a:buAutoNum type="alphaUcPeriod"/>
              <a:defRPr/>
            </a:lvl2pPr>
            <a:lvl3pPr marL="1257300" indent="-342900">
              <a:buFont typeface="+mj-lt"/>
              <a:buAutoNum type="arabicPeriod"/>
              <a:defRPr/>
            </a:lvl3pPr>
            <a:lvl4pPr marL="1714500" indent="-342900">
              <a:buFont typeface="+mj-lt"/>
              <a:buAutoNum type="alphaLcPeriod"/>
              <a:defRPr/>
            </a:lvl4pPr>
            <a:lvl5pPr marL="2171700" indent="-342900">
              <a:buFont typeface="+mj-lt"/>
              <a:buAutoNum type="arabicParenR"/>
              <a:defRPr/>
            </a:lvl5pPr>
            <a:lvl6pPr marL="2286000" indent="0">
              <a:buFont typeface="+mj-lt"/>
              <a:buNone/>
              <a:defRPr sz="14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10923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CD4D62C-8EA9-44FC-83B2-701A7A41EF41}"/>
              </a:ext>
            </a:extLst>
          </p:cNvPr>
          <p:cNvSpPr>
            <a:spLocks noGrp="1"/>
          </p:cNvSpPr>
          <p:nvPr>
            <p:ph type="title" hasCustomPrompt="1"/>
          </p:nvPr>
        </p:nvSpPr>
        <p:spPr/>
        <p:txBody>
          <a:bodyPr/>
          <a:lstStyle/>
          <a:p>
            <a:r>
              <a:rPr lang="en-US"/>
              <a:t>[Slide title]</a:t>
            </a:r>
          </a:p>
        </p:txBody>
      </p:sp>
      <p:sp>
        <p:nvSpPr>
          <p:cNvPr id="3" name="Slide Number">
            <a:extLst>
              <a:ext uri="{FF2B5EF4-FFF2-40B4-BE49-F238E27FC236}">
                <a16:creationId xmlns:a16="http://schemas.microsoft.com/office/drawing/2014/main" id="{6E475588-47DB-0041-A49C-8F0EF8600652}"/>
              </a:ext>
            </a:extLst>
          </p:cNvPr>
          <p:cNvSpPr>
            <a:spLocks noGrp="1"/>
          </p:cNvSpPr>
          <p:nvPr>
            <p:ph type="sldNum" sz="quarter" idx="10"/>
          </p:nvPr>
        </p:nvSpPr>
        <p:spPr/>
        <p:txBody>
          <a:bodyPr/>
          <a:lstStyle/>
          <a:p>
            <a:fld id="{000F85C7-EC28-5C4D-9577-C5634B07539F}" type="slidenum">
              <a:rPr lang="en-US" smtClean="0"/>
              <a:pPr/>
              <a:t>‹#›</a:t>
            </a:fld>
            <a:endParaRPr lang="en-US"/>
          </a:p>
        </p:txBody>
      </p:sp>
    </p:spTree>
    <p:extLst>
      <p:ext uri="{BB962C8B-B14F-4D97-AF65-F5344CB8AC3E}">
        <p14:creationId xmlns:p14="http://schemas.microsoft.com/office/powerpoint/2010/main" val="258313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BD793F1-BEC4-734E-863A-01281966BC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614415C1-F72D-4510-AB0A-C2032259CDE9}"/>
              </a:ext>
            </a:extLst>
          </p:cNvPr>
          <p:cNvSpPr>
            <a:spLocks noGrp="1"/>
          </p:cNvSpPr>
          <p:nvPr>
            <p:ph type="title" hasCustomPrompt="1"/>
          </p:nvPr>
        </p:nvSpPr>
        <p:spPr>
          <a:xfrm>
            <a:off x="590550" y="2002631"/>
            <a:ext cx="11010900" cy="2852737"/>
          </a:xfrm>
        </p:spPr>
        <p:txBody>
          <a:bodyPr anchor="ctr" anchorCtr="0"/>
          <a:lstStyle>
            <a:lvl1pPr algn="ctr">
              <a:defRPr sz="6000" cap="all" spc="150" baseline="0">
                <a:solidFill>
                  <a:schemeClr val="bg1"/>
                </a:solidFill>
              </a:defRPr>
            </a:lvl1pPr>
          </a:lstStyle>
          <a:p>
            <a:r>
              <a:rPr lang="en-US"/>
              <a:t>Click to edit Master  </a:t>
            </a:r>
          </a:p>
        </p:txBody>
      </p:sp>
      <p:sp>
        <p:nvSpPr>
          <p:cNvPr id="6" name="Slide Number Placeholder 5">
            <a:extLst>
              <a:ext uri="{FF2B5EF4-FFF2-40B4-BE49-F238E27FC236}">
                <a16:creationId xmlns:a16="http://schemas.microsoft.com/office/drawing/2014/main" id="{749B9D68-A291-4DDF-87E5-B677E20BD84B}"/>
              </a:ext>
            </a:extLst>
          </p:cNvPr>
          <p:cNvSpPr>
            <a:spLocks noGrp="1"/>
          </p:cNvSpPr>
          <p:nvPr>
            <p:ph type="sldNum" sz="quarter" idx="12"/>
          </p:nvPr>
        </p:nvSpPr>
        <p:spPr bwMode="black"/>
        <p:txBody>
          <a:bodyPr/>
          <a:lstStyle>
            <a:lvl1pPr>
              <a:defRPr>
                <a:solidFill>
                  <a:schemeClr val="bg1"/>
                </a:solidFill>
              </a:defRPr>
            </a:lvl1pPr>
          </a:lstStyle>
          <a:p>
            <a:fld id="{986BD3BC-ECEA-4736-8442-17C48683CD7A}" type="slidenum">
              <a:rPr lang="en-US" smtClean="0"/>
              <a:pPr/>
              <a:t>‹#›</a:t>
            </a:fld>
            <a:endParaRPr lang="en-US"/>
          </a:p>
        </p:txBody>
      </p:sp>
      <p:cxnSp>
        <p:nvCxnSpPr>
          <p:cNvPr id="8" name="Straight Connector 7">
            <a:extLst>
              <a:ext uri="{FF2B5EF4-FFF2-40B4-BE49-F238E27FC236}">
                <a16:creationId xmlns:a16="http://schemas.microsoft.com/office/drawing/2014/main" id="{46C2AE31-92F3-49A9-81D3-96BC79C4E63B}"/>
              </a:ext>
            </a:extLst>
          </p:cNvPr>
          <p:cNvCxnSpPr>
            <a:cxnSpLocks/>
          </p:cNvCxnSpPr>
          <p:nvPr userDrawn="1"/>
        </p:nvCxnSpPr>
        <p:spPr bwMode="black">
          <a:xfrm>
            <a:off x="11418570" y="6507147"/>
            <a:ext cx="0" cy="128016"/>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06CFF31-4F99-1B4B-8AC3-C8DCCDEE235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44273" y="6467087"/>
            <a:ext cx="909906" cy="247494"/>
          </a:xfrm>
          <a:prstGeom prst="rect">
            <a:avLst/>
          </a:prstGeom>
        </p:spPr>
      </p:pic>
    </p:spTree>
    <p:extLst>
      <p:ext uri="{BB962C8B-B14F-4D97-AF65-F5344CB8AC3E}">
        <p14:creationId xmlns:p14="http://schemas.microsoft.com/office/powerpoint/2010/main" val="1484878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4DEBD9DF-CFDC-1946-B04A-F3F954976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614415C1-F72D-4510-AB0A-C2032259CDE9}"/>
              </a:ext>
            </a:extLst>
          </p:cNvPr>
          <p:cNvSpPr>
            <a:spLocks noGrp="1"/>
          </p:cNvSpPr>
          <p:nvPr>
            <p:ph type="title" hasCustomPrompt="1"/>
          </p:nvPr>
        </p:nvSpPr>
        <p:spPr>
          <a:xfrm>
            <a:off x="590550" y="2002631"/>
            <a:ext cx="11010900" cy="2852737"/>
          </a:xfrm>
        </p:spPr>
        <p:txBody>
          <a:bodyPr anchor="ctr" anchorCtr="0"/>
          <a:lstStyle>
            <a:lvl1pPr algn="ctr">
              <a:defRPr sz="6000" cap="all" spc="150" baseline="0">
                <a:solidFill>
                  <a:schemeClr val="bg1"/>
                </a:solidFill>
              </a:defRPr>
            </a:lvl1pPr>
          </a:lstStyle>
          <a:p>
            <a:r>
              <a:rPr lang="en-US"/>
              <a:t>Click to edit Master  </a:t>
            </a:r>
          </a:p>
        </p:txBody>
      </p:sp>
      <p:sp>
        <p:nvSpPr>
          <p:cNvPr id="6" name="Slide Number Placeholder 5">
            <a:extLst>
              <a:ext uri="{FF2B5EF4-FFF2-40B4-BE49-F238E27FC236}">
                <a16:creationId xmlns:a16="http://schemas.microsoft.com/office/drawing/2014/main" id="{749B9D68-A291-4DDF-87E5-B677E20BD84B}"/>
              </a:ext>
            </a:extLst>
          </p:cNvPr>
          <p:cNvSpPr>
            <a:spLocks noGrp="1"/>
          </p:cNvSpPr>
          <p:nvPr>
            <p:ph type="sldNum" sz="quarter" idx="12"/>
          </p:nvPr>
        </p:nvSpPr>
        <p:spPr/>
        <p:txBody>
          <a:bodyPr/>
          <a:lstStyle>
            <a:lvl1pPr>
              <a:defRPr>
                <a:solidFill>
                  <a:schemeClr val="bg1"/>
                </a:solidFill>
              </a:defRPr>
            </a:lvl1pPr>
          </a:lstStyle>
          <a:p>
            <a:fld id="{986BD3BC-ECEA-4736-8442-17C48683CD7A}" type="slidenum">
              <a:rPr lang="en-US" smtClean="0"/>
              <a:pPr/>
              <a:t>‹#›</a:t>
            </a:fld>
            <a:endParaRPr lang="en-US"/>
          </a:p>
        </p:txBody>
      </p:sp>
      <p:cxnSp>
        <p:nvCxnSpPr>
          <p:cNvPr id="8" name="Straight Connector 7">
            <a:extLst>
              <a:ext uri="{FF2B5EF4-FFF2-40B4-BE49-F238E27FC236}">
                <a16:creationId xmlns:a16="http://schemas.microsoft.com/office/drawing/2014/main" id="{1CA11A93-7781-42D9-9EC4-7F5E1153B9E6}"/>
              </a:ext>
            </a:extLst>
          </p:cNvPr>
          <p:cNvCxnSpPr>
            <a:cxnSpLocks/>
          </p:cNvCxnSpPr>
          <p:nvPr userDrawn="1"/>
        </p:nvCxnSpPr>
        <p:spPr>
          <a:xfrm>
            <a:off x="11418570" y="6507147"/>
            <a:ext cx="0" cy="128016"/>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E1D949-6C61-954D-A526-E7F59AAAD7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44273" y="6467087"/>
            <a:ext cx="909906" cy="247494"/>
          </a:xfrm>
          <a:prstGeom prst="rect">
            <a:avLst/>
          </a:prstGeom>
        </p:spPr>
      </p:pic>
    </p:spTree>
    <p:extLst>
      <p:ext uri="{BB962C8B-B14F-4D97-AF65-F5344CB8AC3E}">
        <p14:creationId xmlns:p14="http://schemas.microsoft.com/office/powerpoint/2010/main" val="857578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Section Header Blu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E9C7B99F-F48A-CF4C-B8C9-B57F5DE597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614415C1-F72D-4510-AB0A-C2032259CDE9}"/>
              </a:ext>
            </a:extLst>
          </p:cNvPr>
          <p:cNvSpPr>
            <a:spLocks noGrp="1"/>
          </p:cNvSpPr>
          <p:nvPr>
            <p:ph type="title" hasCustomPrompt="1"/>
          </p:nvPr>
        </p:nvSpPr>
        <p:spPr>
          <a:xfrm>
            <a:off x="590550" y="2002631"/>
            <a:ext cx="11010900" cy="2852737"/>
          </a:xfrm>
        </p:spPr>
        <p:txBody>
          <a:bodyPr anchor="ctr" anchorCtr="0"/>
          <a:lstStyle>
            <a:lvl1pPr algn="ctr">
              <a:defRPr sz="6000" cap="all" spc="150" baseline="0">
                <a:solidFill>
                  <a:schemeClr val="bg1"/>
                </a:solidFill>
              </a:defRPr>
            </a:lvl1pPr>
          </a:lstStyle>
          <a:p>
            <a:r>
              <a:rPr lang="en-US"/>
              <a:t>Click to edit Master  </a:t>
            </a:r>
          </a:p>
        </p:txBody>
      </p:sp>
      <p:sp>
        <p:nvSpPr>
          <p:cNvPr id="6" name="Slide Number Placeholder 5">
            <a:extLst>
              <a:ext uri="{FF2B5EF4-FFF2-40B4-BE49-F238E27FC236}">
                <a16:creationId xmlns:a16="http://schemas.microsoft.com/office/drawing/2014/main" id="{749B9D68-A291-4DDF-87E5-B677E20BD84B}"/>
              </a:ext>
            </a:extLst>
          </p:cNvPr>
          <p:cNvSpPr>
            <a:spLocks noGrp="1"/>
          </p:cNvSpPr>
          <p:nvPr>
            <p:ph type="sldNum" sz="quarter" idx="12"/>
          </p:nvPr>
        </p:nvSpPr>
        <p:spPr/>
        <p:txBody>
          <a:bodyPr/>
          <a:lstStyle>
            <a:lvl1pPr>
              <a:defRPr>
                <a:solidFill>
                  <a:schemeClr val="tx1"/>
                </a:solidFill>
              </a:defRPr>
            </a:lvl1pPr>
          </a:lstStyle>
          <a:p>
            <a:fld id="{986BD3BC-ECEA-4736-8442-17C48683CD7A}" type="slidenum">
              <a:rPr lang="en-US" smtClean="0"/>
              <a:pPr/>
              <a:t>‹#›</a:t>
            </a:fld>
            <a:endParaRPr lang="en-US"/>
          </a:p>
        </p:txBody>
      </p:sp>
      <p:cxnSp>
        <p:nvCxnSpPr>
          <p:cNvPr id="8" name="Straight Connector 7">
            <a:extLst>
              <a:ext uri="{FF2B5EF4-FFF2-40B4-BE49-F238E27FC236}">
                <a16:creationId xmlns:a16="http://schemas.microsoft.com/office/drawing/2014/main" id="{1CA11A93-7781-42D9-9EC4-7F5E1153B9E6}"/>
              </a:ext>
            </a:extLst>
          </p:cNvPr>
          <p:cNvCxnSpPr>
            <a:cxnSpLocks/>
          </p:cNvCxnSpPr>
          <p:nvPr userDrawn="1"/>
        </p:nvCxnSpPr>
        <p:spPr>
          <a:xfrm>
            <a:off x="11418570" y="6507147"/>
            <a:ext cx="0" cy="128016"/>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E1D949-6C61-954D-A526-E7F59AAAD7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44273" y="6467087"/>
            <a:ext cx="909906" cy="247494"/>
          </a:xfrm>
          <a:prstGeom prst="rect">
            <a:avLst/>
          </a:prstGeom>
        </p:spPr>
      </p:pic>
      <p:pic>
        <p:nvPicPr>
          <p:cNvPr id="7" name="Picture 6">
            <a:extLst>
              <a:ext uri="{FF2B5EF4-FFF2-40B4-BE49-F238E27FC236}">
                <a16:creationId xmlns:a16="http://schemas.microsoft.com/office/drawing/2014/main" id="{5625ED23-A372-4BF8-99DC-A5580C1020F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444634" y="6468129"/>
            <a:ext cx="909183" cy="247297"/>
          </a:xfrm>
          <a:prstGeom prst="rect">
            <a:avLst/>
          </a:prstGeom>
        </p:spPr>
      </p:pic>
    </p:spTree>
    <p:extLst>
      <p:ext uri="{BB962C8B-B14F-4D97-AF65-F5344CB8AC3E}">
        <p14:creationId xmlns:p14="http://schemas.microsoft.com/office/powerpoint/2010/main" val="633405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Section Header Blu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9C7B99F-F48A-CF4C-B8C9-B57F5DE597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614415C1-F72D-4510-AB0A-C2032259CDE9}"/>
              </a:ext>
            </a:extLst>
          </p:cNvPr>
          <p:cNvSpPr>
            <a:spLocks noGrp="1"/>
          </p:cNvSpPr>
          <p:nvPr>
            <p:ph type="title" hasCustomPrompt="1"/>
          </p:nvPr>
        </p:nvSpPr>
        <p:spPr>
          <a:xfrm>
            <a:off x="590550" y="2002631"/>
            <a:ext cx="11010900" cy="2852737"/>
          </a:xfrm>
        </p:spPr>
        <p:txBody>
          <a:bodyPr anchor="ctr" anchorCtr="0"/>
          <a:lstStyle>
            <a:lvl1pPr algn="ctr">
              <a:defRPr sz="6000" cap="all" spc="150" baseline="0">
                <a:solidFill>
                  <a:schemeClr val="bg1"/>
                </a:solidFill>
              </a:defRPr>
            </a:lvl1pPr>
          </a:lstStyle>
          <a:p>
            <a:r>
              <a:rPr lang="en-US"/>
              <a:t>Click to edit Master  </a:t>
            </a:r>
          </a:p>
        </p:txBody>
      </p:sp>
      <p:sp>
        <p:nvSpPr>
          <p:cNvPr id="6" name="Slide Number Placeholder 5">
            <a:extLst>
              <a:ext uri="{FF2B5EF4-FFF2-40B4-BE49-F238E27FC236}">
                <a16:creationId xmlns:a16="http://schemas.microsoft.com/office/drawing/2014/main" id="{749B9D68-A291-4DDF-87E5-B677E20BD84B}"/>
              </a:ext>
            </a:extLst>
          </p:cNvPr>
          <p:cNvSpPr>
            <a:spLocks noGrp="1"/>
          </p:cNvSpPr>
          <p:nvPr>
            <p:ph type="sldNum" sz="quarter" idx="12"/>
          </p:nvPr>
        </p:nvSpPr>
        <p:spPr/>
        <p:txBody>
          <a:bodyPr/>
          <a:lstStyle>
            <a:lvl1pPr>
              <a:defRPr>
                <a:solidFill>
                  <a:schemeClr val="tx1"/>
                </a:solidFill>
              </a:defRPr>
            </a:lvl1pPr>
          </a:lstStyle>
          <a:p>
            <a:fld id="{986BD3BC-ECEA-4736-8442-17C48683CD7A}" type="slidenum">
              <a:rPr lang="en-US" smtClean="0"/>
              <a:pPr/>
              <a:t>‹#›</a:t>
            </a:fld>
            <a:endParaRPr lang="en-US"/>
          </a:p>
        </p:txBody>
      </p:sp>
      <p:cxnSp>
        <p:nvCxnSpPr>
          <p:cNvPr id="8" name="Straight Connector 7">
            <a:extLst>
              <a:ext uri="{FF2B5EF4-FFF2-40B4-BE49-F238E27FC236}">
                <a16:creationId xmlns:a16="http://schemas.microsoft.com/office/drawing/2014/main" id="{1CA11A93-7781-42D9-9EC4-7F5E1153B9E6}"/>
              </a:ext>
            </a:extLst>
          </p:cNvPr>
          <p:cNvCxnSpPr>
            <a:cxnSpLocks/>
          </p:cNvCxnSpPr>
          <p:nvPr userDrawn="1"/>
        </p:nvCxnSpPr>
        <p:spPr>
          <a:xfrm>
            <a:off x="11418570" y="6507147"/>
            <a:ext cx="0" cy="128016"/>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E1D949-6C61-954D-A526-E7F59AAAD7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44273" y="6467087"/>
            <a:ext cx="909906" cy="247494"/>
          </a:xfrm>
          <a:prstGeom prst="rect">
            <a:avLst/>
          </a:prstGeom>
        </p:spPr>
      </p:pic>
      <p:pic>
        <p:nvPicPr>
          <p:cNvPr id="7" name="Picture 6">
            <a:extLst>
              <a:ext uri="{FF2B5EF4-FFF2-40B4-BE49-F238E27FC236}">
                <a16:creationId xmlns:a16="http://schemas.microsoft.com/office/drawing/2014/main" id="{5625ED23-A372-4BF8-99DC-A5580C1020F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444634" y="6468129"/>
            <a:ext cx="909183" cy="247297"/>
          </a:xfrm>
          <a:prstGeom prst="rect">
            <a:avLst/>
          </a:prstGeom>
        </p:spPr>
      </p:pic>
    </p:spTree>
    <p:extLst>
      <p:ext uri="{BB962C8B-B14F-4D97-AF65-F5344CB8AC3E}">
        <p14:creationId xmlns:p14="http://schemas.microsoft.com/office/powerpoint/2010/main" val="152779029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8BF55D-BFD2-4405-A961-A142B8B11337}"/>
              </a:ext>
            </a:extLst>
          </p:cNvPr>
          <p:cNvSpPr>
            <a:spLocks noGrp="1"/>
          </p:cNvSpPr>
          <p:nvPr>
            <p:ph type="title"/>
          </p:nvPr>
        </p:nvSpPr>
        <p:spPr>
          <a:xfrm>
            <a:off x="1493874" y="854463"/>
            <a:ext cx="10088526" cy="415498"/>
          </a:xfrm>
          <a:prstGeom prst="rect">
            <a:avLst/>
          </a:prstGeom>
        </p:spPr>
        <p:txBody>
          <a:bodyPr vert="horz" wrap="square"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21A6034C-73F2-4775-8269-E838B5F91456}"/>
              </a:ext>
            </a:extLst>
          </p:cNvPr>
          <p:cNvSpPr>
            <a:spLocks noGrp="1"/>
          </p:cNvSpPr>
          <p:nvPr>
            <p:ph type="body" idx="1"/>
          </p:nvPr>
        </p:nvSpPr>
        <p:spPr>
          <a:xfrm>
            <a:off x="554038" y="2124424"/>
            <a:ext cx="11028362" cy="39715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A115E38-067A-43FA-B0E3-47A1EC45C11C}"/>
              </a:ext>
            </a:extLst>
          </p:cNvPr>
          <p:cNvSpPr>
            <a:spLocks noGrp="1"/>
          </p:cNvSpPr>
          <p:nvPr>
            <p:ph type="sldNum" sz="quarter" idx="4"/>
          </p:nvPr>
        </p:nvSpPr>
        <p:spPr>
          <a:xfrm>
            <a:off x="11445240" y="6529281"/>
            <a:ext cx="137160" cy="123111"/>
          </a:xfrm>
          <a:prstGeom prst="rect">
            <a:avLst/>
          </a:prstGeom>
        </p:spPr>
        <p:txBody>
          <a:bodyPr vert="horz" wrap="square" lIns="0" tIns="0" rIns="0" bIns="0" rtlCol="0" anchor="ctr">
            <a:spAutoFit/>
          </a:bodyPr>
          <a:lstStyle>
            <a:lvl1pPr algn="r">
              <a:defRPr sz="800">
                <a:solidFill>
                  <a:schemeClr val="tx1"/>
                </a:solidFill>
                <a:latin typeface="+mj-lt"/>
              </a:defRPr>
            </a:lvl1pPr>
          </a:lstStyle>
          <a:p>
            <a:fld id="{986BD3BC-ECEA-4736-8442-17C48683CD7A}" type="slidenum">
              <a:rPr lang="en-US" smtClean="0"/>
              <a:pPr/>
              <a:t>‹#›</a:t>
            </a:fld>
            <a:endParaRPr lang="en-US"/>
          </a:p>
        </p:txBody>
      </p:sp>
      <p:cxnSp>
        <p:nvCxnSpPr>
          <p:cNvPr id="8" name="Straight Connector 7">
            <a:extLst>
              <a:ext uri="{FF2B5EF4-FFF2-40B4-BE49-F238E27FC236}">
                <a16:creationId xmlns:a16="http://schemas.microsoft.com/office/drawing/2014/main" id="{BFC6D4ED-F0D2-4947-95CF-C84C569FD0F0}"/>
              </a:ext>
            </a:extLst>
          </p:cNvPr>
          <p:cNvCxnSpPr>
            <a:cxnSpLocks/>
          </p:cNvCxnSpPr>
          <p:nvPr userDrawn="1"/>
        </p:nvCxnSpPr>
        <p:spPr>
          <a:xfrm>
            <a:off x="11418570" y="6507147"/>
            <a:ext cx="0" cy="128016"/>
          </a:xfrm>
          <a:prstGeom prst="line">
            <a:avLst/>
          </a:prstGeom>
          <a:ln w="635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FDF4918-88C9-124D-83A5-9479FA29F212}"/>
              </a:ext>
            </a:extLst>
          </p:cNvPr>
          <p:cNvPicPr>
            <a:picLocks noChangeAspect="1"/>
          </p:cNvPicPr>
          <p:nvPr userDrawn="1"/>
        </p:nvPicPr>
        <p:blipFill>
          <a:blip r:embed="rId52">
            <a:extLst>
              <a:ext uri="{28A0092B-C50C-407E-A947-70E740481C1C}">
                <a14:useLocalDpi xmlns:a14="http://schemas.microsoft.com/office/drawing/2010/main" val="0"/>
              </a:ext>
            </a:extLst>
          </a:blip>
          <a:srcRect/>
          <a:stretch/>
        </p:blipFill>
        <p:spPr>
          <a:xfrm>
            <a:off x="10444634" y="6468129"/>
            <a:ext cx="909183" cy="247297"/>
          </a:xfrm>
          <a:prstGeom prst="rect">
            <a:avLst/>
          </a:prstGeom>
        </p:spPr>
      </p:pic>
      <p:sp>
        <p:nvSpPr>
          <p:cNvPr id="4" name="Parallelogram 3">
            <a:extLst>
              <a:ext uri="{FF2B5EF4-FFF2-40B4-BE49-F238E27FC236}">
                <a16:creationId xmlns:a16="http://schemas.microsoft.com/office/drawing/2014/main" id="{11BB193A-AB54-9F4C-A2D6-FF9F8D6EE31C}"/>
              </a:ext>
            </a:extLst>
          </p:cNvPr>
          <p:cNvSpPr/>
          <p:nvPr userDrawn="1"/>
        </p:nvSpPr>
        <p:spPr>
          <a:xfrm>
            <a:off x="554038" y="854463"/>
            <a:ext cx="549048" cy="415498"/>
          </a:xfrm>
          <a:prstGeom prst="parallelogram">
            <a:avLst/>
          </a:prstGeom>
          <a:solidFill>
            <a:srgbClr val="0D8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C6EC460B-F67B-C041-836C-1DB0451790DC}"/>
              </a:ext>
            </a:extLst>
          </p:cNvPr>
          <p:cNvSpPr/>
          <p:nvPr userDrawn="1"/>
        </p:nvSpPr>
        <p:spPr>
          <a:xfrm>
            <a:off x="1048452" y="854463"/>
            <a:ext cx="408208" cy="415498"/>
          </a:xfrm>
          <a:prstGeom prst="parallelogram">
            <a:avLst/>
          </a:prstGeom>
          <a:solidFill>
            <a:srgbClr val="77C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354714"/>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51" r:id="rId6"/>
    <p:sldLayoutId id="2147483660" r:id="rId7"/>
    <p:sldLayoutId id="2147483694" r:id="rId8"/>
    <p:sldLayoutId id="2147483695" r:id="rId9"/>
    <p:sldLayoutId id="2147483696" r:id="rId10"/>
    <p:sldLayoutId id="2147483650" r:id="rId11"/>
    <p:sldLayoutId id="2147483664" r:id="rId12"/>
    <p:sldLayoutId id="2147483666" r:id="rId13"/>
    <p:sldLayoutId id="2147483652" r:id="rId14"/>
    <p:sldLayoutId id="2147483653" r:id="rId15"/>
    <p:sldLayoutId id="2147483662" r:id="rId16"/>
    <p:sldLayoutId id="2147483654" r:id="rId17"/>
    <p:sldLayoutId id="2147483661" r:id="rId18"/>
    <p:sldLayoutId id="2147483693" r:id="rId19"/>
    <p:sldLayoutId id="2147483663" r:id="rId20"/>
    <p:sldLayoutId id="2147483665" r:id="rId21"/>
    <p:sldLayoutId id="2147483667" r:id="rId22"/>
    <p:sldLayoutId id="2147483673" r:id="rId23"/>
    <p:sldLayoutId id="2147483668" r:id="rId24"/>
    <p:sldLayoutId id="2147483670" r:id="rId25"/>
    <p:sldLayoutId id="2147483669" r:id="rId26"/>
    <p:sldLayoutId id="2147483671" r:id="rId27"/>
    <p:sldLayoutId id="2147483672" r:id="rId28"/>
    <p:sldLayoutId id="2147483674" r:id="rId29"/>
    <p:sldLayoutId id="2147483675" r:id="rId30"/>
    <p:sldLayoutId id="2147483676" r:id="rId31"/>
    <p:sldLayoutId id="2147483677" r:id="rId32"/>
    <p:sldLayoutId id="2147483679" r:id="rId33"/>
    <p:sldLayoutId id="2147483680" r:id="rId34"/>
    <p:sldLayoutId id="2147483678" r:id="rId35"/>
    <p:sldLayoutId id="2147483690" r:id="rId36"/>
    <p:sldLayoutId id="2147483691" r:id="rId37"/>
    <p:sldLayoutId id="2147483692" r:id="rId38"/>
    <p:sldLayoutId id="2147483681" r:id="rId39"/>
    <p:sldLayoutId id="2147483682" r:id="rId40"/>
    <p:sldLayoutId id="2147483683" r:id="rId41"/>
    <p:sldLayoutId id="2147483684" r:id="rId42"/>
    <p:sldLayoutId id="2147483685" r:id="rId43"/>
    <p:sldLayoutId id="2147483686" r:id="rId44"/>
    <p:sldLayoutId id="2147483687" r:id="rId45"/>
    <p:sldLayoutId id="2147483688" r:id="rId46"/>
    <p:sldLayoutId id="2147483689" r:id="rId47"/>
    <p:sldLayoutId id="2147483655" r:id="rId48"/>
    <p:sldLayoutId id="2147483697" r:id="rId49"/>
    <p:sldLayoutId id="2147483698" r:id="rId50"/>
  </p:sldLayoutIdLst>
  <p:hf hdr="0" ftr="0" dt="0"/>
  <p:txStyles>
    <p:title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1400" kern="1200">
          <a:solidFill>
            <a:srgbClr val="445C80"/>
          </a:solidFill>
          <a:latin typeface="+mn-lt"/>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8" userDrawn="1">
          <p15:clr>
            <a:srgbClr val="F26B43"/>
          </p15:clr>
        </p15:guide>
        <p15:guide id="2" pos="349" userDrawn="1">
          <p15:clr>
            <a:srgbClr val="F26B43"/>
          </p15:clr>
        </p15:guide>
        <p15:guide id="3" orient="horz" pos="816" userDrawn="1">
          <p15:clr>
            <a:srgbClr val="F26B43"/>
          </p15:clr>
        </p15:guide>
        <p15:guide id="4" orient="horz" pos="1336" userDrawn="1">
          <p15:clr>
            <a:srgbClr val="F26B43"/>
          </p15:clr>
        </p15:guide>
        <p15:guide id="5" orient="horz" pos="3840" userDrawn="1">
          <p15:clr>
            <a:srgbClr val="F26B43"/>
          </p15:clr>
        </p15:guide>
        <p15:guide id="6" pos="7296" userDrawn="1">
          <p15:clr>
            <a:srgbClr val="F26B43"/>
          </p15:clr>
        </p15:guide>
        <p15:guide id="7" pos="496" userDrawn="1">
          <p15:clr>
            <a:srgbClr val="F26B43"/>
          </p15:clr>
        </p15:guide>
        <p15:guide id="8" pos="3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9.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enterprisecommunity.org/news/hud-section-4-capacity-building-grants-2024" TargetMode="External"/><Relationship Id="rId2" Type="http://schemas.openxmlformats.org/officeDocument/2006/relationships/hyperlink" Target="https://www.enterprisecommunity.org/impact-areas/partner-sustainability-and-growth/section-4?utm_source=mc&amp;utm_medium=email&amp;utm_campaign=section4urban&amp;utm_term=20241016-003a000001z2tTdAAI&amp;utm_content=Learn+more&amp;sfmckey=bXdoZXR0ZW5AZW50ZXJwcmlzZWNvbW11bml0eS5vcmc=&amp;j=368852&amp;sfmc_sub=11826390&amp;l=4175_HTML&amp;u=16175781&amp;mid=10965565&amp;jb=8002" TargetMode="Externa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mailto:eimmonen@enterprisecommunity.org" TargetMode="External"/><Relationship Id="rId2" Type="http://schemas.openxmlformats.org/officeDocument/2006/relationships/hyperlink" Target="https://wd5.myworkdaysite.com/en-US/recruiting/enterprisecommunity/EnterpriseCareers/job/Remote-Location/Director--Native-American-Programs_REQ2759"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hyperlink" Target="mailto:eimmonen@enterprisecommunity.org" TargetMode="External"/><Relationship Id="rId2" Type="http://schemas.openxmlformats.org/officeDocument/2006/relationships/image" Target="../media/image27.jpeg"/><Relationship Id="rId1" Type="http://schemas.openxmlformats.org/officeDocument/2006/relationships/slideLayout" Target="../slideLayouts/slideLayout39.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hyperlink" Target="mailto:eimmonen@enterprisecommunity.org" TargetMode="External"/><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0.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hyperlink" Target="https://www.enterprisecommunity.org/resources/california-tribal-housing-accelerator-academy-webinar-series"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4" Type="http://schemas.openxmlformats.org/officeDocument/2006/relationships/hyperlink" Target="https://nativedeveloperguide.enterprisecommunity.org/sampleexample-document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A8A98658-8916-441E-8155-9ACF46E9B0D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602" r="5602"/>
          <a:stretch/>
        </p:blipFill>
        <p:spPr>
          <a:xfrm>
            <a:off x="-1" y="0"/>
            <a:ext cx="12192001" cy="6858000"/>
          </a:xfrm>
        </p:spPr>
      </p:pic>
      <p:sp>
        <p:nvSpPr>
          <p:cNvPr id="7" name="Text Placeholder 6">
            <a:extLst>
              <a:ext uri="{FF2B5EF4-FFF2-40B4-BE49-F238E27FC236}">
                <a16:creationId xmlns:a16="http://schemas.microsoft.com/office/drawing/2014/main" id="{1779F76C-5132-4B2F-9476-3E60D6597EF9}"/>
              </a:ext>
            </a:extLst>
          </p:cNvPr>
          <p:cNvSpPr>
            <a:spLocks noGrp="1"/>
          </p:cNvSpPr>
          <p:nvPr>
            <p:ph type="body" sz="quarter" idx="14"/>
          </p:nvPr>
        </p:nvSpPr>
        <p:spPr>
          <a:xfrm>
            <a:off x="432619" y="447676"/>
            <a:ext cx="5034117" cy="5962650"/>
          </a:xfrm>
        </p:spPr>
        <p:txBody>
          <a:bodyPr tIns="1783080"/>
          <a:lstStyle/>
          <a:p>
            <a:r>
              <a:rPr lang="en-US" dirty="0"/>
              <a:t>California Housing Unhoused Relatives</a:t>
            </a:r>
          </a:p>
          <a:p>
            <a:pPr lvl="2"/>
            <a:r>
              <a:rPr lang="en-US" dirty="0"/>
              <a:t>Evelyn Immonen</a:t>
            </a:r>
          </a:p>
          <a:p>
            <a:pPr lvl="2"/>
            <a:r>
              <a:rPr lang="en-US" dirty="0"/>
              <a:t>Senior Program officer</a:t>
            </a:r>
          </a:p>
        </p:txBody>
      </p:sp>
      <p:sp>
        <p:nvSpPr>
          <p:cNvPr id="30" name="Text Placeholder 29">
            <a:extLst>
              <a:ext uri="{FF2B5EF4-FFF2-40B4-BE49-F238E27FC236}">
                <a16:creationId xmlns:a16="http://schemas.microsoft.com/office/drawing/2014/main" id="{CD1D87E6-A8A5-4741-9995-4E5B8D2B0A21}"/>
              </a:ext>
            </a:extLst>
          </p:cNvPr>
          <p:cNvSpPr>
            <a:spLocks noGrp="1"/>
          </p:cNvSpPr>
          <p:nvPr>
            <p:ph type="body" sz="quarter" idx="15"/>
          </p:nvPr>
        </p:nvSpPr>
        <p:spPr>
          <a:xfrm>
            <a:off x="891068" y="5828990"/>
            <a:ext cx="2517775" cy="110800"/>
          </a:xfrm>
        </p:spPr>
        <p:txBody>
          <a:bodyPr/>
          <a:lstStyle/>
          <a:p>
            <a:r>
              <a:rPr lang="en-US" b="1" dirty="0"/>
              <a:t>December 10, 2024</a:t>
            </a:r>
          </a:p>
        </p:txBody>
      </p:sp>
      <p:sp>
        <p:nvSpPr>
          <p:cNvPr id="17" name="Freeform 5">
            <a:extLst>
              <a:ext uri="{FF2B5EF4-FFF2-40B4-BE49-F238E27FC236}">
                <a16:creationId xmlns:a16="http://schemas.microsoft.com/office/drawing/2014/main" id="{E37BE7B0-59F3-412C-A52E-57822050981A}"/>
              </a:ext>
            </a:extLst>
          </p:cNvPr>
          <p:cNvSpPr>
            <a:spLocks noEditPoints="1"/>
          </p:cNvSpPr>
          <p:nvPr/>
        </p:nvSpPr>
        <p:spPr bwMode="black">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2CBED90E-70E5-9C46-B728-D7FF44E536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8488" y="902240"/>
            <a:ext cx="1812262" cy="493830"/>
          </a:xfrm>
          <a:prstGeom prst="rect">
            <a:avLst/>
          </a:prstGeom>
        </p:spPr>
      </p:pic>
    </p:spTree>
    <p:extLst>
      <p:ext uri="{BB962C8B-B14F-4D97-AF65-F5344CB8AC3E}">
        <p14:creationId xmlns:p14="http://schemas.microsoft.com/office/powerpoint/2010/main" val="4100853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16437-DD36-B473-0115-69FC2267907A}"/>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093FC980-1C5B-1FD2-55C6-0C9A56345CDD}"/>
              </a:ext>
            </a:extLst>
          </p:cNvPr>
          <p:cNvSpPr>
            <a:spLocks noGrp="1"/>
          </p:cNvSpPr>
          <p:nvPr>
            <p:ph type="title"/>
          </p:nvPr>
        </p:nvSpPr>
        <p:spPr>
          <a:xfrm>
            <a:off x="1493874" y="854463"/>
            <a:ext cx="10088526" cy="415498"/>
          </a:xfrm>
        </p:spPr>
        <p:txBody>
          <a:bodyPr/>
          <a:lstStyle/>
          <a:p>
            <a:r>
              <a:rPr lang="en-US" dirty="0"/>
              <a:t>TA IMPACT: </a:t>
            </a:r>
            <a:r>
              <a:rPr lang="en-US" dirty="0" err="1"/>
              <a:t>Homekey</a:t>
            </a:r>
            <a:r>
              <a:rPr lang="en-US" dirty="0"/>
              <a:t> Applications 2023</a:t>
            </a:r>
          </a:p>
        </p:txBody>
      </p:sp>
      <p:sp>
        <p:nvSpPr>
          <p:cNvPr id="12" name="Slide Number Placeholder 3">
            <a:extLst>
              <a:ext uri="{FF2B5EF4-FFF2-40B4-BE49-F238E27FC236}">
                <a16:creationId xmlns:a16="http://schemas.microsoft.com/office/drawing/2014/main" id="{5A38ED9C-F3B1-EA90-3D65-A6E19CAF2D97}"/>
              </a:ext>
            </a:extLst>
          </p:cNvPr>
          <p:cNvSpPr>
            <a:spLocks noGrp="1"/>
          </p:cNvSpPr>
          <p:nvPr>
            <p:ph type="sldNum" sz="quarter" idx="10"/>
          </p:nvPr>
        </p:nvSpPr>
        <p:spPr>
          <a:xfrm>
            <a:off x="11445240" y="6529281"/>
            <a:ext cx="137160" cy="123111"/>
          </a:xfrm>
        </p:spPr>
        <p:txBody>
          <a:bodyPr/>
          <a:lstStyle/>
          <a:p>
            <a:pPr>
              <a:spcAft>
                <a:spcPts val="600"/>
              </a:spcAft>
            </a:pPr>
            <a:fld id="{000F85C7-EC28-5C4D-9577-C5634B07539F}" type="slidenum">
              <a:rPr lang="en-US" smtClean="0"/>
              <a:pPr>
                <a:spcAft>
                  <a:spcPts val="600"/>
                </a:spcAft>
              </a:pPr>
              <a:t>10</a:t>
            </a:fld>
            <a:endParaRPr lang="en-US"/>
          </a:p>
        </p:txBody>
      </p:sp>
      <p:pic>
        <p:nvPicPr>
          <p:cNvPr id="4" name="Picture 3">
            <a:extLst>
              <a:ext uri="{FF2B5EF4-FFF2-40B4-BE49-F238E27FC236}">
                <a16:creationId xmlns:a16="http://schemas.microsoft.com/office/drawing/2014/main" id="{7E25C9CD-0D20-2FD1-587D-E09ED06BDBBC}"/>
              </a:ext>
            </a:extLst>
          </p:cNvPr>
          <p:cNvPicPr>
            <a:picLocks noChangeAspect="1"/>
          </p:cNvPicPr>
          <p:nvPr/>
        </p:nvPicPr>
        <p:blipFill>
          <a:blip r:embed="rId3"/>
          <a:stretch>
            <a:fillRect/>
          </a:stretch>
        </p:blipFill>
        <p:spPr>
          <a:xfrm>
            <a:off x="312815" y="1474764"/>
            <a:ext cx="5704114" cy="4397955"/>
          </a:xfrm>
          <a:prstGeom prst="rect">
            <a:avLst/>
          </a:prstGeom>
        </p:spPr>
      </p:pic>
      <p:pic>
        <p:nvPicPr>
          <p:cNvPr id="3" name="Picture 2">
            <a:extLst>
              <a:ext uri="{FF2B5EF4-FFF2-40B4-BE49-F238E27FC236}">
                <a16:creationId xmlns:a16="http://schemas.microsoft.com/office/drawing/2014/main" id="{A8C81177-72EE-1172-26E2-30B6C5AEF338}"/>
              </a:ext>
            </a:extLst>
          </p:cNvPr>
          <p:cNvPicPr>
            <a:picLocks noChangeAspect="1"/>
          </p:cNvPicPr>
          <p:nvPr/>
        </p:nvPicPr>
        <p:blipFill>
          <a:blip r:embed="rId4"/>
          <a:stretch>
            <a:fillRect/>
          </a:stretch>
        </p:blipFill>
        <p:spPr>
          <a:xfrm>
            <a:off x="6346427" y="1378098"/>
            <a:ext cx="5607338" cy="4591286"/>
          </a:xfrm>
          <a:prstGeom prst="rect">
            <a:avLst/>
          </a:prstGeom>
        </p:spPr>
      </p:pic>
    </p:spTree>
    <p:extLst>
      <p:ext uri="{BB962C8B-B14F-4D97-AF65-F5344CB8AC3E}">
        <p14:creationId xmlns:p14="http://schemas.microsoft.com/office/powerpoint/2010/main" val="49455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952E7-A027-6722-ED58-96B2BDF7E8A9}"/>
              </a:ext>
            </a:extLst>
          </p:cNvPr>
          <p:cNvSpPr>
            <a:spLocks noGrp="1"/>
          </p:cNvSpPr>
          <p:nvPr>
            <p:ph type="title"/>
          </p:nvPr>
        </p:nvSpPr>
        <p:spPr>
          <a:xfrm>
            <a:off x="1673352" y="859855"/>
            <a:ext cx="6172200" cy="390698"/>
          </a:xfrm>
        </p:spPr>
        <p:txBody>
          <a:bodyPr/>
          <a:lstStyle/>
          <a:p>
            <a:r>
              <a:rPr lang="en-US" dirty="0"/>
              <a:t>Scaling Impact</a:t>
            </a:r>
          </a:p>
        </p:txBody>
      </p:sp>
      <p:sp>
        <p:nvSpPr>
          <p:cNvPr id="3" name="Slide Number Placeholder 2">
            <a:extLst>
              <a:ext uri="{FF2B5EF4-FFF2-40B4-BE49-F238E27FC236}">
                <a16:creationId xmlns:a16="http://schemas.microsoft.com/office/drawing/2014/main" id="{F01D60AA-1659-5F4A-9A66-5E896805DA5A}"/>
              </a:ext>
            </a:extLst>
          </p:cNvPr>
          <p:cNvSpPr>
            <a:spLocks noGrp="1"/>
          </p:cNvSpPr>
          <p:nvPr>
            <p:ph type="sldNum" sz="quarter" idx="10"/>
          </p:nvPr>
        </p:nvSpPr>
        <p:spPr/>
        <p:txBody>
          <a:bodyPr/>
          <a:lstStyle/>
          <a:p>
            <a:fld id="{000F85C7-EC28-5C4D-9577-C5634B07539F}" type="slidenum">
              <a:rPr lang="en-US" smtClean="0"/>
              <a:pPr/>
              <a:t>11</a:t>
            </a:fld>
            <a:endParaRPr lang="en-US"/>
          </a:p>
        </p:txBody>
      </p:sp>
      <p:sp>
        <p:nvSpPr>
          <p:cNvPr id="4" name="Rectangle: Rounded Corners 3">
            <a:extLst>
              <a:ext uri="{FF2B5EF4-FFF2-40B4-BE49-F238E27FC236}">
                <a16:creationId xmlns:a16="http://schemas.microsoft.com/office/drawing/2014/main" id="{60AD16C7-E02E-9034-D16D-3DA05C112708}"/>
              </a:ext>
            </a:extLst>
          </p:cNvPr>
          <p:cNvSpPr/>
          <p:nvPr/>
        </p:nvSpPr>
        <p:spPr>
          <a:xfrm>
            <a:off x="712349" y="1979049"/>
            <a:ext cx="6841539" cy="4075759"/>
          </a:xfrm>
          <a:prstGeom prst="roundRect">
            <a:avLst>
              <a:gd name="adj" fmla="val 6151"/>
            </a:avLst>
          </a:prstGeom>
          <a:solidFill>
            <a:srgbClr val="F4F0ED"/>
          </a:solidFill>
          <a:ln>
            <a:noFill/>
          </a:ln>
        </p:spPr>
        <p:style>
          <a:lnRef idx="0">
            <a:srgbClr val="787070"/>
          </a:lnRef>
          <a:fillRef idx="1">
            <a:schemeClr val="accent1"/>
          </a:fillRef>
          <a:effectRef idx="0">
            <a:schemeClr val="dk1"/>
          </a:effectRef>
          <a:fontRef idx="minor">
            <a:schemeClr val="lt1"/>
          </a:fontRef>
        </p:style>
        <p:txBody>
          <a:bodyPr lIns="274320" tIns="274320" rIns="274320" rtlCol="0" anchor="ctr"/>
          <a:lstStyle/>
          <a:p>
            <a:pPr algn="ctr"/>
            <a:r>
              <a:rPr lang="en-US" sz="2400" dirty="0">
                <a:solidFill>
                  <a:schemeClr val="tx1"/>
                </a:solidFill>
                <a:latin typeface="Wells Fargo Sans Light" panose="020B0403020203020204" pitchFamily="34" charset="0"/>
              </a:rPr>
              <a:t>-How would bringing the model to other regions look?</a:t>
            </a:r>
          </a:p>
          <a:p>
            <a:pPr algn="ctr"/>
            <a:br>
              <a:rPr lang="en-US" sz="2400" dirty="0">
                <a:solidFill>
                  <a:schemeClr val="tx1"/>
                </a:solidFill>
                <a:latin typeface="Wells Fargo Sans Light" panose="020B0403020203020204" pitchFamily="34" charset="0"/>
              </a:rPr>
            </a:br>
            <a:r>
              <a:rPr lang="en-US" sz="2400" dirty="0">
                <a:solidFill>
                  <a:schemeClr val="tx1"/>
                </a:solidFill>
                <a:latin typeface="Wells Fargo Sans Light" panose="020B0403020203020204" pitchFamily="34" charset="0"/>
              </a:rPr>
              <a:t>-What partners ought to be involved? </a:t>
            </a:r>
          </a:p>
          <a:p>
            <a:pPr algn="ctr"/>
            <a:endParaRPr lang="en-US" sz="2400" dirty="0">
              <a:solidFill>
                <a:schemeClr val="tx1"/>
              </a:solidFill>
              <a:latin typeface="Wells Fargo Sans Light" panose="020B0403020203020204" pitchFamily="34" charset="0"/>
            </a:endParaRPr>
          </a:p>
        </p:txBody>
      </p:sp>
      <p:pic>
        <p:nvPicPr>
          <p:cNvPr id="5" name="Picture Placeholder 9">
            <a:extLst>
              <a:ext uri="{FF2B5EF4-FFF2-40B4-BE49-F238E27FC236}">
                <a16:creationId xmlns:a16="http://schemas.microsoft.com/office/drawing/2014/main" id="{DA9FE670-A434-81F2-F1D4-9871A4189E09}"/>
              </a:ext>
            </a:extLst>
          </p:cNvPr>
          <p:cNvPicPr>
            <a:picLocks noChangeAspect="1"/>
          </p:cNvPicPr>
          <p:nvPr/>
        </p:nvPicPr>
        <p:blipFill>
          <a:blip r:embed="rId3">
            <a:extLst>
              <a:ext uri="{28A0092B-C50C-407E-A947-70E740481C1C}">
                <a14:useLocalDpi xmlns:a14="http://schemas.microsoft.com/office/drawing/2010/main" val="0"/>
              </a:ext>
            </a:extLst>
          </a:blip>
          <a:srcRect l="17114" r="17114"/>
          <a:stretch/>
        </p:blipFill>
        <p:spPr>
          <a:xfrm>
            <a:off x="8277225" y="0"/>
            <a:ext cx="3914775" cy="6858000"/>
          </a:xfrm>
          <a:prstGeom prst="rect">
            <a:avLst/>
          </a:prstGeom>
        </p:spPr>
      </p:pic>
      <p:grpSp>
        <p:nvGrpSpPr>
          <p:cNvPr id="7" name="Group 6">
            <a:extLst>
              <a:ext uri="{FF2B5EF4-FFF2-40B4-BE49-F238E27FC236}">
                <a16:creationId xmlns:a16="http://schemas.microsoft.com/office/drawing/2014/main" id="{D0347CB5-7741-B5C8-B3E3-4769F419A58D}"/>
              </a:ext>
            </a:extLst>
          </p:cNvPr>
          <p:cNvGrpSpPr/>
          <p:nvPr/>
        </p:nvGrpSpPr>
        <p:grpSpPr>
          <a:xfrm>
            <a:off x="3528225" y="1339905"/>
            <a:ext cx="1209785" cy="1209785"/>
            <a:chOff x="3296022" y="1166719"/>
            <a:chExt cx="1493697" cy="1493697"/>
          </a:xfrm>
        </p:grpSpPr>
        <p:sp>
          <p:nvSpPr>
            <p:cNvPr id="8" name="Oval 7">
              <a:extLst>
                <a:ext uri="{FF2B5EF4-FFF2-40B4-BE49-F238E27FC236}">
                  <a16:creationId xmlns:a16="http://schemas.microsoft.com/office/drawing/2014/main" id="{27054134-A52C-B905-732B-61E99E7FBD62}"/>
                </a:ext>
              </a:extLst>
            </p:cNvPr>
            <p:cNvSpPr/>
            <p:nvPr/>
          </p:nvSpPr>
          <p:spPr>
            <a:xfrm>
              <a:off x="3296022" y="1166719"/>
              <a:ext cx="1493697" cy="1493697"/>
            </a:xfrm>
            <a:prstGeom prst="ellipse">
              <a:avLst/>
            </a:prstGeom>
            <a:solidFill>
              <a:srgbClr val="FFDF4C"/>
            </a:solidFill>
            <a:ln w="38100">
              <a:solidFill>
                <a:schemeClr val="bg1"/>
              </a:solidFill>
            </a:ln>
          </p:spPr>
          <p:style>
            <a:lnRef idx="0">
              <a:srgbClr val="787070"/>
            </a:lnRef>
            <a:fillRef idx="1">
              <a:schemeClr val="accent1"/>
            </a:fillRef>
            <a:effectRef idx="0">
              <a:schemeClr val="dk1"/>
            </a:effectRef>
            <a:fontRef idx="minor">
              <a:schemeClr val="lt1"/>
            </a:fontRef>
          </p:style>
          <p:txBody>
            <a:bodyPr rtlCol="0" anchor="ctr"/>
            <a:lstStyle/>
            <a:p>
              <a:pPr algn="ctr">
                <a:lnSpc>
                  <a:spcPct val="100000"/>
                </a:lnSpc>
              </a:pPr>
              <a:endParaRPr lang="en-US" sz="1800"/>
            </a:p>
          </p:txBody>
        </p:sp>
        <p:sp>
          <p:nvSpPr>
            <p:cNvPr id="9" name="Freeform 86">
              <a:extLst>
                <a:ext uri="{FF2B5EF4-FFF2-40B4-BE49-F238E27FC236}">
                  <a16:creationId xmlns:a16="http://schemas.microsoft.com/office/drawing/2014/main" id="{B778060E-B3C2-12F1-0ECB-CCB36519A04E}"/>
                </a:ext>
              </a:extLst>
            </p:cNvPr>
            <p:cNvSpPr>
              <a:spLocks noChangeAspect="1" noEditPoints="1"/>
            </p:cNvSpPr>
            <p:nvPr/>
          </p:nvSpPr>
          <p:spPr bwMode="auto">
            <a:xfrm>
              <a:off x="3574615" y="1428464"/>
              <a:ext cx="936508" cy="970206"/>
            </a:xfrm>
            <a:custGeom>
              <a:avLst/>
              <a:gdLst>
                <a:gd name="T0" fmla="*/ 250 w 518"/>
                <a:gd name="T1" fmla="*/ 9 h 536"/>
                <a:gd name="T2" fmla="*/ 268 w 518"/>
                <a:gd name="T3" fmla="*/ 9 h 536"/>
                <a:gd name="T4" fmla="*/ 259 w 518"/>
                <a:gd name="T5" fmla="*/ 62 h 536"/>
                <a:gd name="T6" fmla="*/ 433 w 518"/>
                <a:gd name="T7" fmla="*/ 66 h 536"/>
                <a:gd name="T8" fmla="*/ 397 w 518"/>
                <a:gd name="T9" fmla="*/ 115 h 536"/>
                <a:gd name="T10" fmla="*/ 410 w 518"/>
                <a:gd name="T11" fmla="*/ 115 h 536"/>
                <a:gd name="T12" fmla="*/ 446 w 518"/>
                <a:gd name="T13" fmla="*/ 66 h 536"/>
                <a:gd name="T14" fmla="*/ 53 w 518"/>
                <a:gd name="T15" fmla="*/ 243 h 536"/>
                <a:gd name="T16" fmla="*/ 0 w 518"/>
                <a:gd name="T17" fmla="*/ 252 h 536"/>
                <a:gd name="T18" fmla="*/ 53 w 518"/>
                <a:gd name="T19" fmla="*/ 261 h 536"/>
                <a:gd name="T20" fmla="*/ 53 w 518"/>
                <a:gd name="T21" fmla="*/ 243 h 536"/>
                <a:gd name="T22" fmla="*/ 465 w 518"/>
                <a:gd name="T23" fmla="*/ 243 h 536"/>
                <a:gd name="T24" fmla="*/ 465 w 518"/>
                <a:gd name="T25" fmla="*/ 261 h 536"/>
                <a:gd name="T26" fmla="*/ 518 w 518"/>
                <a:gd name="T27" fmla="*/ 252 h 536"/>
                <a:gd name="T28" fmla="*/ 404 w 518"/>
                <a:gd name="T29" fmla="*/ 253 h 536"/>
                <a:gd name="T30" fmla="*/ 404 w 518"/>
                <a:gd name="T31" fmla="*/ 253 h 536"/>
                <a:gd name="T32" fmla="*/ 338 w 518"/>
                <a:gd name="T33" fmla="*/ 457 h 536"/>
                <a:gd name="T34" fmla="*/ 180 w 518"/>
                <a:gd name="T35" fmla="*/ 457 h 536"/>
                <a:gd name="T36" fmla="*/ 114 w 518"/>
                <a:gd name="T37" fmla="*/ 253 h 536"/>
                <a:gd name="T38" fmla="*/ 114 w 518"/>
                <a:gd name="T39" fmla="*/ 253 h 536"/>
                <a:gd name="T40" fmla="*/ 404 w 518"/>
                <a:gd name="T41" fmla="*/ 253 h 536"/>
                <a:gd name="T42" fmla="*/ 195 w 518"/>
                <a:gd name="T43" fmla="*/ 421 h 536"/>
                <a:gd name="T44" fmla="*/ 321 w 518"/>
                <a:gd name="T45" fmla="*/ 453 h 536"/>
                <a:gd name="T46" fmla="*/ 319 w 518"/>
                <a:gd name="T47" fmla="*/ 471 h 536"/>
                <a:gd name="T48" fmla="*/ 259 w 518"/>
                <a:gd name="T49" fmla="*/ 518 h 536"/>
                <a:gd name="T50" fmla="*/ 386 w 518"/>
                <a:gd name="T51" fmla="*/ 253 h 536"/>
                <a:gd name="T52" fmla="*/ 386 w 518"/>
                <a:gd name="T53" fmla="*/ 253 h 536"/>
                <a:gd name="T54" fmla="*/ 132 w 518"/>
                <a:gd name="T55" fmla="*/ 253 h 536"/>
                <a:gd name="T56" fmla="*/ 132 w 518"/>
                <a:gd name="T57" fmla="*/ 253 h 536"/>
                <a:gd name="T58" fmla="*/ 159 w 518"/>
                <a:gd name="T59" fmla="*/ 331 h 536"/>
                <a:gd name="T60" fmla="*/ 328 w 518"/>
                <a:gd name="T61" fmla="*/ 403 h 536"/>
                <a:gd name="T62" fmla="*/ 360 w 518"/>
                <a:gd name="T63" fmla="*/ 330 h 536"/>
                <a:gd name="T64" fmla="*/ 121 w 518"/>
                <a:gd name="T65" fmla="*/ 115 h 536"/>
                <a:gd name="T66" fmla="*/ 85 w 518"/>
                <a:gd name="T67" fmla="*/ 66 h 536"/>
                <a:gd name="T68" fmla="*/ 73 w 518"/>
                <a:gd name="T69" fmla="*/ 79 h 536"/>
                <a:gd name="T70" fmla="*/ 115 w 518"/>
                <a:gd name="T71" fmla="*/ 117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8" h="536">
                  <a:moveTo>
                    <a:pt x="250" y="53"/>
                  </a:moveTo>
                  <a:cubicBezTo>
                    <a:pt x="250" y="9"/>
                    <a:pt x="250" y="9"/>
                    <a:pt x="250" y="9"/>
                  </a:cubicBezTo>
                  <a:cubicBezTo>
                    <a:pt x="250" y="4"/>
                    <a:pt x="254" y="0"/>
                    <a:pt x="259" y="0"/>
                  </a:cubicBezTo>
                  <a:cubicBezTo>
                    <a:pt x="264" y="0"/>
                    <a:pt x="268" y="4"/>
                    <a:pt x="268" y="9"/>
                  </a:cubicBezTo>
                  <a:cubicBezTo>
                    <a:pt x="268" y="53"/>
                    <a:pt x="268" y="53"/>
                    <a:pt x="268" y="53"/>
                  </a:cubicBezTo>
                  <a:cubicBezTo>
                    <a:pt x="268" y="58"/>
                    <a:pt x="264" y="62"/>
                    <a:pt x="259" y="62"/>
                  </a:cubicBezTo>
                  <a:cubicBezTo>
                    <a:pt x="254" y="62"/>
                    <a:pt x="250" y="58"/>
                    <a:pt x="250" y="53"/>
                  </a:cubicBezTo>
                  <a:close/>
                  <a:moveTo>
                    <a:pt x="433" y="66"/>
                  </a:moveTo>
                  <a:cubicBezTo>
                    <a:pt x="397" y="102"/>
                    <a:pt x="397" y="102"/>
                    <a:pt x="397" y="102"/>
                  </a:cubicBezTo>
                  <a:cubicBezTo>
                    <a:pt x="394" y="106"/>
                    <a:pt x="394" y="111"/>
                    <a:pt x="397" y="115"/>
                  </a:cubicBezTo>
                  <a:cubicBezTo>
                    <a:pt x="399" y="117"/>
                    <a:pt x="401" y="117"/>
                    <a:pt x="403" y="117"/>
                  </a:cubicBezTo>
                  <a:cubicBezTo>
                    <a:pt x="406" y="117"/>
                    <a:pt x="408" y="117"/>
                    <a:pt x="410" y="115"/>
                  </a:cubicBezTo>
                  <a:cubicBezTo>
                    <a:pt x="446" y="79"/>
                    <a:pt x="446" y="79"/>
                    <a:pt x="446" y="79"/>
                  </a:cubicBezTo>
                  <a:cubicBezTo>
                    <a:pt x="449" y="75"/>
                    <a:pt x="449" y="70"/>
                    <a:pt x="446" y="66"/>
                  </a:cubicBezTo>
                  <a:cubicBezTo>
                    <a:pt x="442" y="63"/>
                    <a:pt x="437" y="63"/>
                    <a:pt x="433" y="66"/>
                  </a:cubicBezTo>
                  <a:close/>
                  <a:moveTo>
                    <a:pt x="53" y="243"/>
                  </a:moveTo>
                  <a:cubicBezTo>
                    <a:pt x="9" y="243"/>
                    <a:pt x="9" y="243"/>
                    <a:pt x="9" y="243"/>
                  </a:cubicBezTo>
                  <a:cubicBezTo>
                    <a:pt x="4" y="243"/>
                    <a:pt x="0" y="247"/>
                    <a:pt x="0" y="252"/>
                  </a:cubicBezTo>
                  <a:cubicBezTo>
                    <a:pt x="0" y="257"/>
                    <a:pt x="4" y="261"/>
                    <a:pt x="9" y="261"/>
                  </a:cubicBezTo>
                  <a:cubicBezTo>
                    <a:pt x="53" y="261"/>
                    <a:pt x="53" y="261"/>
                    <a:pt x="53" y="261"/>
                  </a:cubicBezTo>
                  <a:cubicBezTo>
                    <a:pt x="58" y="261"/>
                    <a:pt x="62" y="257"/>
                    <a:pt x="62" y="252"/>
                  </a:cubicBezTo>
                  <a:cubicBezTo>
                    <a:pt x="62" y="247"/>
                    <a:pt x="58" y="243"/>
                    <a:pt x="53" y="243"/>
                  </a:cubicBezTo>
                  <a:close/>
                  <a:moveTo>
                    <a:pt x="509" y="243"/>
                  </a:moveTo>
                  <a:cubicBezTo>
                    <a:pt x="465" y="243"/>
                    <a:pt x="465" y="243"/>
                    <a:pt x="465" y="243"/>
                  </a:cubicBezTo>
                  <a:cubicBezTo>
                    <a:pt x="460" y="243"/>
                    <a:pt x="456" y="247"/>
                    <a:pt x="456" y="252"/>
                  </a:cubicBezTo>
                  <a:cubicBezTo>
                    <a:pt x="456" y="257"/>
                    <a:pt x="460" y="261"/>
                    <a:pt x="465" y="261"/>
                  </a:cubicBezTo>
                  <a:cubicBezTo>
                    <a:pt x="509" y="261"/>
                    <a:pt x="509" y="261"/>
                    <a:pt x="509" y="261"/>
                  </a:cubicBezTo>
                  <a:cubicBezTo>
                    <a:pt x="514" y="261"/>
                    <a:pt x="518" y="257"/>
                    <a:pt x="518" y="252"/>
                  </a:cubicBezTo>
                  <a:cubicBezTo>
                    <a:pt x="518" y="247"/>
                    <a:pt x="514" y="243"/>
                    <a:pt x="509" y="243"/>
                  </a:cubicBezTo>
                  <a:close/>
                  <a:moveTo>
                    <a:pt x="404" y="253"/>
                  </a:moveTo>
                  <a:cubicBezTo>
                    <a:pt x="404" y="253"/>
                    <a:pt x="404" y="253"/>
                    <a:pt x="404" y="253"/>
                  </a:cubicBezTo>
                  <a:cubicBezTo>
                    <a:pt x="404" y="253"/>
                    <a:pt x="404" y="253"/>
                    <a:pt x="404" y="253"/>
                  </a:cubicBezTo>
                  <a:cubicBezTo>
                    <a:pt x="404" y="285"/>
                    <a:pt x="394" y="316"/>
                    <a:pt x="374" y="341"/>
                  </a:cubicBezTo>
                  <a:cubicBezTo>
                    <a:pt x="364" y="358"/>
                    <a:pt x="338" y="403"/>
                    <a:pt x="338" y="457"/>
                  </a:cubicBezTo>
                  <a:cubicBezTo>
                    <a:pt x="338" y="500"/>
                    <a:pt x="303" y="536"/>
                    <a:pt x="259" y="536"/>
                  </a:cubicBezTo>
                  <a:cubicBezTo>
                    <a:pt x="215" y="536"/>
                    <a:pt x="180" y="500"/>
                    <a:pt x="180" y="457"/>
                  </a:cubicBezTo>
                  <a:cubicBezTo>
                    <a:pt x="180" y="403"/>
                    <a:pt x="155" y="358"/>
                    <a:pt x="144" y="341"/>
                  </a:cubicBezTo>
                  <a:cubicBezTo>
                    <a:pt x="125" y="316"/>
                    <a:pt x="114" y="285"/>
                    <a:pt x="114" y="253"/>
                  </a:cubicBezTo>
                  <a:cubicBezTo>
                    <a:pt x="114" y="253"/>
                    <a:pt x="114" y="253"/>
                    <a:pt x="114" y="253"/>
                  </a:cubicBezTo>
                  <a:cubicBezTo>
                    <a:pt x="114" y="253"/>
                    <a:pt x="114" y="253"/>
                    <a:pt x="114" y="253"/>
                  </a:cubicBezTo>
                  <a:cubicBezTo>
                    <a:pt x="114" y="174"/>
                    <a:pt x="179" y="109"/>
                    <a:pt x="259" y="109"/>
                  </a:cubicBezTo>
                  <a:cubicBezTo>
                    <a:pt x="339" y="109"/>
                    <a:pt x="404" y="174"/>
                    <a:pt x="404" y="253"/>
                  </a:cubicBezTo>
                  <a:close/>
                  <a:moveTo>
                    <a:pt x="324" y="421"/>
                  </a:moveTo>
                  <a:cubicBezTo>
                    <a:pt x="195" y="421"/>
                    <a:pt x="195" y="421"/>
                    <a:pt x="195" y="421"/>
                  </a:cubicBezTo>
                  <a:cubicBezTo>
                    <a:pt x="196" y="431"/>
                    <a:pt x="198" y="442"/>
                    <a:pt x="198" y="453"/>
                  </a:cubicBezTo>
                  <a:cubicBezTo>
                    <a:pt x="321" y="453"/>
                    <a:pt x="321" y="453"/>
                    <a:pt x="321" y="453"/>
                  </a:cubicBezTo>
                  <a:cubicBezTo>
                    <a:pt x="321" y="442"/>
                    <a:pt x="322" y="431"/>
                    <a:pt x="324" y="421"/>
                  </a:cubicBezTo>
                  <a:close/>
                  <a:moveTo>
                    <a:pt x="319" y="471"/>
                  </a:moveTo>
                  <a:cubicBezTo>
                    <a:pt x="200" y="471"/>
                    <a:pt x="200" y="471"/>
                    <a:pt x="200" y="471"/>
                  </a:cubicBezTo>
                  <a:cubicBezTo>
                    <a:pt x="206" y="498"/>
                    <a:pt x="230" y="518"/>
                    <a:pt x="259" y="518"/>
                  </a:cubicBezTo>
                  <a:cubicBezTo>
                    <a:pt x="288" y="518"/>
                    <a:pt x="312" y="498"/>
                    <a:pt x="319" y="471"/>
                  </a:cubicBezTo>
                  <a:close/>
                  <a:moveTo>
                    <a:pt x="386" y="253"/>
                  </a:moveTo>
                  <a:cubicBezTo>
                    <a:pt x="386" y="253"/>
                    <a:pt x="386" y="253"/>
                    <a:pt x="386" y="253"/>
                  </a:cubicBezTo>
                  <a:cubicBezTo>
                    <a:pt x="386" y="253"/>
                    <a:pt x="386" y="253"/>
                    <a:pt x="386" y="253"/>
                  </a:cubicBezTo>
                  <a:cubicBezTo>
                    <a:pt x="386" y="183"/>
                    <a:pt x="329" y="127"/>
                    <a:pt x="259" y="127"/>
                  </a:cubicBezTo>
                  <a:cubicBezTo>
                    <a:pt x="189" y="127"/>
                    <a:pt x="132" y="183"/>
                    <a:pt x="132" y="253"/>
                  </a:cubicBezTo>
                  <a:cubicBezTo>
                    <a:pt x="132" y="253"/>
                    <a:pt x="132" y="253"/>
                    <a:pt x="132" y="253"/>
                  </a:cubicBezTo>
                  <a:cubicBezTo>
                    <a:pt x="132" y="253"/>
                    <a:pt x="132" y="253"/>
                    <a:pt x="132" y="253"/>
                  </a:cubicBezTo>
                  <a:cubicBezTo>
                    <a:pt x="132" y="281"/>
                    <a:pt x="141" y="308"/>
                    <a:pt x="158" y="330"/>
                  </a:cubicBezTo>
                  <a:cubicBezTo>
                    <a:pt x="159" y="330"/>
                    <a:pt x="159" y="331"/>
                    <a:pt x="159" y="331"/>
                  </a:cubicBezTo>
                  <a:cubicBezTo>
                    <a:pt x="167" y="343"/>
                    <a:pt x="182" y="369"/>
                    <a:pt x="191" y="403"/>
                  </a:cubicBezTo>
                  <a:cubicBezTo>
                    <a:pt x="328" y="403"/>
                    <a:pt x="328" y="403"/>
                    <a:pt x="328" y="403"/>
                  </a:cubicBezTo>
                  <a:cubicBezTo>
                    <a:pt x="337" y="369"/>
                    <a:pt x="352" y="343"/>
                    <a:pt x="360" y="331"/>
                  </a:cubicBezTo>
                  <a:cubicBezTo>
                    <a:pt x="360" y="331"/>
                    <a:pt x="360" y="330"/>
                    <a:pt x="360" y="330"/>
                  </a:cubicBezTo>
                  <a:cubicBezTo>
                    <a:pt x="377" y="308"/>
                    <a:pt x="386" y="281"/>
                    <a:pt x="386" y="253"/>
                  </a:cubicBezTo>
                  <a:close/>
                  <a:moveTo>
                    <a:pt x="121" y="115"/>
                  </a:moveTo>
                  <a:cubicBezTo>
                    <a:pt x="125" y="111"/>
                    <a:pt x="125" y="106"/>
                    <a:pt x="121" y="102"/>
                  </a:cubicBezTo>
                  <a:cubicBezTo>
                    <a:pt x="85" y="66"/>
                    <a:pt x="85" y="66"/>
                    <a:pt x="85" y="66"/>
                  </a:cubicBezTo>
                  <a:cubicBezTo>
                    <a:pt x="82" y="63"/>
                    <a:pt x="76" y="63"/>
                    <a:pt x="73" y="66"/>
                  </a:cubicBezTo>
                  <a:cubicBezTo>
                    <a:pt x="69" y="70"/>
                    <a:pt x="69" y="75"/>
                    <a:pt x="73" y="79"/>
                  </a:cubicBezTo>
                  <a:cubicBezTo>
                    <a:pt x="109" y="115"/>
                    <a:pt x="109" y="115"/>
                    <a:pt x="109" y="115"/>
                  </a:cubicBezTo>
                  <a:cubicBezTo>
                    <a:pt x="110" y="117"/>
                    <a:pt x="113" y="117"/>
                    <a:pt x="115" y="117"/>
                  </a:cubicBezTo>
                  <a:cubicBezTo>
                    <a:pt x="117" y="117"/>
                    <a:pt x="120" y="117"/>
                    <a:pt x="121" y="11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9082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48172A-6A51-A259-CC1F-6D8B909A8127}"/>
              </a:ext>
            </a:extLst>
          </p:cNvPr>
          <p:cNvSpPr>
            <a:spLocks noGrp="1"/>
          </p:cNvSpPr>
          <p:nvPr>
            <p:ph type="title"/>
          </p:nvPr>
        </p:nvSpPr>
        <p:spPr/>
        <p:txBody>
          <a:bodyPr/>
          <a:lstStyle/>
          <a:p>
            <a:r>
              <a:rPr lang="en-US" dirty="0"/>
              <a:t>Discussion questions</a:t>
            </a:r>
          </a:p>
        </p:txBody>
      </p:sp>
      <p:sp>
        <p:nvSpPr>
          <p:cNvPr id="5" name="Slide Number Placeholder 4">
            <a:extLst>
              <a:ext uri="{FF2B5EF4-FFF2-40B4-BE49-F238E27FC236}">
                <a16:creationId xmlns:a16="http://schemas.microsoft.com/office/drawing/2014/main" id="{6A67C9D2-50E2-0419-321B-65181770B31E}"/>
              </a:ext>
            </a:extLst>
          </p:cNvPr>
          <p:cNvSpPr>
            <a:spLocks noGrp="1"/>
          </p:cNvSpPr>
          <p:nvPr>
            <p:ph type="sldNum" sz="quarter" idx="12"/>
          </p:nvPr>
        </p:nvSpPr>
        <p:spPr/>
        <p:txBody>
          <a:bodyPr/>
          <a:lstStyle/>
          <a:p>
            <a:fld id="{986BD3BC-ECEA-4736-8442-17C48683CD7A}" type="slidenum">
              <a:rPr lang="en-US" smtClean="0"/>
              <a:t>12</a:t>
            </a:fld>
            <a:endParaRPr lang="en-US"/>
          </a:p>
        </p:txBody>
      </p:sp>
    </p:spTree>
    <p:extLst>
      <p:ext uri="{BB962C8B-B14F-4D97-AF65-F5344CB8AC3E}">
        <p14:creationId xmlns:p14="http://schemas.microsoft.com/office/powerpoint/2010/main" val="3295414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7EAEA-0E9F-595E-9D30-92AD64FE119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B6ECF4A-1CC1-ECE0-DD45-A30DB477BF8C}"/>
              </a:ext>
            </a:extLst>
          </p:cNvPr>
          <p:cNvSpPr>
            <a:spLocks noGrp="1"/>
          </p:cNvSpPr>
          <p:nvPr>
            <p:ph type="title"/>
          </p:nvPr>
        </p:nvSpPr>
        <p:spPr/>
        <p:txBody>
          <a:bodyPr/>
          <a:lstStyle/>
          <a:p>
            <a:r>
              <a:rPr lang="en-US" dirty="0"/>
              <a:t>Defining homelessness</a:t>
            </a:r>
            <a:endParaRPr lang="en-US" dirty="0">
              <a:solidFill>
                <a:srgbClr val="F0CD8A"/>
              </a:solidFill>
            </a:endParaRPr>
          </a:p>
        </p:txBody>
      </p:sp>
      <p:sp>
        <p:nvSpPr>
          <p:cNvPr id="2" name="Slide Number Placeholder 1">
            <a:extLst>
              <a:ext uri="{FF2B5EF4-FFF2-40B4-BE49-F238E27FC236}">
                <a16:creationId xmlns:a16="http://schemas.microsoft.com/office/drawing/2014/main" id="{BD796C64-FB23-CB1C-DD51-FC44FE46A1A6}"/>
              </a:ext>
            </a:extLst>
          </p:cNvPr>
          <p:cNvSpPr>
            <a:spLocks noGrp="1"/>
          </p:cNvSpPr>
          <p:nvPr>
            <p:ph type="sldNum" sz="quarter" idx="12"/>
          </p:nvPr>
        </p:nvSpPr>
        <p:spPr/>
        <p:txBody>
          <a:bodyPr/>
          <a:lstStyle/>
          <a:p>
            <a:fld id="{986BD3BC-ECEA-4736-8442-17C48683CD7A}" type="slidenum">
              <a:rPr lang="en-US" smtClean="0"/>
              <a:pPr/>
              <a:t>13</a:t>
            </a:fld>
            <a:endParaRPr lang="en-US"/>
          </a:p>
        </p:txBody>
      </p:sp>
    </p:spTree>
    <p:extLst>
      <p:ext uri="{BB962C8B-B14F-4D97-AF65-F5344CB8AC3E}">
        <p14:creationId xmlns:p14="http://schemas.microsoft.com/office/powerpoint/2010/main" val="4099500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952E7-A027-6722-ED58-96B2BDF7E8A9}"/>
              </a:ext>
            </a:extLst>
          </p:cNvPr>
          <p:cNvSpPr>
            <a:spLocks noGrp="1"/>
          </p:cNvSpPr>
          <p:nvPr>
            <p:ph type="title"/>
          </p:nvPr>
        </p:nvSpPr>
        <p:spPr>
          <a:xfrm>
            <a:off x="1673352" y="859855"/>
            <a:ext cx="10070592" cy="390698"/>
          </a:xfrm>
        </p:spPr>
        <p:txBody>
          <a:bodyPr/>
          <a:lstStyle/>
          <a:p>
            <a:r>
              <a:rPr lang="en-US" dirty="0"/>
              <a:t>Defining Homelessness</a:t>
            </a:r>
          </a:p>
        </p:txBody>
      </p:sp>
      <p:sp>
        <p:nvSpPr>
          <p:cNvPr id="3" name="Slide Number Placeholder 2">
            <a:extLst>
              <a:ext uri="{FF2B5EF4-FFF2-40B4-BE49-F238E27FC236}">
                <a16:creationId xmlns:a16="http://schemas.microsoft.com/office/drawing/2014/main" id="{F01D60AA-1659-5F4A-9A66-5E896805DA5A}"/>
              </a:ext>
            </a:extLst>
          </p:cNvPr>
          <p:cNvSpPr>
            <a:spLocks noGrp="1"/>
          </p:cNvSpPr>
          <p:nvPr>
            <p:ph type="sldNum" sz="quarter" idx="10"/>
          </p:nvPr>
        </p:nvSpPr>
        <p:spPr/>
        <p:txBody>
          <a:bodyPr/>
          <a:lstStyle/>
          <a:p>
            <a:fld id="{000F85C7-EC28-5C4D-9577-C5634B07539F}" type="slidenum">
              <a:rPr lang="en-US" smtClean="0"/>
              <a:pPr/>
              <a:t>14</a:t>
            </a:fld>
            <a:endParaRPr lang="en-US"/>
          </a:p>
        </p:txBody>
      </p:sp>
      <p:sp>
        <p:nvSpPr>
          <p:cNvPr id="4" name="Rectangle: Rounded Corners 3">
            <a:extLst>
              <a:ext uri="{FF2B5EF4-FFF2-40B4-BE49-F238E27FC236}">
                <a16:creationId xmlns:a16="http://schemas.microsoft.com/office/drawing/2014/main" id="{60AD16C7-E02E-9034-D16D-3DA05C112708}"/>
              </a:ext>
            </a:extLst>
          </p:cNvPr>
          <p:cNvSpPr/>
          <p:nvPr/>
        </p:nvSpPr>
        <p:spPr>
          <a:xfrm>
            <a:off x="712349" y="1979049"/>
            <a:ext cx="6841539" cy="4075759"/>
          </a:xfrm>
          <a:prstGeom prst="roundRect">
            <a:avLst>
              <a:gd name="adj" fmla="val 6151"/>
            </a:avLst>
          </a:prstGeom>
          <a:solidFill>
            <a:srgbClr val="F4F0ED"/>
          </a:solidFill>
          <a:ln>
            <a:noFill/>
          </a:ln>
        </p:spPr>
        <p:style>
          <a:lnRef idx="0">
            <a:srgbClr val="787070"/>
          </a:lnRef>
          <a:fillRef idx="1">
            <a:schemeClr val="accent1"/>
          </a:fillRef>
          <a:effectRef idx="0">
            <a:schemeClr val="dk1"/>
          </a:effectRef>
          <a:fontRef idx="minor">
            <a:schemeClr val="lt1"/>
          </a:fontRef>
        </p:style>
        <p:txBody>
          <a:bodyPr lIns="274320" tIns="274320" rIns="274320" rtlCol="0" anchor="ctr"/>
          <a:lstStyle/>
          <a:p>
            <a:pPr algn="ctr"/>
            <a:r>
              <a:rPr lang="en-US" sz="2400" dirty="0">
                <a:solidFill>
                  <a:schemeClr val="tx1"/>
                </a:solidFill>
                <a:latin typeface="Wells Fargo Sans Light" panose="020B0403020203020204" pitchFamily="34" charset="0"/>
              </a:rPr>
              <a:t>-How did California look at fulfilling requirements for homelessness?</a:t>
            </a:r>
          </a:p>
          <a:p>
            <a:pPr algn="ctr"/>
            <a:br>
              <a:rPr lang="en-US" sz="2400" dirty="0">
                <a:solidFill>
                  <a:schemeClr val="tx1"/>
                </a:solidFill>
                <a:latin typeface="Wells Fargo Sans Light" panose="020B0403020203020204" pitchFamily="34" charset="0"/>
              </a:rPr>
            </a:br>
            <a:r>
              <a:rPr lang="en-US" sz="2400" dirty="0">
                <a:solidFill>
                  <a:schemeClr val="tx1"/>
                </a:solidFill>
                <a:latin typeface="Wells Fargo Sans Light" panose="020B0403020203020204" pitchFamily="34" charset="0"/>
              </a:rPr>
              <a:t>-Reviewing Policies for Admissions and Occupancy</a:t>
            </a:r>
          </a:p>
          <a:p>
            <a:pPr algn="ctr"/>
            <a:endParaRPr lang="en-US" sz="2400" dirty="0">
              <a:solidFill>
                <a:schemeClr val="tx1"/>
              </a:solidFill>
              <a:latin typeface="Wells Fargo Sans Light" panose="020B0403020203020204" pitchFamily="34" charset="0"/>
            </a:endParaRPr>
          </a:p>
          <a:p>
            <a:pPr algn="ctr"/>
            <a:r>
              <a:rPr lang="en-US" sz="2400" dirty="0">
                <a:solidFill>
                  <a:schemeClr val="tx1"/>
                </a:solidFill>
                <a:latin typeface="Wells Fargo Sans Light" panose="020B0403020203020204" pitchFamily="34" charset="0"/>
              </a:rPr>
              <a:t>-How can we flex our sovereignty, what else is possible?</a:t>
            </a:r>
          </a:p>
        </p:txBody>
      </p:sp>
      <p:pic>
        <p:nvPicPr>
          <p:cNvPr id="5" name="Picture Placeholder 9">
            <a:extLst>
              <a:ext uri="{FF2B5EF4-FFF2-40B4-BE49-F238E27FC236}">
                <a16:creationId xmlns:a16="http://schemas.microsoft.com/office/drawing/2014/main" id="{DA9FE670-A434-81F2-F1D4-9871A4189E09}"/>
              </a:ext>
            </a:extLst>
          </p:cNvPr>
          <p:cNvPicPr>
            <a:picLocks noChangeAspect="1"/>
          </p:cNvPicPr>
          <p:nvPr/>
        </p:nvPicPr>
        <p:blipFill>
          <a:blip r:embed="rId3">
            <a:extLst>
              <a:ext uri="{28A0092B-C50C-407E-A947-70E740481C1C}">
                <a14:useLocalDpi xmlns:a14="http://schemas.microsoft.com/office/drawing/2010/main" val="0"/>
              </a:ext>
            </a:extLst>
          </a:blip>
          <a:srcRect l="11950" r="11950"/>
          <a:stretch/>
        </p:blipFill>
        <p:spPr>
          <a:xfrm>
            <a:off x="8277225" y="0"/>
            <a:ext cx="3914775" cy="6858000"/>
          </a:xfrm>
          <a:prstGeom prst="rect">
            <a:avLst/>
          </a:prstGeom>
        </p:spPr>
      </p:pic>
      <p:grpSp>
        <p:nvGrpSpPr>
          <p:cNvPr id="7" name="Group 6">
            <a:extLst>
              <a:ext uri="{FF2B5EF4-FFF2-40B4-BE49-F238E27FC236}">
                <a16:creationId xmlns:a16="http://schemas.microsoft.com/office/drawing/2014/main" id="{D0347CB5-7741-B5C8-B3E3-4769F419A58D}"/>
              </a:ext>
            </a:extLst>
          </p:cNvPr>
          <p:cNvGrpSpPr/>
          <p:nvPr/>
        </p:nvGrpSpPr>
        <p:grpSpPr>
          <a:xfrm>
            <a:off x="3528225" y="1339905"/>
            <a:ext cx="1209785" cy="1209785"/>
            <a:chOff x="3296022" y="1166719"/>
            <a:chExt cx="1493697" cy="1493697"/>
          </a:xfrm>
        </p:grpSpPr>
        <p:sp>
          <p:nvSpPr>
            <p:cNvPr id="8" name="Oval 7">
              <a:extLst>
                <a:ext uri="{FF2B5EF4-FFF2-40B4-BE49-F238E27FC236}">
                  <a16:creationId xmlns:a16="http://schemas.microsoft.com/office/drawing/2014/main" id="{27054134-A52C-B905-732B-61E99E7FBD62}"/>
                </a:ext>
              </a:extLst>
            </p:cNvPr>
            <p:cNvSpPr/>
            <p:nvPr/>
          </p:nvSpPr>
          <p:spPr>
            <a:xfrm>
              <a:off x="3296022" y="1166719"/>
              <a:ext cx="1493697" cy="1493697"/>
            </a:xfrm>
            <a:prstGeom prst="ellipse">
              <a:avLst/>
            </a:prstGeom>
            <a:solidFill>
              <a:srgbClr val="FFDF4C"/>
            </a:solidFill>
            <a:ln w="38100">
              <a:solidFill>
                <a:schemeClr val="bg1"/>
              </a:solidFill>
            </a:ln>
          </p:spPr>
          <p:style>
            <a:lnRef idx="0">
              <a:srgbClr val="787070"/>
            </a:lnRef>
            <a:fillRef idx="1">
              <a:schemeClr val="accent1"/>
            </a:fillRef>
            <a:effectRef idx="0">
              <a:schemeClr val="dk1"/>
            </a:effectRef>
            <a:fontRef idx="minor">
              <a:schemeClr val="lt1"/>
            </a:fontRef>
          </p:style>
          <p:txBody>
            <a:bodyPr rtlCol="0" anchor="ctr"/>
            <a:lstStyle/>
            <a:p>
              <a:pPr algn="ctr">
                <a:lnSpc>
                  <a:spcPct val="100000"/>
                </a:lnSpc>
              </a:pPr>
              <a:endParaRPr lang="en-US" sz="1800"/>
            </a:p>
          </p:txBody>
        </p:sp>
        <p:sp>
          <p:nvSpPr>
            <p:cNvPr id="9" name="Freeform 86">
              <a:extLst>
                <a:ext uri="{FF2B5EF4-FFF2-40B4-BE49-F238E27FC236}">
                  <a16:creationId xmlns:a16="http://schemas.microsoft.com/office/drawing/2014/main" id="{B778060E-B3C2-12F1-0ECB-CCB36519A04E}"/>
                </a:ext>
              </a:extLst>
            </p:cNvPr>
            <p:cNvSpPr>
              <a:spLocks noChangeAspect="1" noEditPoints="1"/>
            </p:cNvSpPr>
            <p:nvPr/>
          </p:nvSpPr>
          <p:spPr bwMode="auto">
            <a:xfrm>
              <a:off x="3574615" y="1428464"/>
              <a:ext cx="936508" cy="970206"/>
            </a:xfrm>
            <a:custGeom>
              <a:avLst/>
              <a:gdLst>
                <a:gd name="T0" fmla="*/ 250 w 518"/>
                <a:gd name="T1" fmla="*/ 9 h 536"/>
                <a:gd name="T2" fmla="*/ 268 w 518"/>
                <a:gd name="T3" fmla="*/ 9 h 536"/>
                <a:gd name="T4" fmla="*/ 259 w 518"/>
                <a:gd name="T5" fmla="*/ 62 h 536"/>
                <a:gd name="T6" fmla="*/ 433 w 518"/>
                <a:gd name="T7" fmla="*/ 66 h 536"/>
                <a:gd name="T8" fmla="*/ 397 w 518"/>
                <a:gd name="T9" fmla="*/ 115 h 536"/>
                <a:gd name="T10" fmla="*/ 410 w 518"/>
                <a:gd name="T11" fmla="*/ 115 h 536"/>
                <a:gd name="T12" fmla="*/ 446 w 518"/>
                <a:gd name="T13" fmla="*/ 66 h 536"/>
                <a:gd name="T14" fmla="*/ 53 w 518"/>
                <a:gd name="T15" fmla="*/ 243 h 536"/>
                <a:gd name="T16" fmla="*/ 0 w 518"/>
                <a:gd name="T17" fmla="*/ 252 h 536"/>
                <a:gd name="T18" fmla="*/ 53 w 518"/>
                <a:gd name="T19" fmla="*/ 261 h 536"/>
                <a:gd name="T20" fmla="*/ 53 w 518"/>
                <a:gd name="T21" fmla="*/ 243 h 536"/>
                <a:gd name="T22" fmla="*/ 465 w 518"/>
                <a:gd name="T23" fmla="*/ 243 h 536"/>
                <a:gd name="T24" fmla="*/ 465 w 518"/>
                <a:gd name="T25" fmla="*/ 261 h 536"/>
                <a:gd name="T26" fmla="*/ 518 w 518"/>
                <a:gd name="T27" fmla="*/ 252 h 536"/>
                <a:gd name="T28" fmla="*/ 404 w 518"/>
                <a:gd name="T29" fmla="*/ 253 h 536"/>
                <a:gd name="T30" fmla="*/ 404 w 518"/>
                <a:gd name="T31" fmla="*/ 253 h 536"/>
                <a:gd name="T32" fmla="*/ 338 w 518"/>
                <a:gd name="T33" fmla="*/ 457 h 536"/>
                <a:gd name="T34" fmla="*/ 180 w 518"/>
                <a:gd name="T35" fmla="*/ 457 h 536"/>
                <a:gd name="T36" fmla="*/ 114 w 518"/>
                <a:gd name="T37" fmla="*/ 253 h 536"/>
                <a:gd name="T38" fmla="*/ 114 w 518"/>
                <a:gd name="T39" fmla="*/ 253 h 536"/>
                <a:gd name="T40" fmla="*/ 404 w 518"/>
                <a:gd name="T41" fmla="*/ 253 h 536"/>
                <a:gd name="T42" fmla="*/ 195 w 518"/>
                <a:gd name="T43" fmla="*/ 421 h 536"/>
                <a:gd name="T44" fmla="*/ 321 w 518"/>
                <a:gd name="T45" fmla="*/ 453 h 536"/>
                <a:gd name="T46" fmla="*/ 319 w 518"/>
                <a:gd name="T47" fmla="*/ 471 h 536"/>
                <a:gd name="T48" fmla="*/ 259 w 518"/>
                <a:gd name="T49" fmla="*/ 518 h 536"/>
                <a:gd name="T50" fmla="*/ 386 w 518"/>
                <a:gd name="T51" fmla="*/ 253 h 536"/>
                <a:gd name="T52" fmla="*/ 386 w 518"/>
                <a:gd name="T53" fmla="*/ 253 h 536"/>
                <a:gd name="T54" fmla="*/ 132 w 518"/>
                <a:gd name="T55" fmla="*/ 253 h 536"/>
                <a:gd name="T56" fmla="*/ 132 w 518"/>
                <a:gd name="T57" fmla="*/ 253 h 536"/>
                <a:gd name="T58" fmla="*/ 159 w 518"/>
                <a:gd name="T59" fmla="*/ 331 h 536"/>
                <a:gd name="T60" fmla="*/ 328 w 518"/>
                <a:gd name="T61" fmla="*/ 403 h 536"/>
                <a:gd name="T62" fmla="*/ 360 w 518"/>
                <a:gd name="T63" fmla="*/ 330 h 536"/>
                <a:gd name="T64" fmla="*/ 121 w 518"/>
                <a:gd name="T65" fmla="*/ 115 h 536"/>
                <a:gd name="T66" fmla="*/ 85 w 518"/>
                <a:gd name="T67" fmla="*/ 66 h 536"/>
                <a:gd name="T68" fmla="*/ 73 w 518"/>
                <a:gd name="T69" fmla="*/ 79 h 536"/>
                <a:gd name="T70" fmla="*/ 115 w 518"/>
                <a:gd name="T71" fmla="*/ 117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8" h="536">
                  <a:moveTo>
                    <a:pt x="250" y="53"/>
                  </a:moveTo>
                  <a:cubicBezTo>
                    <a:pt x="250" y="9"/>
                    <a:pt x="250" y="9"/>
                    <a:pt x="250" y="9"/>
                  </a:cubicBezTo>
                  <a:cubicBezTo>
                    <a:pt x="250" y="4"/>
                    <a:pt x="254" y="0"/>
                    <a:pt x="259" y="0"/>
                  </a:cubicBezTo>
                  <a:cubicBezTo>
                    <a:pt x="264" y="0"/>
                    <a:pt x="268" y="4"/>
                    <a:pt x="268" y="9"/>
                  </a:cubicBezTo>
                  <a:cubicBezTo>
                    <a:pt x="268" y="53"/>
                    <a:pt x="268" y="53"/>
                    <a:pt x="268" y="53"/>
                  </a:cubicBezTo>
                  <a:cubicBezTo>
                    <a:pt x="268" y="58"/>
                    <a:pt x="264" y="62"/>
                    <a:pt x="259" y="62"/>
                  </a:cubicBezTo>
                  <a:cubicBezTo>
                    <a:pt x="254" y="62"/>
                    <a:pt x="250" y="58"/>
                    <a:pt x="250" y="53"/>
                  </a:cubicBezTo>
                  <a:close/>
                  <a:moveTo>
                    <a:pt x="433" y="66"/>
                  </a:moveTo>
                  <a:cubicBezTo>
                    <a:pt x="397" y="102"/>
                    <a:pt x="397" y="102"/>
                    <a:pt x="397" y="102"/>
                  </a:cubicBezTo>
                  <a:cubicBezTo>
                    <a:pt x="394" y="106"/>
                    <a:pt x="394" y="111"/>
                    <a:pt x="397" y="115"/>
                  </a:cubicBezTo>
                  <a:cubicBezTo>
                    <a:pt x="399" y="117"/>
                    <a:pt x="401" y="117"/>
                    <a:pt x="403" y="117"/>
                  </a:cubicBezTo>
                  <a:cubicBezTo>
                    <a:pt x="406" y="117"/>
                    <a:pt x="408" y="117"/>
                    <a:pt x="410" y="115"/>
                  </a:cubicBezTo>
                  <a:cubicBezTo>
                    <a:pt x="446" y="79"/>
                    <a:pt x="446" y="79"/>
                    <a:pt x="446" y="79"/>
                  </a:cubicBezTo>
                  <a:cubicBezTo>
                    <a:pt x="449" y="75"/>
                    <a:pt x="449" y="70"/>
                    <a:pt x="446" y="66"/>
                  </a:cubicBezTo>
                  <a:cubicBezTo>
                    <a:pt x="442" y="63"/>
                    <a:pt x="437" y="63"/>
                    <a:pt x="433" y="66"/>
                  </a:cubicBezTo>
                  <a:close/>
                  <a:moveTo>
                    <a:pt x="53" y="243"/>
                  </a:moveTo>
                  <a:cubicBezTo>
                    <a:pt x="9" y="243"/>
                    <a:pt x="9" y="243"/>
                    <a:pt x="9" y="243"/>
                  </a:cubicBezTo>
                  <a:cubicBezTo>
                    <a:pt x="4" y="243"/>
                    <a:pt x="0" y="247"/>
                    <a:pt x="0" y="252"/>
                  </a:cubicBezTo>
                  <a:cubicBezTo>
                    <a:pt x="0" y="257"/>
                    <a:pt x="4" y="261"/>
                    <a:pt x="9" y="261"/>
                  </a:cubicBezTo>
                  <a:cubicBezTo>
                    <a:pt x="53" y="261"/>
                    <a:pt x="53" y="261"/>
                    <a:pt x="53" y="261"/>
                  </a:cubicBezTo>
                  <a:cubicBezTo>
                    <a:pt x="58" y="261"/>
                    <a:pt x="62" y="257"/>
                    <a:pt x="62" y="252"/>
                  </a:cubicBezTo>
                  <a:cubicBezTo>
                    <a:pt x="62" y="247"/>
                    <a:pt x="58" y="243"/>
                    <a:pt x="53" y="243"/>
                  </a:cubicBezTo>
                  <a:close/>
                  <a:moveTo>
                    <a:pt x="509" y="243"/>
                  </a:moveTo>
                  <a:cubicBezTo>
                    <a:pt x="465" y="243"/>
                    <a:pt x="465" y="243"/>
                    <a:pt x="465" y="243"/>
                  </a:cubicBezTo>
                  <a:cubicBezTo>
                    <a:pt x="460" y="243"/>
                    <a:pt x="456" y="247"/>
                    <a:pt x="456" y="252"/>
                  </a:cubicBezTo>
                  <a:cubicBezTo>
                    <a:pt x="456" y="257"/>
                    <a:pt x="460" y="261"/>
                    <a:pt x="465" y="261"/>
                  </a:cubicBezTo>
                  <a:cubicBezTo>
                    <a:pt x="509" y="261"/>
                    <a:pt x="509" y="261"/>
                    <a:pt x="509" y="261"/>
                  </a:cubicBezTo>
                  <a:cubicBezTo>
                    <a:pt x="514" y="261"/>
                    <a:pt x="518" y="257"/>
                    <a:pt x="518" y="252"/>
                  </a:cubicBezTo>
                  <a:cubicBezTo>
                    <a:pt x="518" y="247"/>
                    <a:pt x="514" y="243"/>
                    <a:pt x="509" y="243"/>
                  </a:cubicBezTo>
                  <a:close/>
                  <a:moveTo>
                    <a:pt x="404" y="253"/>
                  </a:moveTo>
                  <a:cubicBezTo>
                    <a:pt x="404" y="253"/>
                    <a:pt x="404" y="253"/>
                    <a:pt x="404" y="253"/>
                  </a:cubicBezTo>
                  <a:cubicBezTo>
                    <a:pt x="404" y="253"/>
                    <a:pt x="404" y="253"/>
                    <a:pt x="404" y="253"/>
                  </a:cubicBezTo>
                  <a:cubicBezTo>
                    <a:pt x="404" y="285"/>
                    <a:pt x="394" y="316"/>
                    <a:pt x="374" y="341"/>
                  </a:cubicBezTo>
                  <a:cubicBezTo>
                    <a:pt x="364" y="358"/>
                    <a:pt x="338" y="403"/>
                    <a:pt x="338" y="457"/>
                  </a:cubicBezTo>
                  <a:cubicBezTo>
                    <a:pt x="338" y="500"/>
                    <a:pt x="303" y="536"/>
                    <a:pt x="259" y="536"/>
                  </a:cubicBezTo>
                  <a:cubicBezTo>
                    <a:pt x="215" y="536"/>
                    <a:pt x="180" y="500"/>
                    <a:pt x="180" y="457"/>
                  </a:cubicBezTo>
                  <a:cubicBezTo>
                    <a:pt x="180" y="403"/>
                    <a:pt x="155" y="358"/>
                    <a:pt x="144" y="341"/>
                  </a:cubicBezTo>
                  <a:cubicBezTo>
                    <a:pt x="125" y="316"/>
                    <a:pt x="114" y="285"/>
                    <a:pt x="114" y="253"/>
                  </a:cubicBezTo>
                  <a:cubicBezTo>
                    <a:pt x="114" y="253"/>
                    <a:pt x="114" y="253"/>
                    <a:pt x="114" y="253"/>
                  </a:cubicBezTo>
                  <a:cubicBezTo>
                    <a:pt x="114" y="253"/>
                    <a:pt x="114" y="253"/>
                    <a:pt x="114" y="253"/>
                  </a:cubicBezTo>
                  <a:cubicBezTo>
                    <a:pt x="114" y="174"/>
                    <a:pt x="179" y="109"/>
                    <a:pt x="259" y="109"/>
                  </a:cubicBezTo>
                  <a:cubicBezTo>
                    <a:pt x="339" y="109"/>
                    <a:pt x="404" y="174"/>
                    <a:pt x="404" y="253"/>
                  </a:cubicBezTo>
                  <a:close/>
                  <a:moveTo>
                    <a:pt x="324" y="421"/>
                  </a:moveTo>
                  <a:cubicBezTo>
                    <a:pt x="195" y="421"/>
                    <a:pt x="195" y="421"/>
                    <a:pt x="195" y="421"/>
                  </a:cubicBezTo>
                  <a:cubicBezTo>
                    <a:pt x="196" y="431"/>
                    <a:pt x="198" y="442"/>
                    <a:pt x="198" y="453"/>
                  </a:cubicBezTo>
                  <a:cubicBezTo>
                    <a:pt x="321" y="453"/>
                    <a:pt x="321" y="453"/>
                    <a:pt x="321" y="453"/>
                  </a:cubicBezTo>
                  <a:cubicBezTo>
                    <a:pt x="321" y="442"/>
                    <a:pt x="322" y="431"/>
                    <a:pt x="324" y="421"/>
                  </a:cubicBezTo>
                  <a:close/>
                  <a:moveTo>
                    <a:pt x="319" y="471"/>
                  </a:moveTo>
                  <a:cubicBezTo>
                    <a:pt x="200" y="471"/>
                    <a:pt x="200" y="471"/>
                    <a:pt x="200" y="471"/>
                  </a:cubicBezTo>
                  <a:cubicBezTo>
                    <a:pt x="206" y="498"/>
                    <a:pt x="230" y="518"/>
                    <a:pt x="259" y="518"/>
                  </a:cubicBezTo>
                  <a:cubicBezTo>
                    <a:pt x="288" y="518"/>
                    <a:pt x="312" y="498"/>
                    <a:pt x="319" y="471"/>
                  </a:cubicBezTo>
                  <a:close/>
                  <a:moveTo>
                    <a:pt x="386" y="253"/>
                  </a:moveTo>
                  <a:cubicBezTo>
                    <a:pt x="386" y="253"/>
                    <a:pt x="386" y="253"/>
                    <a:pt x="386" y="253"/>
                  </a:cubicBezTo>
                  <a:cubicBezTo>
                    <a:pt x="386" y="253"/>
                    <a:pt x="386" y="253"/>
                    <a:pt x="386" y="253"/>
                  </a:cubicBezTo>
                  <a:cubicBezTo>
                    <a:pt x="386" y="183"/>
                    <a:pt x="329" y="127"/>
                    <a:pt x="259" y="127"/>
                  </a:cubicBezTo>
                  <a:cubicBezTo>
                    <a:pt x="189" y="127"/>
                    <a:pt x="132" y="183"/>
                    <a:pt x="132" y="253"/>
                  </a:cubicBezTo>
                  <a:cubicBezTo>
                    <a:pt x="132" y="253"/>
                    <a:pt x="132" y="253"/>
                    <a:pt x="132" y="253"/>
                  </a:cubicBezTo>
                  <a:cubicBezTo>
                    <a:pt x="132" y="253"/>
                    <a:pt x="132" y="253"/>
                    <a:pt x="132" y="253"/>
                  </a:cubicBezTo>
                  <a:cubicBezTo>
                    <a:pt x="132" y="281"/>
                    <a:pt x="141" y="308"/>
                    <a:pt x="158" y="330"/>
                  </a:cubicBezTo>
                  <a:cubicBezTo>
                    <a:pt x="159" y="330"/>
                    <a:pt x="159" y="331"/>
                    <a:pt x="159" y="331"/>
                  </a:cubicBezTo>
                  <a:cubicBezTo>
                    <a:pt x="167" y="343"/>
                    <a:pt x="182" y="369"/>
                    <a:pt x="191" y="403"/>
                  </a:cubicBezTo>
                  <a:cubicBezTo>
                    <a:pt x="328" y="403"/>
                    <a:pt x="328" y="403"/>
                    <a:pt x="328" y="403"/>
                  </a:cubicBezTo>
                  <a:cubicBezTo>
                    <a:pt x="337" y="369"/>
                    <a:pt x="352" y="343"/>
                    <a:pt x="360" y="331"/>
                  </a:cubicBezTo>
                  <a:cubicBezTo>
                    <a:pt x="360" y="331"/>
                    <a:pt x="360" y="330"/>
                    <a:pt x="360" y="330"/>
                  </a:cubicBezTo>
                  <a:cubicBezTo>
                    <a:pt x="377" y="308"/>
                    <a:pt x="386" y="281"/>
                    <a:pt x="386" y="253"/>
                  </a:cubicBezTo>
                  <a:close/>
                  <a:moveTo>
                    <a:pt x="121" y="115"/>
                  </a:moveTo>
                  <a:cubicBezTo>
                    <a:pt x="125" y="111"/>
                    <a:pt x="125" y="106"/>
                    <a:pt x="121" y="102"/>
                  </a:cubicBezTo>
                  <a:cubicBezTo>
                    <a:pt x="85" y="66"/>
                    <a:pt x="85" y="66"/>
                    <a:pt x="85" y="66"/>
                  </a:cubicBezTo>
                  <a:cubicBezTo>
                    <a:pt x="82" y="63"/>
                    <a:pt x="76" y="63"/>
                    <a:pt x="73" y="66"/>
                  </a:cubicBezTo>
                  <a:cubicBezTo>
                    <a:pt x="69" y="70"/>
                    <a:pt x="69" y="75"/>
                    <a:pt x="73" y="79"/>
                  </a:cubicBezTo>
                  <a:cubicBezTo>
                    <a:pt x="109" y="115"/>
                    <a:pt x="109" y="115"/>
                    <a:pt x="109" y="115"/>
                  </a:cubicBezTo>
                  <a:cubicBezTo>
                    <a:pt x="110" y="117"/>
                    <a:pt x="113" y="117"/>
                    <a:pt x="115" y="117"/>
                  </a:cubicBezTo>
                  <a:cubicBezTo>
                    <a:pt x="117" y="117"/>
                    <a:pt x="120" y="117"/>
                    <a:pt x="121" y="11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5686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7EAEA-0E9F-595E-9D30-92AD64FE119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B6ECF4A-1CC1-ECE0-DD45-A30DB477BF8C}"/>
              </a:ext>
            </a:extLst>
          </p:cNvPr>
          <p:cNvSpPr>
            <a:spLocks noGrp="1"/>
          </p:cNvSpPr>
          <p:nvPr>
            <p:ph type="title"/>
          </p:nvPr>
        </p:nvSpPr>
        <p:spPr/>
        <p:txBody>
          <a:bodyPr/>
          <a:lstStyle/>
          <a:p>
            <a:r>
              <a:rPr lang="en-US" dirty="0"/>
              <a:t>Limited waiver of sovereign immunity</a:t>
            </a:r>
            <a:endParaRPr lang="en-US" dirty="0">
              <a:solidFill>
                <a:srgbClr val="F0CD8A"/>
              </a:solidFill>
            </a:endParaRPr>
          </a:p>
        </p:txBody>
      </p:sp>
      <p:sp>
        <p:nvSpPr>
          <p:cNvPr id="2" name="Slide Number Placeholder 1">
            <a:extLst>
              <a:ext uri="{FF2B5EF4-FFF2-40B4-BE49-F238E27FC236}">
                <a16:creationId xmlns:a16="http://schemas.microsoft.com/office/drawing/2014/main" id="{BD796C64-FB23-CB1C-DD51-FC44FE46A1A6}"/>
              </a:ext>
            </a:extLst>
          </p:cNvPr>
          <p:cNvSpPr>
            <a:spLocks noGrp="1"/>
          </p:cNvSpPr>
          <p:nvPr>
            <p:ph type="sldNum" sz="quarter" idx="12"/>
          </p:nvPr>
        </p:nvSpPr>
        <p:spPr/>
        <p:txBody>
          <a:bodyPr/>
          <a:lstStyle/>
          <a:p>
            <a:fld id="{986BD3BC-ECEA-4736-8442-17C48683CD7A}" type="slidenum">
              <a:rPr lang="en-US" smtClean="0"/>
              <a:pPr/>
              <a:t>15</a:t>
            </a:fld>
            <a:endParaRPr lang="en-US"/>
          </a:p>
        </p:txBody>
      </p:sp>
    </p:spTree>
    <p:extLst>
      <p:ext uri="{BB962C8B-B14F-4D97-AF65-F5344CB8AC3E}">
        <p14:creationId xmlns:p14="http://schemas.microsoft.com/office/powerpoint/2010/main" val="3129939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952E7-A027-6722-ED58-96B2BDF7E8A9}"/>
              </a:ext>
            </a:extLst>
          </p:cNvPr>
          <p:cNvSpPr>
            <a:spLocks noGrp="1"/>
          </p:cNvSpPr>
          <p:nvPr>
            <p:ph type="title"/>
          </p:nvPr>
        </p:nvSpPr>
        <p:spPr>
          <a:xfrm>
            <a:off x="1673352" y="859855"/>
            <a:ext cx="10070592" cy="390698"/>
          </a:xfrm>
        </p:spPr>
        <p:txBody>
          <a:bodyPr/>
          <a:lstStyle/>
          <a:p>
            <a:r>
              <a:rPr lang="en-US" dirty="0"/>
              <a:t>Defining Homelessness</a:t>
            </a:r>
          </a:p>
        </p:txBody>
      </p:sp>
      <p:sp>
        <p:nvSpPr>
          <p:cNvPr id="3" name="Slide Number Placeholder 2">
            <a:extLst>
              <a:ext uri="{FF2B5EF4-FFF2-40B4-BE49-F238E27FC236}">
                <a16:creationId xmlns:a16="http://schemas.microsoft.com/office/drawing/2014/main" id="{F01D60AA-1659-5F4A-9A66-5E896805DA5A}"/>
              </a:ext>
            </a:extLst>
          </p:cNvPr>
          <p:cNvSpPr>
            <a:spLocks noGrp="1"/>
          </p:cNvSpPr>
          <p:nvPr>
            <p:ph type="sldNum" sz="quarter" idx="10"/>
          </p:nvPr>
        </p:nvSpPr>
        <p:spPr/>
        <p:txBody>
          <a:bodyPr/>
          <a:lstStyle/>
          <a:p>
            <a:fld id="{000F85C7-EC28-5C4D-9577-C5634B07539F}" type="slidenum">
              <a:rPr lang="en-US" smtClean="0"/>
              <a:pPr/>
              <a:t>16</a:t>
            </a:fld>
            <a:endParaRPr lang="en-US"/>
          </a:p>
        </p:txBody>
      </p:sp>
      <p:sp>
        <p:nvSpPr>
          <p:cNvPr id="4" name="Rectangle: Rounded Corners 3">
            <a:extLst>
              <a:ext uri="{FF2B5EF4-FFF2-40B4-BE49-F238E27FC236}">
                <a16:creationId xmlns:a16="http://schemas.microsoft.com/office/drawing/2014/main" id="{60AD16C7-E02E-9034-D16D-3DA05C112708}"/>
              </a:ext>
            </a:extLst>
          </p:cNvPr>
          <p:cNvSpPr/>
          <p:nvPr/>
        </p:nvSpPr>
        <p:spPr>
          <a:xfrm>
            <a:off x="712349" y="1979049"/>
            <a:ext cx="6841539" cy="4075759"/>
          </a:xfrm>
          <a:prstGeom prst="roundRect">
            <a:avLst>
              <a:gd name="adj" fmla="val 6151"/>
            </a:avLst>
          </a:prstGeom>
          <a:solidFill>
            <a:srgbClr val="F4F0ED"/>
          </a:solidFill>
          <a:ln>
            <a:noFill/>
          </a:ln>
        </p:spPr>
        <p:style>
          <a:lnRef idx="0">
            <a:srgbClr val="787070"/>
          </a:lnRef>
          <a:fillRef idx="1">
            <a:schemeClr val="accent1"/>
          </a:fillRef>
          <a:effectRef idx="0">
            <a:schemeClr val="dk1"/>
          </a:effectRef>
          <a:fontRef idx="minor">
            <a:schemeClr val="lt1"/>
          </a:fontRef>
        </p:style>
        <p:txBody>
          <a:bodyPr lIns="274320" tIns="274320" rIns="274320" rtlCol="0" anchor="ctr"/>
          <a:lstStyle/>
          <a:p>
            <a:pPr algn="ctr"/>
            <a:r>
              <a:rPr lang="en-US" sz="2400" dirty="0">
                <a:solidFill>
                  <a:schemeClr val="tx1"/>
                </a:solidFill>
                <a:latin typeface="Wells Fargo Sans Light" panose="020B0403020203020204" pitchFamily="34" charset="0"/>
              </a:rPr>
              <a:t>-How did California look at fulfilling requirements for homelessness?</a:t>
            </a:r>
          </a:p>
          <a:p>
            <a:pPr algn="ctr"/>
            <a:br>
              <a:rPr lang="en-US" sz="2400" dirty="0">
                <a:solidFill>
                  <a:schemeClr val="tx1"/>
                </a:solidFill>
                <a:latin typeface="Wells Fargo Sans Light" panose="020B0403020203020204" pitchFamily="34" charset="0"/>
              </a:rPr>
            </a:br>
            <a:r>
              <a:rPr lang="en-US" sz="2400" dirty="0">
                <a:solidFill>
                  <a:schemeClr val="tx1"/>
                </a:solidFill>
                <a:latin typeface="Wells Fargo Sans Light" panose="020B0403020203020204" pitchFamily="34" charset="0"/>
              </a:rPr>
              <a:t>-Reviewing Policies for Admissions and Occupancy</a:t>
            </a:r>
          </a:p>
          <a:p>
            <a:pPr algn="ctr"/>
            <a:endParaRPr lang="en-US" sz="2400" dirty="0">
              <a:solidFill>
                <a:schemeClr val="tx1"/>
              </a:solidFill>
              <a:latin typeface="Wells Fargo Sans Light" panose="020B0403020203020204" pitchFamily="34" charset="0"/>
            </a:endParaRPr>
          </a:p>
          <a:p>
            <a:pPr algn="ctr"/>
            <a:r>
              <a:rPr lang="en-US" sz="2400" dirty="0">
                <a:solidFill>
                  <a:schemeClr val="tx1"/>
                </a:solidFill>
                <a:latin typeface="Wells Fargo Sans Light" panose="020B0403020203020204" pitchFamily="34" charset="0"/>
              </a:rPr>
              <a:t>-How can we flex our sovereignty, what else is possible?</a:t>
            </a:r>
          </a:p>
        </p:txBody>
      </p:sp>
      <p:pic>
        <p:nvPicPr>
          <p:cNvPr id="5" name="Picture Placeholder 9">
            <a:extLst>
              <a:ext uri="{FF2B5EF4-FFF2-40B4-BE49-F238E27FC236}">
                <a16:creationId xmlns:a16="http://schemas.microsoft.com/office/drawing/2014/main" id="{DA9FE670-A434-81F2-F1D4-9871A4189E09}"/>
              </a:ext>
            </a:extLst>
          </p:cNvPr>
          <p:cNvPicPr>
            <a:picLocks noChangeAspect="1"/>
          </p:cNvPicPr>
          <p:nvPr/>
        </p:nvPicPr>
        <p:blipFill>
          <a:blip r:embed="rId3">
            <a:extLst>
              <a:ext uri="{28A0092B-C50C-407E-A947-70E740481C1C}">
                <a14:useLocalDpi xmlns:a14="http://schemas.microsoft.com/office/drawing/2010/main" val="0"/>
              </a:ext>
            </a:extLst>
          </a:blip>
          <a:srcRect l="11950" r="11950"/>
          <a:stretch/>
        </p:blipFill>
        <p:spPr>
          <a:xfrm>
            <a:off x="8277225" y="0"/>
            <a:ext cx="3914775" cy="6858000"/>
          </a:xfrm>
          <a:prstGeom prst="rect">
            <a:avLst/>
          </a:prstGeom>
        </p:spPr>
      </p:pic>
      <p:grpSp>
        <p:nvGrpSpPr>
          <p:cNvPr id="7" name="Group 6">
            <a:extLst>
              <a:ext uri="{FF2B5EF4-FFF2-40B4-BE49-F238E27FC236}">
                <a16:creationId xmlns:a16="http://schemas.microsoft.com/office/drawing/2014/main" id="{D0347CB5-7741-B5C8-B3E3-4769F419A58D}"/>
              </a:ext>
            </a:extLst>
          </p:cNvPr>
          <p:cNvGrpSpPr/>
          <p:nvPr/>
        </p:nvGrpSpPr>
        <p:grpSpPr>
          <a:xfrm>
            <a:off x="3528225" y="1339905"/>
            <a:ext cx="1209785" cy="1209785"/>
            <a:chOff x="3296022" y="1166719"/>
            <a:chExt cx="1493697" cy="1493697"/>
          </a:xfrm>
        </p:grpSpPr>
        <p:sp>
          <p:nvSpPr>
            <p:cNvPr id="8" name="Oval 7">
              <a:extLst>
                <a:ext uri="{FF2B5EF4-FFF2-40B4-BE49-F238E27FC236}">
                  <a16:creationId xmlns:a16="http://schemas.microsoft.com/office/drawing/2014/main" id="{27054134-A52C-B905-732B-61E99E7FBD62}"/>
                </a:ext>
              </a:extLst>
            </p:cNvPr>
            <p:cNvSpPr/>
            <p:nvPr/>
          </p:nvSpPr>
          <p:spPr>
            <a:xfrm>
              <a:off x="3296022" y="1166719"/>
              <a:ext cx="1493697" cy="1493697"/>
            </a:xfrm>
            <a:prstGeom prst="ellipse">
              <a:avLst/>
            </a:prstGeom>
            <a:solidFill>
              <a:srgbClr val="FFDF4C"/>
            </a:solidFill>
            <a:ln w="38100">
              <a:solidFill>
                <a:schemeClr val="bg1"/>
              </a:solidFill>
            </a:ln>
          </p:spPr>
          <p:style>
            <a:lnRef idx="0">
              <a:srgbClr val="787070"/>
            </a:lnRef>
            <a:fillRef idx="1">
              <a:schemeClr val="accent1"/>
            </a:fillRef>
            <a:effectRef idx="0">
              <a:schemeClr val="dk1"/>
            </a:effectRef>
            <a:fontRef idx="minor">
              <a:schemeClr val="lt1"/>
            </a:fontRef>
          </p:style>
          <p:txBody>
            <a:bodyPr rtlCol="0" anchor="ctr"/>
            <a:lstStyle/>
            <a:p>
              <a:pPr algn="ctr">
                <a:lnSpc>
                  <a:spcPct val="100000"/>
                </a:lnSpc>
              </a:pPr>
              <a:endParaRPr lang="en-US" sz="1800"/>
            </a:p>
          </p:txBody>
        </p:sp>
        <p:sp>
          <p:nvSpPr>
            <p:cNvPr id="9" name="Freeform 86">
              <a:extLst>
                <a:ext uri="{FF2B5EF4-FFF2-40B4-BE49-F238E27FC236}">
                  <a16:creationId xmlns:a16="http://schemas.microsoft.com/office/drawing/2014/main" id="{B778060E-B3C2-12F1-0ECB-CCB36519A04E}"/>
                </a:ext>
              </a:extLst>
            </p:cNvPr>
            <p:cNvSpPr>
              <a:spLocks noChangeAspect="1" noEditPoints="1"/>
            </p:cNvSpPr>
            <p:nvPr/>
          </p:nvSpPr>
          <p:spPr bwMode="auto">
            <a:xfrm>
              <a:off x="3574615" y="1428464"/>
              <a:ext cx="936508" cy="970206"/>
            </a:xfrm>
            <a:custGeom>
              <a:avLst/>
              <a:gdLst>
                <a:gd name="T0" fmla="*/ 250 w 518"/>
                <a:gd name="T1" fmla="*/ 9 h 536"/>
                <a:gd name="T2" fmla="*/ 268 w 518"/>
                <a:gd name="T3" fmla="*/ 9 h 536"/>
                <a:gd name="T4" fmla="*/ 259 w 518"/>
                <a:gd name="T5" fmla="*/ 62 h 536"/>
                <a:gd name="T6" fmla="*/ 433 w 518"/>
                <a:gd name="T7" fmla="*/ 66 h 536"/>
                <a:gd name="T8" fmla="*/ 397 w 518"/>
                <a:gd name="T9" fmla="*/ 115 h 536"/>
                <a:gd name="T10" fmla="*/ 410 w 518"/>
                <a:gd name="T11" fmla="*/ 115 h 536"/>
                <a:gd name="T12" fmla="*/ 446 w 518"/>
                <a:gd name="T13" fmla="*/ 66 h 536"/>
                <a:gd name="T14" fmla="*/ 53 w 518"/>
                <a:gd name="T15" fmla="*/ 243 h 536"/>
                <a:gd name="T16" fmla="*/ 0 w 518"/>
                <a:gd name="T17" fmla="*/ 252 h 536"/>
                <a:gd name="T18" fmla="*/ 53 w 518"/>
                <a:gd name="T19" fmla="*/ 261 h 536"/>
                <a:gd name="T20" fmla="*/ 53 w 518"/>
                <a:gd name="T21" fmla="*/ 243 h 536"/>
                <a:gd name="T22" fmla="*/ 465 w 518"/>
                <a:gd name="T23" fmla="*/ 243 h 536"/>
                <a:gd name="T24" fmla="*/ 465 w 518"/>
                <a:gd name="T25" fmla="*/ 261 h 536"/>
                <a:gd name="T26" fmla="*/ 518 w 518"/>
                <a:gd name="T27" fmla="*/ 252 h 536"/>
                <a:gd name="T28" fmla="*/ 404 w 518"/>
                <a:gd name="T29" fmla="*/ 253 h 536"/>
                <a:gd name="T30" fmla="*/ 404 w 518"/>
                <a:gd name="T31" fmla="*/ 253 h 536"/>
                <a:gd name="T32" fmla="*/ 338 w 518"/>
                <a:gd name="T33" fmla="*/ 457 h 536"/>
                <a:gd name="T34" fmla="*/ 180 w 518"/>
                <a:gd name="T35" fmla="*/ 457 h 536"/>
                <a:gd name="T36" fmla="*/ 114 w 518"/>
                <a:gd name="T37" fmla="*/ 253 h 536"/>
                <a:gd name="T38" fmla="*/ 114 w 518"/>
                <a:gd name="T39" fmla="*/ 253 h 536"/>
                <a:gd name="T40" fmla="*/ 404 w 518"/>
                <a:gd name="T41" fmla="*/ 253 h 536"/>
                <a:gd name="T42" fmla="*/ 195 w 518"/>
                <a:gd name="T43" fmla="*/ 421 h 536"/>
                <a:gd name="T44" fmla="*/ 321 w 518"/>
                <a:gd name="T45" fmla="*/ 453 h 536"/>
                <a:gd name="T46" fmla="*/ 319 w 518"/>
                <a:gd name="T47" fmla="*/ 471 h 536"/>
                <a:gd name="T48" fmla="*/ 259 w 518"/>
                <a:gd name="T49" fmla="*/ 518 h 536"/>
                <a:gd name="T50" fmla="*/ 386 w 518"/>
                <a:gd name="T51" fmla="*/ 253 h 536"/>
                <a:gd name="T52" fmla="*/ 386 w 518"/>
                <a:gd name="T53" fmla="*/ 253 h 536"/>
                <a:gd name="T54" fmla="*/ 132 w 518"/>
                <a:gd name="T55" fmla="*/ 253 h 536"/>
                <a:gd name="T56" fmla="*/ 132 w 518"/>
                <a:gd name="T57" fmla="*/ 253 h 536"/>
                <a:gd name="T58" fmla="*/ 159 w 518"/>
                <a:gd name="T59" fmla="*/ 331 h 536"/>
                <a:gd name="T60" fmla="*/ 328 w 518"/>
                <a:gd name="T61" fmla="*/ 403 h 536"/>
                <a:gd name="T62" fmla="*/ 360 w 518"/>
                <a:gd name="T63" fmla="*/ 330 h 536"/>
                <a:gd name="T64" fmla="*/ 121 w 518"/>
                <a:gd name="T65" fmla="*/ 115 h 536"/>
                <a:gd name="T66" fmla="*/ 85 w 518"/>
                <a:gd name="T67" fmla="*/ 66 h 536"/>
                <a:gd name="T68" fmla="*/ 73 w 518"/>
                <a:gd name="T69" fmla="*/ 79 h 536"/>
                <a:gd name="T70" fmla="*/ 115 w 518"/>
                <a:gd name="T71" fmla="*/ 117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8" h="536">
                  <a:moveTo>
                    <a:pt x="250" y="53"/>
                  </a:moveTo>
                  <a:cubicBezTo>
                    <a:pt x="250" y="9"/>
                    <a:pt x="250" y="9"/>
                    <a:pt x="250" y="9"/>
                  </a:cubicBezTo>
                  <a:cubicBezTo>
                    <a:pt x="250" y="4"/>
                    <a:pt x="254" y="0"/>
                    <a:pt x="259" y="0"/>
                  </a:cubicBezTo>
                  <a:cubicBezTo>
                    <a:pt x="264" y="0"/>
                    <a:pt x="268" y="4"/>
                    <a:pt x="268" y="9"/>
                  </a:cubicBezTo>
                  <a:cubicBezTo>
                    <a:pt x="268" y="53"/>
                    <a:pt x="268" y="53"/>
                    <a:pt x="268" y="53"/>
                  </a:cubicBezTo>
                  <a:cubicBezTo>
                    <a:pt x="268" y="58"/>
                    <a:pt x="264" y="62"/>
                    <a:pt x="259" y="62"/>
                  </a:cubicBezTo>
                  <a:cubicBezTo>
                    <a:pt x="254" y="62"/>
                    <a:pt x="250" y="58"/>
                    <a:pt x="250" y="53"/>
                  </a:cubicBezTo>
                  <a:close/>
                  <a:moveTo>
                    <a:pt x="433" y="66"/>
                  </a:moveTo>
                  <a:cubicBezTo>
                    <a:pt x="397" y="102"/>
                    <a:pt x="397" y="102"/>
                    <a:pt x="397" y="102"/>
                  </a:cubicBezTo>
                  <a:cubicBezTo>
                    <a:pt x="394" y="106"/>
                    <a:pt x="394" y="111"/>
                    <a:pt x="397" y="115"/>
                  </a:cubicBezTo>
                  <a:cubicBezTo>
                    <a:pt x="399" y="117"/>
                    <a:pt x="401" y="117"/>
                    <a:pt x="403" y="117"/>
                  </a:cubicBezTo>
                  <a:cubicBezTo>
                    <a:pt x="406" y="117"/>
                    <a:pt x="408" y="117"/>
                    <a:pt x="410" y="115"/>
                  </a:cubicBezTo>
                  <a:cubicBezTo>
                    <a:pt x="446" y="79"/>
                    <a:pt x="446" y="79"/>
                    <a:pt x="446" y="79"/>
                  </a:cubicBezTo>
                  <a:cubicBezTo>
                    <a:pt x="449" y="75"/>
                    <a:pt x="449" y="70"/>
                    <a:pt x="446" y="66"/>
                  </a:cubicBezTo>
                  <a:cubicBezTo>
                    <a:pt x="442" y="63"/>
                    <a:pt x="437" y="63"/>
                    <a:pt x="433" y="66"/>
                  </a:cubicBezTo>
                  <a:close/>
                  <a:moveTo>
                    <a:pt x="53" y="243"/>
                  </a:moveTo>
                  <a:cubicBezTo>
                    <a:pt x="9" y="243"/>
                    <a:pt x="9" y="243"/>
                    <a:pt x="9" y="243"/>
                  </a:cubicBezTo>
                  <a:cubicBezTo>
                    <a:pt x="4" y="243"/>
                    <a:pt x="0" y="247"/>
                    <a:pt x="0" y="252"/>
                  </a:cubicBezTo>
                  <a:cubicBezTo>
                    <a:pt x="0" y="257"/>
                    <a:pt x="4" y="261"/>
                    <a:pt x="9" y="261"/>
                  </a:cubicBezTo>
                  <a:cubicBezTo>
                    <a:pt x="53" y="261"/>
                    <a:pt x="53" y="261"/>
                    <a:pt x="53" y="261"/>
                  </a:cubicBezTo>
                  <a:cubicBezTo>
                    <a:pt x="58" y="261"/>
                    <a:pt x="62" y="257"/>
                    <a:pt x="62" y="252"/>
                  </a:cubicBezTo>
                  <a:cubicBezTo>
                    <a:pt x="62" y="247"/>
                    <a:pt x="58" y="243"/>
                    <a:pt x="53" y="243"/>
                  </a:cubicBezTo>
                  <a:close/>
                  <a:moveTo>
                    <a:pt x="509" y="243"/>
                  </a:moveTo>
                  <a:cubicBezTo>
                    <a:pt x="465" y="243"/>
                    <a:pt x="465" y="243"/>
                    <a:pt x="465" y="243"/>
                  </a:cubicBezTo>
                  <a:cubicBezTo>
                    <a:pt x="460" y="243"/>
                    <a:pt x="456" y="247"/>
                    <a:pt x="456" y="252"/>
                  </a:cubicBezTo>
                  <a:cubicBezTo>
                    <a:pt x="456" y="257"/>
                    <a:pt x="460" y="261"/>
                    <a:pt x="465" y="261"/>
                  </a:cubicBezTo>
                  <a:cubicBezTo>
                    <a:pt x="509" y="261"/>
                    <a:pt x="509" y="261"/>
                    <a:pt x="509" y="261"/>
                  </a:cubicBezTo>
                  <a:cubicBezTo>
                    <a:pt x="514" y="261"/>
                    <a:pt x="518" y="257"/>
                    <a:pt x="518" y="252"/>
                  </a:cubicBezTo>
                  <a:cubicBezTo>
                    <a:pt x="518" y="247"/>
                    <a:pt x="514" y="243"/>
                    <a:pt x="509" y="243"/>
                  </a:cubicBezTo>
                  <a:close/>
                  <a:moveTo>
                    <a:pt x="404" y="253"/>
                  </a:moveTo>
                  <a:cubicBezTo>
                    <a:pt x="404" y="253"/>
                    <a:pt x="404" y="253"/>
                    <a:pt x="404" y="253"/>
                  </a:cubicBezTo>
                  <a:cubicBezTo>
                    <a:pt x="404" y="253"/>
                    <a:pt x="404" y="253"/>
                    <a:pt x="404" y="253"/>
                  </a:cubicBezTo>
                  <a:cubicBezTo>
                    <a:pt x="404" y="285"/>
                    <a:pt x="394" y="316"/>
                    <a:pt x="374" y="341"/>
                  </a:cubicBezTo>
                  <a:cubicBezTo>
                    <a:pt x="364" y="358"/>
                    <a:pt x="338" y="403"/>
                    <a:pt x="338" y="457"/>
                  </a:cubicBezTo>
                  <a:cubicBezTo>
                    <a:pt x="338" y="500"/>
                    <a:pt x="303" y="536"/>
                    <a:pt x="259" y="536"/>
                  </a:cubicBezTo>
                  <a:cubicBezTo>
                    <a:pt x="215" y="536"/>
                    <a:pt x="180" y="500"/>
                    <a:pt x="180" y="457"/>
                  </a:cubicBezTo>
                  <a:cubicBezTo>
                    <a:pt x="180" y="403"/>
                    <a:pt x="155" y="358"/>
                    <a:pt x="144" y="341"/>
                  </a:cubicBezTo>
                  <a:cubicBezTo>
                    <a:pt x="125" y="316"/>
                    <a:pt x="114" y="285"/>
                    <a:pt x="114" y="253"/>
                  </a:cubicBezTo>
                  <a:cubicBezTo>
                    <a:pt x="114" y="253"/>
                    <a:pt x="114" y="253"/>
                    <a:pt x="114" y="253"/>
                  </a:cubicBezTo>
                  <a:cubicBezTo>
                    <a:pt x="114" y="253"/>
                    <a:pt x="114" y="253"/>
                    <a:pt x="114" y="253"/>
                  </a:cubicBezTo>
                  <a:cubicBezTo>
                    <a:pt x="114" y="174"/>
                    <a:pt x="179" y="109"/>
                    <a:pt x="259" y="109"/>
                  </a:cubicBezTo>
                  <a:cubicBezTo>
                    <a:pt x="339" y="109"/>
                    <a:pt x="404" y="174"/>
                    <a:pt x="404" y="253"/>
                  </a:cubicBezTo>
                  <a:close/>
                  <a:moveTo>
                    <a:pt x="324" y="421"/>
                  </a:moveTo>
                  <a:cubicBezTo>
                    <a:pt x="195" y="421"/>
                    <a:pt x="195" y="421"/>
                    <a:pt x="195" y="421"/>
                  </a:cubicBezTo>
                  <a:cubicBezTo>
                    <a:pt x="196" y="431"/>
                    <a:pt x="198" y="442"/>
                    <a:pt x="198" y="453"/>
                  </a:cubicBezTo>
                  <a:cubicBezTo>
                    <a:pt x="321" y="453"/>
                    <a:pt x="321" y="453"/>
                    <a:pt x="321" y="453"/>
                  </a:cubicBezTo>
                  <a:cubicBezTo>
                    <a:pt x="321" y="442"/>
                    <a:pt x="322" y="431"/>
                    <a:pt x="324" y="421"/>
                  </a:cubicBezTo>
                  <a:close/>
                  <a:moveTo>
                    <a:pt x="319" y="471"/>
                  </a:moveTo>
                  <a:cubicBezTo>
                    <a:pt x="200" y="471"/>
                    <a:pt x="200" y="471"/>
                    <a:pt x="200" y="471"/>
                  </a:cubicBezTo>
                  <a:cubicBezTo>
                    <a:pt x="206" y="498"/>
                    <a:pt x="230" y="518"/>
                    <a:pt x="259" y="518"/>
                  </a:cubicBezTo>
                  <a:cubicBezTo>
                    <a:pt x="288" y="518"/>
                    <a:pt x="312" y="498"/>
                    <a:pt x="319" y="471"/>
                  </a:cubicBezTo>
                  <a:close/>
                  <a:moveTo>
                    <a:pt x="386" y="253"/>
                  </a:moveTo>
                  <a:cubicBezTo>
                    <a:pt x="386" y="253"/>
                    <a:pt x="386" y="253"/>
                    <a:pt x="386" y="253"/>
                  </a:cubicBezTo>
                  <a:cubicBezTo>
                    <a:pt x="386" y="253"/>
                    <a:pt x="386" y="253"/>
                    <a:pt x="386" y="253"/>
                  </a:cubicBezTo>
                  <a:cubicBezTo>
                    <a:pt x="386" y="183"/>
                    <a:pt x="329" y="127"/>
                    <a:pt x="259" y="127"/>
                  </a:cubicBezTo>
                  <a:cubicBezTo>
                    <a:pt x="189" y="127"/>
                    <a:pt x="132" y="183"/>
                    <a:pt x="132" y="253"/>
                  </a:cubicBezTo>
                  <a:cubicBezTo>
                    <a:pt x="132" y="253"/>
                    <a:pt x="132" y="253"/>
                    <a:pt x="132" y="253"/>
                  </a:cubicBezTo>
                  <a:cubicBezTo>
                    <a:pt x="132" y="253"/>
                    <a:pt x="132" y="253"/>
                    <a:pt x="132" y="253"/>
                  </a:cubicBezTo>
                  <a:cubicBezTo>
                    <a:pt x="132" y="281"/>
                    <a:pt x="141" y="308"/>
                    <a:pt x="158" y="330"/>
                  </a:cubicBezTo>
                  <a:cubicBezTo>
                    <a:pt x="159" y="330"/>
                    <a:pt x="159" y="331"/>
                    <a:pt x="159" y="331"/>
                  </a:cubicBezTo>
                  <a:cubicBezTo>
                    <a:pt x="167" y="343"/>
                    <a:pt x="182" y="369"/>
                    <a:pt x="191" y="403"/>
                  </a:cubicBezTo>
                  <a:cubicBezTo>
                    <a:pt x="328" y="403"/>
                    <a:pt x="328" y="403"/>
                    <a:pt x="328" y="403"/>
                  </a:cubicBezTo>
                  <a:cubicBezTo>
                    <a:pt x="337" y="369"/>
                    <a:pt x="352" y="343"/>
                    <a:pt x="360" y="331"/>
                  </a:cubicBezTo>
                  <a:cubicBezTo>
                    <a:pt x="360" y="331"/>
                    <a:pt x="360" y="330"/>
                    <a:pt x="360" y="330"/>
                  </a:cubicBezTo>
                  <a:cubicBezTo>
                    <a:pt x="377" y="308"/>
                    <a:pt x="386" y="281"/>
                    <a:pt x="386" y="253"/>
                  </a:cubicBezTo>
                  <a:close/>
                  <a:moveTo>
                    <a:pt x="121" y="115"/>
                  </a:moveTo>
                  <a:cubicBezTo>
                    <a:pt x="125" y="111"/>
                    <a:pt x="125" y="106"/>
                    <a:pt x="121" y="102"/>
                  </a:cubicBezTo>
                  <a:cubicBezTo>
                    <a:pt x="85" y="66"/>
                    <a:pt x="85" y="66"/>
                    <a:pt x="85" y="66"/>
                  </a:cubicBezTo>
                  <a:cubicBezTo>
                    <a:pt x="82" y="63"/>
                    <a:pt x="76" y="63"/>
                    <a:pt x="73" y="66"/>
                  </a:cubicBezTo>
                  <a:cubicBezTo>
                    <a:pt x="69" y="70"/>
                    <a:pt x="69" y="75"/>
                    <a:pt x="73" y="79"/>
                  </a:cubicBezTo>
                  <a:cubicBezTo>
                    <a:pt x="109" y="115"/>
                    <a:pt x="109" y="115"/>
                    <a:pt x="109" y="115"/>
                  </a:cubicBezTo>
                  <a:cubicBezTo>
                    <a:pt x="110" y="117"/>
                    <a:pt x="113" y="117"/>
                    <a:pt x="115" y="117"/>
                  </a:cubicBezTo>
                  <a:cubicBezTo>
                    <a:pt x="117" y="117"/>
                    <a:pt x="120" y="117"/>
                    <a:pt x="121" y="11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9099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48172A-6A51-A259-CC1F-6D8B909A8127}"/>
              </a:ext>
            </a:extLst>
          </p:cNvPr>
          <p:cNvSpPr>
            <a:spLocks noGrp="1"/>
          </p:cNvSpPr>
          <p:nvPr>
            <p:ph type="title"/>
          </p:nvPr>
        </p:nvSpPr>
        <p:spPr/>
        <p:txBody>
          <a:bodyPr/>
          <a:lstStyle/>
          <a:p>
            <a:r>
              <a:rPr lang="en-US" dirty="0"/>
              <a:t>Before we leave…</a:t>
            </a:r>
          </a:p>
        </p:txBody>
      </p:sp>
      <p:sp>
        <p:nvSpPr>
          <p:cNvPr id="5" name="Slide Number Placeholder 4">
            <a:extLst>
              <a:ext uri="{FF2B5EF4-FFF2-40B4-BE49-F238E27FC236}">
                <a16:creationId xmlns:a16="http://schemas.microsoft.com/office/drawing/2014/main" id="{6A67C9D2-50E2-0419-321B-65181770B31E}"/>
              </a:ext>
            </a:extLst>
          </p:cNvPr>
          <p:cNvSpPr>
            <a:spLocks noGrp="1"/>
          </p:cNvSpPr>
          <p:nvPr>
            <p:ph type="sldNum" sz="quarter" idx="12"/>
          </p:nvPr>
        </p:nvSpPr>
        <p:spPr/>
        <p:txBody>
          <a:bodyPr/>
          <a:lstStyle/>
          <a:p>
            <a:fld id="{986BD3BC-ECEA-4736-8442-17C48683CD7A}" type="slidenum">
              <a:rPr lang="en-US" smtClean="0"/>
              <a:t>17</a:t>
            </a:fld>
            <a:endParaRPr lang="en-US"/>
          </a:p>
        </p:txBody>
      </p:sp>
    </p:spTree>
    <p:extLst>
      <p:ext uri="{BB962C8B-B14F-4D97-AF65-F5344CB8AC3E}">
        <p14:creationId xmlns:p14="http://schemas.microsoft.com/office/powerpoint/2010/main" val="2579222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4E664-6B6C-BD22-B27B-23C0E52617C5}"/>
              </a:ext>
            </a:extLst>
          </p:cNvPr>
          <p:cNvSpPr>
            <a:spLocks noGrp="1"/>
          </p:cNvSpPr>
          <p:nvPr>
            <p:ph type="title"/>
          </p:nvPr>
        </p:nvSpPr>
        <p:spPr/>
        <p:txBody>
          <a:bodyPr/>
          <a:lstStyle/>
          <a:p>
            <a:r>
              <a:rPr lang="en-US" dirty="0">
                <a:highlight>
                  <a:srgbClr val="FFFF00"/>
                </a:highlight>
              </a:rPr>
              <a:t>OPEN NOW </a:t>
            </a:r>
            <a:r>
              <a:rPr lang="en-US" dirty="0"/>
              <a:t>Enterprise: HUD Sec 4 Capacity Building</a:t>
            </a:r>
          </a:p>
        </p:txBody>
      </p:sp>
      <p:sp>
        <p:nvSpPr>
          <p:cNvPr id="3" name="Slide Number Placeholder 2">
            <a:extLst>
              <a:ext uri="{FF2B5EF4-FFF2-40B4-BE49-F238E27FC236}">
                <a16:creationId xmlns:a16="http://schemas.microsoft.com/office/drawing/2014/main" id="{01790B63-9220-DEDC-26B6-E0B8CD8D697E}"/>
              </a:ext>
            </a:extLst>
          </p:cNvPr>
          <p:cNvSpPr>
            <a:spLocks noGrp="1"/>
          </p:cNvSpPr>
          <p:nvPr>
            <p:ph type="sldNum" sz="quarter" idx="12"/>
          </p:nvPr>
        </p:nvSpPr>
        <p:spPr/>
        <p:txBody>
          <a:bodyPr/>
          <a:lstStyle/>
          <a:p>
            <a:fld id="{986BD3BC-ECEA-4736-8442-17C48683CD7A}" type="slidenum">
              <a:rPr lang="en-US" smtClean="0"/>
              <a:pPr/>
              <a:t>18</a:t>
            </a:fld>
            <a:endParaRPr lang="en-US"/>
          </a:p>
        </p:txBody>
      </p:sp>
      <p:sp>
        <p:nvSpPr>
          <p:cNvPr id="6" name="Text Placeholder 5">
            <a:extLst>
              <a:ext uri="{FF2B5EF4-FFF2-40B4-BE49-F238E27FC236}">
                <a16:creationId xmlns:a16="http://schemas.microsoft.com/office/drawing/2014/main" id="{780B0719-A58B-2BF7-02A2-587B3B8451A6}"/>
              </a:ext>
            </a:extLst>
          </p:cNvPr>
          <p:cNvSpPr>
            <a:spLocks noGrp="1"/>
          </p:cNvSpPr>
          <p:nvPr>
            <p:ph type="body" sz="quarter" idx="13"/>
          </p:nvPr>
        </p:nvSpPr>
        <p:spPr/>
        <p:txBody>
          <a:bodyPr/>
          <a:lstStyle/>
          <a:p>
            <a:r>
              <a:rPr lang="en-US" dirty="0"/>
              <a:t>Rural and Tribal Grant to be released Dec. 4!</a:t>
            </a:r>
          </a:p>
        </p:txBody>
      </p:sp>
      <p:sp>
        <p:nvSpPr>
          <p:cNvPr id="9" name="Content Placeholder 8">
            <a:extLst>
              <a:ext uri="{FF2B5EF4-FFF2-40B4-BE49-F238E27FC236}">
                <a16:creationId xmlns:a16="http://schemas.microsoft.com/office/drawing/2014/main" id="{2FF59945-0746-314A-6794-9283116520D0}"/>
              </a:ext>
            </a:extLst>
          </p:cNvPr>
          <p:cNvSpPr>
            <a:spLocks noGrp="1"/>
          </p:cNvSpPr>
          <p:nvPr>
            <p:ph sz="half" idx="1"/>
          </p:nvPr>
        </p:nvSpPr>
        <p:spPr>
          <a:xfrm>
            <a:off x="1196861" y="1753887"/>
            <a:ext cx="9798277" cy="2408308"/>
          </a:xfrm>
        </p:spPr>
        <p:txBody>
          <a:bodyPr/>
          <a:lstStyle/>
          <a:p>
            <a:pPr marL="0" indent="0">
              <a:buNone/>
            </a:pPr>
            <a:r>
              <a:rPr lang="en-US" b="0" i="0" dirty="0">
                <a:effectLst/>
                <a:latin typeface="Public Sans" pitchFamily="2" charset="0"/>
              </a:rPr>
              <a:t>We are a steward of critical </a:t>
            </a:r>
            <a:r>
              <a:rPr lang="en-US" b="0" i="0" dirty="0">
                <a:effectLst/>
                <a:latin typeface="Public Sans" pitchFamily="2" charset="0"/>
                <a:hlinkClick r:id="rId2"/>
              </a:rPr>
              <a:t>Section 4 resources</a:t>
            </a:r>
            <a:r>
              <a:rPr lang="en-US" b="0" i="0" dirty="0">
                <a:effectLst/>
                <a:latin typeface="Public Sans" pitchFamily="2" charset="0"/>
              </a:rPr>
              <a:t>, providing funding, technical assistance and training to enhance the capacity and ability of Community Development Corporations (CDCs) and Community Housing Development Organizations (CHDOs) to address community needs and serve people with low incomes in urban, rural and Tribal communities.</a:t>
            </a:r>
          </a:p>
          <a:p>
            <a:pPr marL="0" indent="0">
              <a:buNone/>
            </a:pPr>
            <a:r>
              <a:rPr lang="en-US" b="0" i="0" dirty="0">
                <a:effectLst/>
                <a:latin typeface="Public Sans" pitchFamily="2" charset="0"/>
              </a:rPr>
              <a:t>Tribes, Tribally Designated Housing Entities (TDHEs) and Tribal Housing Authorities (THAs) are also eligible.</a:t>
            </a:r>
          </a:p>
          <a:p>
            <a:pPr marL="0" indent="0">
              <a:buNone/>
            </a:pPr>
            <a:r>
              <a:rPr lang="en-US" dirty="0">
                <a:latin typeface="Public Sans" pitchFamily="2" charset="0"/>
              </a:rPr>
              <a:t>More info and webinar registration (Dec 11): </a:t>
            </a:r>
            <a:r>
              <a:rPr lang="en-US" dirty="0">
                <a:latin typeface="Public Sans" pitchFamily="2" charset="0"/>
                <a:hlinkClick r:id="rId3"/>
              </a:rPr>
              <a:t>https://www.enterprisecommunity.org/news/hud-section-4-capacity-building-grants-2024</a:t>
            </a:r>
            <a:r>
              <a:rPr lang="en-US" dirty="0">
                <a:latin typeface="Public Sans" pitchFamily="2" charset="0"/>
              </a:rPr>
              <a:t> </a:t>
            </a:r>
          </a:p>
          <a:p>
            <a:pPr marL="0" indent="0">
              <a:buNone/>
            </a:pPr>
            <a:r>
              <a:rPr lang="en-US" b="1" i="0" dirty="0">
                <a:effectLst/>
                <a:latin typeface="Public Sans" pitchFamily="2" charset="0"/>
              </a:rPr>
              <a:t>Average award is $45,000</a:t>
            </a:r>
          </a:p>
        </p:txBody>
      </p:sp>
      <p:sp>
        <p:nvSpPr>
          <p:cNvPr id="12" name="TextBox 11">
            <a:extLst>
              <a:ext uri="{FF2B5EF4-FFF2-40B4-BE49-F238E27FC236}">
                <a16:creationId xmlns:a16="http://schemas.microsoft.com/office/drawing/2014/main" id="{9A24D877-1752-75A3-3F79-FB5D199403F1}"/>
              </a:ext>
            </a:extLst>
          </p:cNvPr>
          <p:cNvSpPr txBox="1"/>
          <p:nvPr/>
        </p:nvSpPr>
        <p:spPr>
          <a:xfrm>
            <a:off x="6749145" y="3614058"/>
            <a:ext cx="4659086" cy="2533001"/>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52656"/>
                </a:solidFill>
                <a:effectLst/>
                <a:uLnTx/>
                <a:uFillTx/>
                <a:latin typeface="Public Sans" pitchFamily="2" charset="0"/>
                <a:ea typeface="+mn-ea"/>
                <a:cs typeface="+mn-cs"/>
              </a:rPr>
              <a:t>Can be used for:</a:t>
            </a:r>
          </a:p>
          <a:p>
            <a:pPr marL="228600" marR="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52656"/>
                </a:solidFill>
                <a:effectLst/>
                <a:uLnTx/>
                <a:uFillTx/>
                <a:latin typeface="Public Sans" pitchFamily="2" charset="0"/>
                <a:ea typeface="+mn-ea"/>
                <a:cs typeface="+mn-cs"/>
              </a:rPr>
              <a:t>Strategic planning</a:t>
            </a:r>
          </a:p>
          <a:p>
            <a:pPr marL="228600" marR="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52656"/>
                </a:solidFill>
                <a:effectLst/>
                <a:uLnTx/>
                <a:uFillTx/>
                <a:latin typeface="Public Sans" pitchFamily="2" charset="0"/>
                <a:ea typeface="+mn-ea"/>
                <a:cs typeface="+mn-cs"/>
              </a:rPr>
              <a:t>Professional development</a:t>
            </a:r>
          </a:p>
          <a:p>
            <a:pPr marL="228600" marR="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52656"/>
                </a:solidFill>
                <a:effectLst/>
                <a:uLnTx/>
                <a:uFillTx/>
                <a:latin typeface="Public Sans" pitchFamily="2" charset="0"/>
                <a:ea typeface="+mn-ea"/>
                <a:cs typeface="+mn-cs"/>
              </a:rPr>
              <a:t>Predevelopment costs </a:t>
            </a:r>
          </a:p>
          <a:p>
            <a:pPr marL="228600" marR="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52656"/>
                </a:solidFill>
                <a:effectLst/>
                <a:uLnTx/>
                <a:uFillTx/>
                <a:latin typeface="Public Sans" pitchFamily="2" charset="0"/>
                <a:ea typeface="+mn-ea"/>
                <a:cs typeface="+mn-cs"/>
              </a:rPr>
              <a:t>Building capacity for new Programs</a:t>
            </a:r>
          </a:p>
          <a:p>
            <a:pPr marL="228600" marR="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sz="1400" dirty="0">
                <a:solidFill>
                  <a:srgbClr val="052656"/>
                </a:solidFill>
                <a:latin typeface="Public Sans" pitchFamily="2" charset="0"/>
              </a:rPr>
              <a:t>Housing Needs Assessments</a:t>
            </a:r>
            <a:endParaRPr kumimoji="0" lang="en-US" sz="1400" b="0" i="0" u="none" strike="noStrike" kern="1200" cap="none" spc="0" normalizeH="0" baseline="0" noProof="0" dirty="0">
              <a:ln>
                <a:noFill/>
              </a:ln>
              <a:solidFill>
                <a:srgbClr val="052656"/>
              </a:solidFill>
              <a:effectLst/>
              <a:uLnTx/>
              <a:uFillTx/>
              <a:latin typeface="Public Sans" pitchFamily="2" charset="0"/>
              <a:ea typeface="+mn-ea"/>
              <a:cs typeface="+mn-cs"/>
            </a:endParaRPr>
          </a:p>
          <a:p>
            <a:pPr algn="l"/>
            <a:endParaRPr lang="en-US" sz="1400" dirty="0" err="1">
              <a:solidFill>
                <a:schemeClr val="tx1"/>
              </a:solidFill>
            </a:endParaRPr>
          </a:p>
        </p:txBody>
      </p:sp>
      <p:sp>
        <p:nvSpPr>
          <p:cNvPr id="13" name="TextBox 12">
            <a:extLst>
              <a:ext uri="{FF2B5EF4-FFF2-40B4-BE49-F238E27FC236}">
                <a16:creationId xmlns:a16="http://schemas.microsoft.com/office/drawing/2014/main" id="{1CA25032-444A-AB3F-672F-F5CC329FB9EC}"/>
              </a:ext>
            </a:extLst>
          </p:cNvPr>
          <p:cNvSpPr txBox="1"/>
          <p:nvPr/>
        </p:nvSpPr>
        <p:spPr>
          <a:xfrm>
            <a:off x="1196861" y="3911062"/>
            <a:ext cx="4844143" cy="1938992"/>
          </a:xfrm>
          <a:prstGeom prst="rect">
            <a:avLst/>
          </a:prstGeom>
          <a:noFill/>
        </p:spPr>
        <p:txBody>
          <a:bodyPr wrap="square" lIns="0" tIns="0" rIns="0" bIns="0" rtlCol="0">
            <a:spAutoFit/>
          </a:bodyPr>
          <a:lstStyle/>
          <a:p>
            <a:pPr algn="l">
              <a:lnSpc>
                <a:spcPct val="200000"/>
              </a:lnSpc>
            </a:pPr>
            <a:r>
              <a:rPr lang="en-US" sz="1400" dirty="0">
                <a:solidFill>
                  <a:schemeClr val="tx1"/>
                </a:solidFill>
              </a:rPr>
              <a:t>Cannot be used for:</a:t>
            </a:r>
          </a:p>
          <a:p>
            <a:pPr marL="285750" indent="-285750" algn="l">
              <a:lnSpc>
                <a:spcPct val="200000"/>
              </a:lnSpc>
              <a:buFont typeface="Arial" panose="020B0604020202020204" pitchFamily="34" charset="0"/>
              <a:buChar char="•"/>
            </a:pPr>
            <a:r>
              <a:rPr lang="en-US" sz="1400" dirty="0"/>
              <a:t>Food or Alcohol</a:t>
            </a:r>
          </a:p>
          <a:p>
            <a:pPr marL="285750" indent="-285750" algn="l">
              <a:lnSpc>
                <a:spcPct val="200000"/>
              </a:lnSpc>
              <a:buFont typeface="Arial" panose="020B0604020202020204" pitchFamily="34" charset="0"/>
              <a:buChar char="•"/>
            </a:pPr>
            <a:r>
              <a:rPr lang="en-US" sz="1400" dirty="0">
                <a:solidFill>
                  <a:schemeClr val="tx1"/>
                </a:solidFill>
              </a:rPr>
              <a:t>Most Travel Costs</a:t>
            </a:r>
          </a:p>
          <a:p>
            <a:pPr marL="285750" indent="-285750" algn="l">
              <a:lnSpc>
                <a:spcPct val="200000"/>
              </a:lnSpc>
              <a:buFont typeface="Arial" panose="020B0604020202020204" pitchFamily="34" charset="0"/>
              <a:buChar char="•"/>
            </a:pPr>
            <a:r>
              <a:rPr lang="en-US" sz="1400" dirty="0"/>
              <a:t>Fundraising</a:t>
            </a:r>
            <a:endParaRPr lang="en-US" sz="1400" dirty="0">
              <a:solidFill>
                <a:schemeClr val="tx1"/>
              </a:solidFill>
            </a:endParaRPr>
          </a:p>
          <a:p>
            <a:pPr algn="l"/>
            <a:endParaRPr lang="en-US" sz="1400" dirty="0" err="1">
              <a:solidFill>
                <a:schemeClr val="tx1"/>
              </a:solidFill>
            </a:endParaRPr>
          </a:p>
        </p:txBody>
      </p:sp>
    </p:spTree>
    <p:extLst>
      <p:ext uri="{BB962C8B-B14F-4D97-AF65-F5344CB8AC3E}">
        <p14:creationId xmlns:p14="http://schemas.microsoft.com/office/powerpoint/2010/main" val="1605905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ECAD0-F484-449C-94D3-CBC7C1906072}"/>
              </a:ext>
            </a:extLst>
          </p:cNvPr>
          <p:cNvSpPr>
            <a:spLocks noGrp="1"/>
          </p:cNvSpPr>
          <p:nvPr>
            <p:ph type="title"/>
          </p:nvPr>
        </p:nvSpPr>
        <p:spPr/>
        <p:txBody>
          <a:bodyPr/>
          <a:lstStyle/>
          <a:p>
            <a:r>
              <a:rPr lang="en-US" dirty="0">
                <a:highlight>
                  <a:srgbClr val="FFFF00"/>
                </a:highlight>
              </a:rPr>
              <a:t>Native Director Role</a:t>
            </a:r>
          </a:p>
        </p:txBody>
      </p:sp>
      <p:sp>
        <p:nvSpPr>
          <p:cNvPr id="4" name="Slide Number Placeholder 3">
            <a:extLst>
              <a:ext uri="{FF2B5EF4-FFF2-40B4-BE49-F238E27FC236}">
                <a16:creationId xmlns:a16="http://schemas.microsoft.com/office/drawing/2014/main" id="{DDAC34B5-98CD-4883-8CC8-316B4EE3A53D}"/>
              </a:ext>
            </a:extLst>
          </p:cNvPr>
          <p:cNvSpPr>
            <a:spLocks noGrp="1"/>
          </p:cNvSpPr>
          <p:nvPr>
            <p:ph type="sldNum" sz="quarter" idx="12"/>
          </p:nvPr>
        </p:nvSpPr>
        <p:spPr/>
        <p:txBody>
          <a:bodyPr/>
          <a:lstStyle/>
          <a:p>
            <a:fld id="{986BD3BC-ECEA-4736-8442-17C48683CD7A}" type="slidenum">
              <a:rPr lang="en-US" smtClean="0"/>
              <a:t>19</a:t>
            </a:fld>
            <a:endParaRPr lang="en-US"/>
          </a:p>
        </p:txBody>
      </p:sp>
      <p:sp>
        <p:nvSpPr>
          <p:cNvPr id="8" name="TextBox 7">
            <a:extLst>
              <a:ext uri="{FF2B5EF4-FFF2-40B4-BE49-F238E27FC236}">
                <a16:creationId xmlns:a16="http://schemas.microsoft.com/office/drawing/2014/main" id="{58D3D579-FE8F-4A41-B9C5-4304601719B4}"/>
              </a:ext>
            </a:extLst>
          </p:cNvPr>
          <p:cNvSpPr txBox="1"/>
          <p:nvPr/>
        </p:nvSpPr>
        <p:spPr>
          <a:xfrm>
            <a:off x="1497724" y="537864"/>
            <a:ext cx="5077030" cy="215444"/>
          </a:xfrm>
          <a:prstGeom prst="rect">
            <a:avLst/>
          </a:prstGeom>
          <a:noFill/>
        </p:spPr>
        <p:txBody>
          <a:bodyPr wrap="square" lIns="0" tIns="0" rIns="0" bIns="0" rtlCol="0" anchor="b" anchorCtr="0">
            <a:noAutofit/>
          </a:bodyPr>
          <a:lstStyle/>
          <a:p>
            <a:r>
              <a:rPr lang="en-US" sz="1400" cap="all" spc="20" dirty="0">
                <a:solidFill>
                  <a:srgbClr val="59A4E8"/>
                </a:solidFill>
              </a:rPr>
              <a:t>Before we leave</a:t>
            </a:r>
          </a:p>
        </p:txBody>
      </p:sp>
      <p:sp>
        <p:nvSpPr>
          <p:cNvPr id="7" name="Content Placeholder 8">
            <a:extLst>
              <a:ext uri="{FF2B5EF4-FFF2-40B4-BE49-F238E27FC236}">
                <a16:creationId xmlns:a16="http://schemas.microsoft.com/office/drawing/2014/main" id="{6A56B255-0053-45E6-9B99-33D160AAEEEB}"/>
              </a:ext>
            </a:extLst>
          </p:cNvPr>
          <p:cNvSpPr txBox="1">
            <a:spLocks/>
          </p:cNvSpPr>
          <p:nvPr/>
        </p:nvSpPr>
        <p:spPr>
          <a:xfrm>
            <a:off x="743608" y="1721915"/>
            <a:ext cx="10239702" cy="3973196"/>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1400" kern="1200">
                <a:solidFill>
                  <a:srgbClr val="445C80"/>
                </a:solidFill>
                <a:latin typeface="+mn-lt"/>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i="1" dirty="0">
                <a:solidFill>
                  <a:srgbClr val="052656"/>
                </a:solidFill>
                <a:latin typeface="Public Sans ExtraLight"/>
              </a:rPr>
              <a:t>Enterprise is committed to maintaining our partnerships and bringing housing resources to Indian Country</a:t>
            </a:r>
          </a:p>
          <a:p>
            <a:r>
              <a:rPr lang="en-US" sz="1800" b="1" dirty="0">
                <a:solidFill>
                  <a:srgbClr val="052656"/>
                </a:solidFill>
                <a:latin typeface="Public Sans ExtraLight"/>
              </a:rPr>
              <a:t>Remote work or based in Denver, nation-wide scope</a:t>
            </a:r>
          </a:p>
          <a:p>
            <a:r>
              <a:rPr lang="en-US" sz="1800" b="1" dirty="0">
                <a:solidFill>
                  <a:srgbClr val="052656"/>
                </a:solidFill>
                <a:latin typeface="Public Sans ExtraLight"/>
              </a:rPr>
              <a:t>Requirements and salary available in the description</a:t>
            </a:r>
          </a:p>
          <a:p>
            <a:r>
              <a:rPr lang="en-US" sz="1800" b="1" dirty="0">
                <a:solidFill>
                  <a:srgbClr val="052656"/>
                </a:solidFill>
                <a:latin typeface="Public Sans ExtraLight"/>
                <a:hlinkClick r:id="rId2"/>
              </a:rPr>
              <a:t>https://wd5.myworkdaysite.com/en-US/recruiting/enterprisecommunity/EnterpriseCareers/job/Remote-Location/Director--Native-American-Programs_REQ2759</a:t>
            </a:r>
            <a:r>
              <a:rPr lang="en-US" sz="1800" b="1" dirty="0">
                <a:solidFill>
                  <a:srgbClr val="052656"/>
                </a:solidFill>
                <a:latin typeface="Public Sans ExtraLight"/>
              </a:rPr>
              <a:t> </a:t>
            </a:r>
          </a:p>
          <a:p>
            <a:pPr lvl="1"/>
            <a:endParaRPr lang="en-US" sz="1800" b="1" dirty="0">
              <a:solidFill>
                <a:srgbClr val="052656"/>
              </a:solidFill>
              <a:latin typeface="Public Sans ExtraLight"/>
            </a:endParaRPr>
          </a:p>
          <a:p>
            <a:pPr marL="457200" lvl="1" indent="0">
              <a:buNone/>
            </a:pPr>
            <a:r>
              <a:rPr lang="en-US" sz="1800" b="1" dirty="0">
                <a:solidFill>
                  <a:srgbClr val="052656"/>
                </a:solidFill>
                <a:latin typeface="Public Sans ExtraLight"/>
              </a:rPr>
              <a:t>Reach out to our team: 	</a:t>
            </a:r>
          </a:p>
          <a:p>
            <a:pPr marL="457200" lvl="1" indent="0">
              <a:buNone/>
            </a:pPr>
            <a:r>
              <a:rPr lang="en-US" sz="1800" b="1" dirty="0">
                <a:solidFill>
                  <a:srgbClr val="052656"/>
                </a:solidFill>
                <a:latin typeface="Public Sans ExtraLight"/>
              </a:rPr>
              <a:t>				Evelyn Immonen </a:t>
            </a:r>
            <a:r>
              <a:rPr lang="en-US" sz="1800" b="1" dirty="0">
                <a:solidFill>
                  <a:srgbClr val="052656"/>
                </a:solidFill>
                <a:latin typeface="Public Sans ExtraLight"/>
                <a:hlinkClick r:id="rId3"/>
              </a:rPr>
              <a:t>eimmonen@enterprisecommunity.org</a:t>
            </a:r>
            <a:r>
              <a:rPr lang="en-US" sz="1800" b="1" dirty="0">
                <a:solidFill>
                  <a:srgbClr val="052656"/>
                </a:solidFill>
                <a:latin typeface="Public Sans ExtraLight"/>
              </a:rPr>
              <a:t> </a:t>
            </a:r>
          </a:p>
          <a:p>
            <a:pPr marL="457200" lvl="1" indent="0">
              <a:buNone/>
            </a:pPr>
            <a:r>
              <a:rPr lang="en-US" sz="1800" b="1" dirty="0">
                <a:solidFill>
                  <a:srgbClr val="052656"/>
                </a:solidFill>
                <a:latin typeface="Public Sans ExtraLight"/>
              </a:rPr>
              <a:t>				</a:t>
            </a:r>
          </a:p>
          <a:p>
            <a:pPr marL="457200" lvl="1" indent="0">
              <a:buNone/>
            </a:pPr>
            <a:endParaRPr lang="en-US" sz="1800" dirty="0">
              <a:solidFill>
                <a:srgbClr val="000000"/>
              </a:solidFill>
              <a:latin typeface="Public Sans ExtraLight"/>
            </a:endParaRPr>
          </a:p>
          <a:p>
            <a:endParaRPr lang="en-US" sz="1800" b="1" dirty="0">
              <a:solidFill>
                <a:srgbClr val="000000"/>
              </a:solidFill>
              <a:latin typeface="Public Sans ExtraLight"/>
            </a:endParaRPr>
          </a:p>
        </p:txBody>
      </p:sp>
    </p:spTree>
    <p:extLst>
      <p:ext uri="{BB962C8B-B14F-4D97-AF65-F5344CB8AC3E}">
        <p14:creationId xmlns:p14="http://schemas.microsoft.com/office/powerpoint/2010/main" val="496175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54BBBF-FFCE-4A03-9967-34655DF1E184}"/>
              </a:ext>
            </a:extLst>
          </p:cNvPr>
          <p:cNvSpPr>
            <a:spLocks noGrp="1"/>
          </p:cNvSpPr>
          <p:nvPr>
            <p:ph type="title"/>
          </p:nvPr>
        </p:nvSpPr>
        <p:spPr>
          <a:xfrm>
            <a:off x="1608083" y="737700"/>
            <a:ext cx="9874564" cy="597700"/>
          </a:xfrm>
        </p:spPr>
        <p:txBody>
          <a:bodyPr/>
          <a:lstStyle/>
          <a:p>
            <a:r>
              <a:rPr lang="en-US"/>
              <a:t>Mission and Vision</a:t>
            </a:r>
          </a:p>
        </p:txBody>
      </p:sp>
      <p:sp>
        <p:nvSpPr>
          <p:cNvPr id="15" name="Text Placeholder 14">
            <a:extLst>
              <a:ext uri="{FF2B5EF4-FFF2-40B4-BE49-F238E27FC236}">
                <a16:creationId xmlns:a16="http://schemas.microsoft.com/office/drawing/2014/main" id="{CB02F3E1-1DA7-414E-B8EB-44D26F9B604F}"/>
              </a:ext>
            </a:extLst>
          </p:cNvPr>
          <p:cNvSpPr>
            <a:spLocks noGrp="1"/>
          </p:cNvSpPr>
          <p:nvPr>
            <p:ph type="body" sz="quarter" idx="15"/>
          </p:nvPr>
        </p:nvSpPr>
        <p:spPr>
          <a:xfrm>
            <a:off x="609010" y="5106411"/>
            <a:ext cx="3550198" cy="221599"/>
          </a:xfrm>
        </p:spPr>
        <p:txBody>
          <a:bodyPr/>
          <a:lstStyle/>
          <a:p>
            <a:r>
              <a:rPr lang="en-US"/>
              <a:t>Increase Housing Supply</a:t>
            </a:r>
          </a:p>
        </p:txBody>
      </p:sp>
      <p:sp>
        <p:nvSpPr>
          <p:cNvPr id="50" name="Text Placeholder 49">
            <a:extLst>
              <a:ext uri="{FF2B5EF4-FFF2-40B4-BE49-F238E27FC236}">
                <a16:creationId xmlns:a16="http://schemas.microsoft.com/office/drawing/2014/main" id="{C084004A-FDBC-418A-99D2-C2FB300F0523}"/>
              </a:ext>
            </a:extLst>
          </p:cNvPr>
          <p:cNvSpPr>
            <a:spLocks noGrp="1"/>
          </p:cNvSpPr>
          <p:nvPr>
            <p:ph type="body" sz="quarter" idx="16"/>
          </p:nvPr>
        </p:nvSpPr>
        <p:spPr>
          <a:xfrm>
            <a:off x="498462" y="5530936"/>
            <a:ext cx="3743629" cy="457678"/>
          </a:xfrm>
        </p:spPr>
        <p:txBody>
          <a:bodyPr/>
          <a:lstStyle/>
          <a:p>
            <a:r>
              <a:rPr lang="en-US">
                <a:latin typeface="Public Sans Light" pitchFamily="2" charset="0"/>
              </a:rPr>
              <a:t>Preserve and produce good homes </a:t>
            </a:r>
            <a:br>
              <a:rPr lang="en-US">
                <a:latin typeface="Public Sans Light" pitchFamily="2" charset="0"/>
              </a:rPr>
            </a:br>
            <a:r>
              <a:rPr lang="en-US">
                <a:latin typeface="Public Sans Light" pitchFamily="2" charset="0"/>
              </a:rPr>
              <a:t>that people can afford</a:t>
            </a:r>
          </a:p>
        </p:txBody>
      </p:sp>
      <p:sp>
        <p:nvSpPr>
          <p:cNvPr id="33" name="Text Placeholder 32">
            <a:extLst>
              <a:ext uri="{FF2B5EF4-FFF2-40B4-BE49-F238E27FC236}">
                <a16:creationId xmlns:a16="http://schemas.microsoft.com/office/drawing/2014/main" id="{1C1FA2B4-F1A3-4DD6-91A1-CE1F4B9071D1}"/>
              </a:ext>
            </a:extLst>
          </p:cNvPr>
          <p:cNvSpPr>
            <a:spLocks noGrp="1"/>
          </p:cNvSpPr>
          <p:nvPr>
            <p:ph type="body" sz="quarter" idx="17"/>
          </p:nvPr>
        </p:nvSpPr>
        <p:spPr>
          <a:xfrm>
            <a:off x="4320901" y="5108628"/>
            <a:ext cx="3550198" cy="221599"/>
          </a:xfrm>
        </p:spPr>
        <p:txBody>
          <a:bodyPr/>
          <a:lstStyle/>
          <a:p>
            <a:r>
              <a:rPr lang="en-US"/>
              <a:t>Advance Racial Equity</a:t>
            </a:r>
          </a:p>
        </p:txBody>
      </p:sp>
      <p:sp>
        <p:nvSpPr>
          <p:cNvPr id="51" name="Text Placeholder 50">
            <a:extLst>
              <a:ext uri="{FF2B5EF4-FFF2-40B4-BE49-F238E27FC236}">
                <a16:creationId xmlns:a16="http://schemas.microsoft.com/office/drawing/2014/main" id="{6C41BBB6-E989-45E5-B9BA-4DE1E063BCFF}"/>
              </a:ext>
            </a:extLst>
          </p:cNvPr>
          <p:cNvSpPr>
            <a:spLocks noGrp="1"/>
          </p:cNvSpPr>
          <p:nvPr>
            <p:ph type="body" sz="quarter" idx="18"/>
          </p:nvPr>
        </p:nvSpPr>
        <p:spPr>
          <a:xfrm>
            <a:off x="4341393" y="5543608"/>
            <a:ext cx="3549856" cy="455435"/>
          </a:xfrm>
        </p:spPr>
        <p:txBody>
          <a:bodyPr/>
          <a:lstStyle/>
          <a:p>
            <a:r>
              <a:rPr lang="en-US">
                <a:latin typeface="Public Sans Light" pitchFamily="2" charset="0"/>
              </a:rPr>
              <a:t>After decades of systematic </a:t>
            </a:r>
            <a:br>
              <a:rPr lang="en-US">
                <a:latin typeface="Public Sans Light" pitchFamily="2" charset="0"/>
              </a:rPr>
            </a:br>
            <a:r>
              <a:rPr lang="en-US">
                <a:latin typeface="Public Sans Light" pitchFamily="2" charset="0"/>
              </a:rPr>
              <a:t>racism in housing</a:t>
            </a:r>
          </a:p>
        </p:txBody>
      </p:sp>
      <p:sp>
        <p:nvSpPr>
          <p:cNvPr id="35" name="Text Placeholder 34">
            <a:extLst>
              <a:ext uri="{FF2B5EF4-FFF2-40B4-BE49-F238E27FC236}">
                <a16:creationId xmlns:a16="http://schemas.microsoft.com/office/drawing/2014/main" id="{CB427ABE-0903-4F7C-9673-9C53D2D5D547}"/>
              </a:ext>
            </a:extLst>
          </p:cNvPr>
          <p:cNvSpPr>
            <a:spLocks noGrp="1"/>
          </p:cNvSpPr>
          <p:nvPr>
            <p:ph type="body" sz="quarter" idx="19"/>
          </p:nvPr>
        </p:nvSpPr>
        <p:spPr>
          <a:xfrm>
            <a:off x="8112641" y="5177170"/>
            <a:ext cx="3550198" cy="221599"/>
          </a:xfrm>
        </p:spPr>
        <p:txBody>
          <a:bodyPr/>
          <a:lstStyle/>
          <a:p>
            <a:r>
              <a:rPr lang="en-US"/>
              <a:t>Build Resilience &amp; Upward Mobility</a:t>
            </a:r>
          </a:p>
        </p:txBody>
      </p:sp>
      <p:sp>
        <p:nvSpPr>
          <p:cNvPr id="52" name="Text Placeholder 51">
            <a:extLst>
              <a:ext uri="{FF2B5EF4-FFF2-40B4-BE49-F238E27FC236}">
                <a16:creationId xmlns:a16="http://schemas.microsoft.com/office/drawing/2014/main" id="{1E4DEF19-6531-4096-BAE7-6E71B6D842F7}"/>
              </a:ext>
            </a:extLst>
          </p:cNvPr>
          <p:cNvSpPr>
            <a:spLocks noGrp="1"/>
          </p:cNvSpPr>
          <p:nvPr>
            <p:ph type="body" sz="quarter" idx="20"/>
          </p:nvPr>
        </p:nvSpPr>
        <p:spPr>
          <a:xfrm>
            <a:off x="7949911" y="5572481"/>
            <a:ext cx="3910915" cy="413083"/>
          </a:xfrm>
        </p:spPr>
        <p:txBody>
          <a:bodyPr/>
          <a:lstStyle/>
          <a:p>
            <a:r>
              <a:rPr lang="en-US">
                <a:latin typeface="Public Sans Light" pitchFamily="2" charset="0"/>
              </a:rPr>
              <a:t>Support residents and strengthen communities to be resilient to the unpredictable</a:t>
            </a:r>
          </a:p>
        </p:txBody>
      </p:sp>
      <p:sp>
        <p:nvSpPr>
          <p:cNvPr id="70" name="TextBox 69">
            <a:extLst>
              <a:ext uri="{FF2B5EF4-FFF2-40B4-BE49-F238E27FC236}">
                <a16:creationId xmlns:a16="http://schemas.microsoft.com/office/drawing/2014/main" id="{ECF20B6F-4BEF-4FB9-B4B3-2B01015DF424}"/>
              </a:ext>
            </a:extLst>
          </p:cNvPr>
          <p:cNvSpPr txBox="1"/>
          <p:nvPr/>
        </p:nvSpPr>
        <p:spPr>
          <a:xfrm>
            <a:off x="1608083" y="629978"/>
            <a:ext cx="5077030" cy="215444"/>
          </a:xfrm>
          <a:prstGeom prst="rect">
            <a:avLst/>
          </a:prstGeom>
          <a:noFill/>
        </p:spPr>
        <p:txBody>
          <a:bodyPr wrap="square" lIns="0" tIns="0" rIns="0" bIns="0" rtlCol="0" anchor="b" anchorCtr="0">
            <a:noAutofit/>
          </a:bodyPr>
          <a:lstStyle/>
          <a:p>
            <a:r>
              <a:rPr lang="en-US" sz="1400" cap="all" spc="20">
                <a:solidFill>
                  <a:srgbClr val="59A4E8"/>
                </a:solidFill>
              </a:rPr>
              <a:t>About enterprise Community Partners</a:t>
            </a:r>
          </a:p>
        </p:txBody>
      </p:sp>
      <p:grpSp>
        <p:nvGrpSpPr>
          <p:cNvPr id="97" name="Group 96">
            <a:extLst>
              <a:ext uri="{FF2B5EF4-FFF2-40B4-BE49-F238E27FC236}">
                <a16:creationId xmlns:a16="http://schemas.microsoft.com/office/drawing/2014/main" id="{357EF722-3A06-4138-ABDE-D11C8B8E8C1D}"/>
              </a:ext>
            </a:extLst>
          </p:cNvPr>
          <p:cNvGrpSpPr>
            <a:grpSpLocks noChangeAspect="1"/>
          </p:cNvGrpSpPr>
          <p:nvPr/>
        </p:nvGrpSpPr>
        <p:grpSpPr bwMode="ltGray">
          <a:xfrm>
            <a:off x="1779904" y="3845484"/>
            <a:ext cx="1049612" cy="1118767"/>
            <a:chOff x="2619375" y="2382838"/>
            <a:chExt cx="1493838" cy="1592262"/>
          </a:xfrm>
        </p:grpSpPr>
        <p:sp>
          <p:nvSpPr>
            <p:cNvPr id="95" name="Freeform 5">
              <a:extLst>
                <a:ext uri="{FF2B5EF4-FFF2-40B4-BE49-F238E27FC236}">
                  <a16:creationId xmlns:a16="http://schemas.microsoft.com/office/drawing/2014/main" id="{690F9D44-B460-4DB4-9EF4-3E78F3260C2A}"/>
                </a:ext>
              </a:extLst>
            </p:cNvPr>
            <p:cNvSpPr>
              <a:spLocks/>
            </p:cNvSpPr>
            <p:nvPr/>
          </p:nvSpPr>
          <p:spPr bwMode="ltGray">
            <a:xfrm>
              <a:off x="3405188" y="2382838"/>
              <a:ext cx="708025" cy="1592262"/>
            </a:xfrm>
            <a:custGeom>
              <a:avLst/>
              <a:gdLst>
                <a:gd name="T0" fmla="*/ 446 w 446"/>
                <a:gd name="T1" fmla="*/ 1003 h 1003"/>
                <a:gd name="T2" fmla="*/ 0 w 446"/>
                <a:gd name="T3" fmla="*/ 1003 h 1003"/>
                <a:gd name="T4" fmla="*/ 0 w 446"/>
                <a:gd name="T5" fmla="*/ 0 h 1003"/>
                <a:gd name="T6" fmla="*/ 446 w 446"/>
                <a:gd name="T7" fmla="*/ 312 h 1003"/>
                <a:gd name="T8" fmla="*/ 446 w 446"/>
                <a:gd name="T9" fmla="*/ 1003 h 1003"/>
              </a:gdLst>
              <a:ahLst/>
              <a:cxnLst>
                <a:cxn ang="0">
                  <a:pos x="T0" y="T1"/>
                </a:cxn>
                <a:cxn ang="0">
                  <a:pos x="T2" y="T3"/>
                </a:cxn>
                <a:cxn ang="0">
                  <a:pos x="T4" y="T5"/>
                </a:cxn>
                <a:cxn ang="0">
                  <a:pos x="T6" y="T7"/>
                </a:cxn>
                <a:cxn ang="0">
                  <a:pos x="T8" y="T9"/>
                </a:cxn>
              </a:cxnLst>
              <a:rect l="0" t="0" r="r" b="b"/>
              <a:pathLst>
                <a:path w="446" h="1003">
                  <a:moveTo>
                    <a:pt x="446" y="1003"/>
                  </a:moveTo>
                  <a:lnTo>
                    <a:pt x="0" y="1003"/>
                  </a:lnTo>
                  <a:lnTo>
                    <a:pt x="0" y="0"/>
                  </a:lnTo>
                  <a:lnTo>
                    <a:pt x="446" y="312"/>
                  </a:lnTo>
                  <a:lnTo>
                    <a:pt x="446" y="100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6">
              <a:extLst>
                <a:ext uri="{FF2B5EF4-FFF2-40B4-BE49-F238E27FC236}">
                  <a16:creationId xmlns:a16="http://schemas.microsoft.com/office/drawing/2014/main" id="{D9959A55-27F5-4CAD-965E-74817D82355F}"/>
                </a:ext>
              </a:extLst>
            </p:cNvPr>
            <p:cNvSpPr>
              <a:spLocks/>
            </p:cNvSpPr>
            <p:nvPr/>
          </p:nvSpPr>
          <p:spPr bwMode="ltGray">
            <a:xfrm>
              <a:off x="2619375" y="2976563"/>
              <a:ext cx="709613" cy="998537"/>
            </a:xfrm>
            <a:custGeom>
              <a:avLst/>
              <a:gdLst>
                <a:gd name="T0" fmla="*/ 0 w 447"/>
                <a:gd name="T1" fmla="*/ 629 h 629"/>
                <a:gd name="T2" fmla="*/ 447 w 447"/>
                <a:gd name="T3" fmla="*/ 629 h 629"/>
                <a:gd name="T4" fmla="*/ 447 w 447"/>
                <a:gd name="T5" fmla="*/ 0 h 629"/>
                <a:gd name="T6" fmla="*/ 0 w 447"/>
                <a:gd name="T7" fmla="*/ 313 h 629"/>
                <a:gd name="T8" fmla="*/ 0 w 447"/>
                <a:gd name="T9" fmla="*/ 629 h 629"/>
              </a:gdLst>
              <a:ahLst/>
              <a:cxnLst>
                <a:cxn ang="0">
                  <a:pos x="T0" y="T1"/>
                </a:cxn>
                <a:cxn ang="0">
                  <a:pos x="T2" y="T3"/>
                </a:cxn>
                <a:cxn ang="0">
                  <a:pos x="T4" y="T5"/>
                </a:cxn>
                <a:cxn ang="0">
                  <a:pos x="T6" y="T7"/>
                </a:cxn>
                <a:cxn ang="0">
                  <a:pos x="T8" y="T9"/>
                </a:cxn>
              </a:cxnLst>
              <a:rect l="0" t="0" r="r" b="b"/>
              <a:pathLst>
                <a:path w="447" h="629">
                  <a:moveTo>
                    <a:pt x="0" y="629"/>
                  </a:moveTo>
                  <a:lnTo>
                    <a:pt x="447" y="629"/>
                  </a:lnTo>
                  <a:lnTo>
                    <a:pt x="447" y="0"/>
                  </a:lnTo>
                  <a:lnTo>
                    <a:pt x="0" y="313"/>
                  </a:lnTo>
                  <a:lnTo>
                    <a:pt x="0" y="629"/>
                  </a:lnTo>
                  <a:close/>
                </a:path>
              </a:pathLst>
            </a:custGeom>
            <a:solidFill>
              <a:srgbClr val="9D3F29"/>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03" name="Group 102">
            <a:extLst>
              <a:ext uri="{FF2B5EF4-FFF2-40B4-BE49-F238E27FC236}">
                <a16:creationId xmlns:a16="http://schemas.microsoft.com/office/drawing/2014/main" id="{93CC4FD2-CD72-4038-83F9-DD72B6CD719A}"/>
              </a:ext>
            </a:extLst>
          </p:cNvPr>
          <p:cNvGrpSpPr>
            <a:grpSpLocks noChangeAspect="1"/>
          </p:cNvGrpSpPr>
          <p:nvPr/>
        </p:nvGrpSpPr>
        <p:grpSpPr bwMode="ltGray">
          <a:xfrm>
            <a:off x="5359587" y="3845484"/>
            <a:ext cx="1513468" cy="1031608"/>
            <a:chOff x="6767513" y="1682750"/>
            <a:chExt cx="2159000" cy="1471613"/>
          </a:xfrm>
        </p:grpSpPr>
        <p:sp>
          <p:nvSpPr>
            <p:cNvPr id="100" name="Freeform 10">
              <a:extLst>
                <a:ext uri="{FF2B5EF4-FFF2-40B4-BE49-F238E27FC236}">
                  <a16:creationId xmlns:a16="http://schemas.microsoft.com/office/drawing/2014/main" id="{77E3D010-48B8-416B-8E11-7C44C59F2F1A}"/>
                </a:ext>
              </a:extLst>
            </p:cNvPr>
            <p:cNvSpPr>
              <a:spLocks/>
            </p:cNvSpPr>
            <p:nvPr/>
          </p:nvSpPr>
          <p:spPr bwMode="ltGray">
            <a:xfrm>
              <a:off x="7878763" y="2152650"/>
              <a:ext cx="706438" cy="1001713"/>
            </a:xfrm>
            <a:custGeom>
              <a:avLst/>
              <a:gdLst>
                <a:gd name="T0" fmla="*/ 445 w 445"/>
                <a:gd name="T1" fmla="*/ 631 h 631"/>
                <a:gd name="T2" fmla="*/ 0 w 445"/>
                <a:gd name="T3" fmla="*/ 631 h 631"/>
                <a:gd name="T4" fmla="*/ 0 w 445"/>
                <a:gd name="T5" fmla="*/ 0 h 631"/>
                <a:gd name="T6" fmla="*/ 445 w 445"/>
                <a:gd name="T7" fmla="*/ 316 h 631"/>
                <a:gd name="T8" fmla="*/ 445 w 445"/>
                <a:gd name="T9" fmla="*/ 631 h 631"/>
              </a:gdLst>
              <a:ahLst/>
              <a:cxnLst>
                <a:cxn ang="0">
                  <a:pos x="T0" y="T1"/>
                </a:cxn>
                <a:cxn ang="0">
                  <a:pos x="T2" y="T3"/>
                </a:cxn>
                <a:cxn ang="0">
                  <a:pos x="T4" y="T5"/>
                </a:cxn>
                <a:cxn ang="0">
                  <a:pos x="T6" y="T7"/>
                </a:cxn>
                <a:cxn ang="0">
                  <a:pos x="T8" y="T9"/>
                </a:cxn>
              </a:cxnLst>
              <a:rect l="0" t="0" r="r" b="b"/>
              <a:pathLst>
                <a:path w="445" h="631">
                  <a:moveTo>
                    <a:pt x="445" y="631"/>
                  </a:moveTo>
                  <a:lnTo>
                    <a:pt x="0" y="631"/>
                  </a:lnTo>
                  <a:lnTo>
                    <a:pt x="0" y="0"/>
                  </a:lnTo>
                  <a:lnTo>
                    <a:pt x="445" y="316"/>
                  </a:lnTo>
                  <a:lnTo>
                    <a:pt x="445" y="63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1">
              <a:extLst>
                <a:ext uri="{FF2B5EF4-FFF2-40B4-BE49-F238E27FC236}">
                  <a16:creationId xmlns:a16="http://schemas.microsoft.com/office/drawing/2014/main" id="{067384E5-4644-4FBF-B7EF-CF676C51120F}"/>
                </a:ext>
              </a:extLst>
            </p:cNvPr>
            <p:cNvSpPr>
              <a:spLocks/>
            </p:cNvSpPr>
            <p:nvPr/>
          </p:nvSpPr>
          <p:spPr bwMode="ltGray">
            <a:xfrm>
              <a:off x="7107238" y="2152650"/>
              <a:ext cx="708025" cy="1001713"/>
            </a:xfrm>
            <a:custGeom>
              <a:avLst/>
              <a:gdLst>
                <a:gd name="T0" fmla="*/ 0 w 446"/>
                <a:gd name="T1" fmla="*/ 631 h 631"/>
                <a:gd name="T2" fmla="*/ 446 w 446"/>
                <a:gd name="T3" fmla="*/ 631 h 631"/>
                <a:gd name="T4" fmla="*/ 446 w 446"/>
                <a:gd name="T5" fmla="*/ 0 h 631"/>
                <a:gd name="T6" fmla="*/ 0 w 446"/>
                <a:gd name="T7" fmla="*/ 316 h 631"/>
                <a:gd name="T8" fmla="*/ 0 w 446"/>
                <a:gd name="T9" fmla="*/ 631 h 631"/>
              </a:gdLst>
              <a:ahLst/>
              <a:cxnLst>
                <a:cxn ang="0">
                  <a:pos x="T0" y="T1"/>
                </a:cxn>
                <a:cxn ang="0">
                  <a:pos x="T2" y="T3"/>
                </a:cxn>
                <a:cxn ang="0">
                  <a:pos x="T4" y="T5"/>
                </a:cxn>
                <a:cxn ang="0">
                  <a:pos x="T6" y="T7"/>
                </a:cxn>
                <a:cxn ang="0">
                  <a:pos x="T8" y="T9"/>
                </a:cxn>
              </a:cxnLst>
              <a:rect l="0" t="0" r="r" b="b"/>
              <a:pathLst>
                <a:path w="446" h="631">
                  <a:moveTo>
                    <a:pt x="0" y="631"/>
                  </a:moveTo>
                  <a:lnTo>
                    <a:pt x="446" y="631"/>
                  </a:lnTo>
                  <a:lnTo>
                    <a:pt x="446" y="0"/>
                  </a:lnTo>
                  <a:lnTo>
                    <a:pt x="0" y="316"/>
                  </a:lnTo>
                  <a:lnTo>
                    <a:pt x="0" y="63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Rectangle 12">
              <a:extLst>
                <a:ext uri="{FF2B5EF4-FFF2-40B4-BE49-F238E27FC236}">
                  <a16:creationId xmlns:a16="http://schemas.microsoft.com/office/drawing/2014/main" id="{8E3EBC71-9E1B-46C6-8B3F-0CDE798C0DC3}"/>
                </a:ext>
              </a:extLst>
            </p:cNvPr>
            <p:cNvSpPr>
              <a:spLocks noChangeArrowheads="1"/>
            </p:cNvSpPr>
            <p:nvPr/>
          </p:nvSpPr>
          <p:spPr bwMode="ltGray">
            <a:xfrm>
              <a:off x="6767513" y="1682750"/>
              <a:ext cx="2159000" cy="406400"/>
            </a:xfrm>
            <a:prstGeom prst="rect">
              <a:avLst/>
            </a:prstGeom>
            <a:solidFill>
              <a:srgbClr val="59A4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9" name="Group 108">
            <a:extLst>
              <a:ext uri="{FF2B5EF4-FFF2-40B4-BE49-F238E27FC236}">
                <a16:creationId xmlns:a16="http://schemas.microsoft.com/office/drawing/2014/main" id="{2686A1A6-AF27-4488-9567-96DAFB6518EB}"/>
              </a:ext>
            </a:extLst>
          </p:cNvPr>
          <p:cNvGrpSpPr>
            <a:grpSpLocks noChangeAspect="1"/>
          </p:cNvGrpSpPr>
          <p:nvPr/>
        </p:nvGrpSpPr>
        <p:grpSpPr bwMode="ltGray">
          <a:xfrm>
            <a:off x="9333287" y="3919794"/>
            <a:ext cx="1053350" cy="1047796"/>
            <a:chOff x="9280525" y="660400"/>
            <a:chExt cx="1504951" cy="1497013"/>
          </a:xfrm>
        </p:grpSpPr>
        <p:sp>
          <p:nvSpPr>
            <p:cNvPr id="106" name="Rectangle 16">
              <a:extLst>
                <a:ext uri="{FF2B5EF4-FFF2-40B4-BE49-F238E27FC236}">
                  <a16:creationId xmlns:a16="http://schemas.microsoft.com/office/drawing/2014/main" id="{B5F48607-A27D-40A8-B383-FFB06E3AA362}"/>
                </a:ext>
              </a:extLst>
            </p:cNvPr>
            <p:cNvSpPr>
              <a:spLocks noChangeArrowheads="1"/>
            </p:cNvSpPr>
            <p:nvPr/>
          </p:nvSpPr>
          <p:spPr bwMode="ltGray">
            <a:xfrm>
              <a:off x="10072688" y="1917700"/>
              <a:ext cx="712788" cy="239713"/>
            </a:xfrm>
            <a:prstGeom prst="rect">
              <a:avLst/>
            </a:prstGeom>
            <a:solidFill>
              <a:srgbClr val="77C098"/>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7">
              <a:extLst>
                <a:ext uri="{FF2B5EF4-FFF2-40B4-BE49-F238E27FC236}">
                  <a16:creationId xmlns:a16="http://schemas.microsoft.com/office/drawing/2014/main" id="{D7215686-FB20-487B-8F59-E2EDB1063DB1}"/>
                </a:ext>
              </a:extLst>
            </p:cNvPr>
            <p:cNvSpPr>
              <a:spLocks/>
            </p:cNvSpPr>
            <p:nvPr/>
          </p:nvSpPr>
          <p:spPr bwMode="ltGray">
            <a:xfrm>
              <a:off x="9280525" y="1182688"/>
              <a:ext cx="712788" cy="974725"/>
            </a:xfrm>
            <a:custGeom>
              <a:avLst/>
              <a:gdLst>
                <a:gd name="T0" fmla="*/ 449 w 449"/>
                <a:gd name="T1" fmla="*/ 614 h 614"/>
                <a:gd name="T2" fmla="*/ 449 w 449"/>
                <a:gd name="T3" fmla="*/ 151 h 614"/>
                <a:gd name="T4" fmla="*/ 225 w 449"/>
                <a:gd name="T5" fmla="*/ 0 h 614"/>
                <a:gd name="T6" fmla="*/ 0 w 449"/>
                <a:gd name="T7" fmla="*/ 151 h 614"/>
                <a:gd name="T8" fmla="*/ 0 w 449"/>
                <a:gd name="T9" fmla="*/ 614 h 614"/>
                <a:gd name="T10" fmla="*/ 449 w 449"/>
                <a:gd name="T11" fmla="*/ 614 h 614"/>
              </a:gdLst>
              <a:ahLst/>
              <a:cxnLst>
                <a:cxn ang="0">
                  <a:pos x="T0" y="T1"/>
                </a:cxn>
                <a:cxn ang="0">
                  <a:pos x="T2" y="T3"/>
                </a:cxn>
                <a:cxn ang="0">
                  <a:pos x="T4" y="T5"/>
                </a:cxn>
                <a:cxn ang="0">
                  <a:pos x="T6" y="T7"/>
                </a:cxn>
                <a:cxn ang="0">
                  <a:pos x="T8" y="T9"/>
                </a:cxn>
                <a:cxn ang="0">
                  <a:pos x="T10" y="T11"/>
                </a:cxn>
              </a:cxnLst>
              <a:rect l="0" t="0" r="r" b="b"/>
              <a:pathLst>
                <a:path w="449" h="614">
                  <a:moveTo>
                    <a:pt x="449" y="614"/>
                  </a:moveTo>
                  <a:lnTo>
                    <a:pt x="449" y="151"/>
                  </a:lnTo>
                  <a:lnTo>
                    <a:pt x="225" y="0"/>
                  </a:lnTo>
                  <a:lnTo>
                    <a:pt x="0" y="151"/>
                  </a:lnTo>
                  <a:lnTo>
                    <a:pt x="0" y="614"/>
                  </a:lnTo>
                  <a:lnTo>
                    <a:pt x="449" y="614"/>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8">
              <a:extLst>
                <a:ext uri="{FF2B5EF4-FFF2-40B4-BE49-F238E27FC236}">
                  <a16:creationId xmlns:a16="http://schemas.microsoft.com/office/drawing/2014/main" id="{3E26C756-C2DA-47AC-9D78-3CF9FFF6AF68}"/>
                </a:ext>
              </a:extLst>
            </p:cNvPr>
            <p:cNvSpPr>
              <a:spLocks/>
            </p:cNvSpPr>
            <p:nvPr/>
          </p:nvSpPr>
          <p:spPr bwMode="ltGray">
            <a:xfrm>
              <a:off x="10072688" y="660400"/>
              <a:ext cx="712788" cy="1177925"/>
            </a:xfrm>
            <a:custGeom>
              <a:avLst/>
              <a:gdLst>
                <a:gd name="T0" fmla="*/ 449 w 449"/>
                <a:gd name="T1" fmla="*/ 742 h 742"/>
                <a:gd name="T2" fmla="*/ 449 w 449"/>
                <a:gd name="T3" fmla="*/ 150 h 742"/>
                <a:gd name="T4" fmla="*/ 225 w 449"/>
                <a:gd name="T5" fmla="*/ 0 h 742"/>
                <a:gd name="T6" fmla="*/ 0 w 449"/>
                <a:gd name="T7" fmla="*/ 150 h 742"/>
                <a:gd name="T8" fmla="*/ 0 w 449"/>
                <a:gd name="T9" fmla="*/ 742 h 742"/>
                <a:gd name="T10" fmla="*/ 449 w 449"/>
                <a:gd name="T11" fmla="*/ 742 h 742"/>
              </a:gdLst>
              <a:ahLst/>
              <a:cxnLst>
                <a:cxn ang="0">
                  <a:pos x="T0" y="T1"/>
                </a:cxn>
                <a:cxn ang="0">
                  <a:pos x="T2" y="T3"/>
                </a:cxn>
                <a:cxn ang="0">
                  <a:pos x="T4" y="T5"/>
                </a:cxn>
                <a:cxn ang="0">
                  <a:pos x="T6" y="T7"/>
                </a:cxn>
                <a:cxn ang="0">
                  <a:pos x="T8" y="T9"/>
                </a:cxn>
                <a:cxn ang="0">
                  <a:pos x="T10" y="T11"/>
                </a:cxn>
              </a:cxnLst>
              <a:rect l="0" t="0" r="r" b="b"/>
              <a:pathLst>
                <a:path w="449" h="742">
                  <a:moveTo>
                    <a:pt x="449" y="742"/>
                  </a:moveTo>
                  <a:lnTo>
                    <a:pt x="449" y="150"/>
                  </a:lnTo>
                  <a:lnTo>
                    <a:pt x="225" y="0"/>
                  </a:lnTo>
                  <a:lnTo>
                    <a:pt x="0" y="150"/>
                  </a:lnTo>
                  <a:lnTo>
                    <a:pt x="0" y="742"/>
                  </a:lnTo>
                  <a:lnTo>
                    <a:pt x="449" y="742"/>
                  </a:lnTo>
                  <a:close/>
                </a:path>
              </a:pathLst>
            </a:custGeom>
            <a:solidFill>
              <a:srgbClr val="054D40"/>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D164BED9-9726-46C9-BE47-C72A5E0C277B}"/>
              </a:ext>
            </a:extLst>
          </p:cNvPr>
          <p:cNvSpPr>
            <a:spLocks noGrp="1"/>
          </p:cNvSpPr>
          <p:nvPr>
            <p:ph type="sldNum" sz="quarter" idx="12"/>
          </p:nvPr>
        </p:nvSpPr>
        <p:spPr/>
        <p:txBody>
          <a:bodyPr/>
          <a:lstStyle/>
          <a:p>
            <a:fld id="{986BD3BC-ECEA-4736-8442-17C48683CD7A}" type="slidenum">
              <a:rPr lang="en-US" smtClean="0"/>
              <a:t>2</a:t>
            </a:fld>
            <a:endParaRPr lang="en-US"/>
          </a:p>
        </p:txBody>
      </p:sp>
      <p:sp>
        <p:nvSpPr>
          <p:cNvPr id="25" name="Text Placeholder 9">
            <a:extLst>
              <a:ext uri="{FF2B5EF4-FFF2-40B4-BE49-F238E27FC236}">
                <a16:creationId xmlns:a16="http://schemas.microsoft.com/office/drawing/2014/main" id="{D349C092-8AF4-4CFF-90F0-723A3C191616}"/>
              </a:ext>
            </a:extLst>
          </p:cNvPr>
          <p:cNvSpPr txBox="1">
            <a:spLocks/>
          </p:cNvSpPr>
          <p:nvPr/>
        </p:nvSpPr>
        <p:spPr>
          <a:xfrm>
            <a:off x="878315" y="1768317"/>
            <a:ext cx="10198908" cy="457678"/>
          </a:xfrm>
          <a:prstGeom prst="rect">
            <a:avLst/>
          </a:prstGeom>
        </p:spPr>
        <p:txBody>
          <a:bodyPr/>
          <a:lstStyle>
            <a:lvl1pPr marL="228600" indent="-228600" algn="l" defTabSz="914400" rtl="0" eaLnBrk="1" latinLnBrk="0" hangingPunct="1">
              <a:lnSpc>
                <a:spcPct val="90000"/>
              </a:lnSpc>
              <a:spcBef>
                <a:spcPts val="18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1400" kern="1200">
                <a:solidFill>
                  <a:srgbClr val="445C80"/>
                </a:solidFill>
                <a:latin typeface="+mn-lt"/>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i="0" u="none" strike="noStrike">
                <a:solidFill>
                  <a:srgbClr val="052656"/>
                </a:solidFill>
                <a:effectLst/>
                <a:latin typeface="Public Sans" pitchFamily="2" charset="0"/>
              </a:rPr>
              <a:t>OUR VISION</a:t>
            </a:r>
            <a:r>
              <a:rPr lang="en-US" sz="1800" b="0" i="0" u="none" strike="noStrike">
                <a:solidFill>
                  <a:srgbClr val="052656"/>
                </a:solidFill>
                <a:effectLst/>
                <a:latin typeface="Public Sans" pitchFamily="2" charset="0"/>
              </a:rPr>
              <a:t>​</a:t>
            </a:r>
            <a:r>
              <a:rPr lang="en-US" sz="1800" b="0" i="0">
                <a:solidFill>
                  <a:srgbClr val="000000"/>
                </a:solidFill>
                <a:effectLst/>
                <a:latin typeface="Public Sans" pitchFamily="2" charset="0"/>
              </a:rPr>
              <a:t>​</a:t>
            </a:r>
            <a:br>
              <a:rPr lang="en-US" sz="1800" b="0" i="0">
                <a:solidFill>
                  <a:srgbClr val="000000"/>
                </a:solidFill>
                <a:effectLst/>
                <a:latin typeface="Public Sans" pitchFamily="2" charset="0"/>
              </a:rPr>
            </a:br>
            <a:r>
              <a:rPr lang="en-US" sz="1800" b="0" i="0" u="none" strike="noStrike">
                <a:solidFill>
                  <a:srgbClr val="052656"/>
                </a:solidFill>
                <a:effectLst/>
                <a:latin typeface="Public Sans" pitchFamily="2" charset="0"/>
              </a:rPr>
              <a:t>A country where home and community ​are steppingstones to more. ​</a:t>
            </a:r>
            <a:r>
              <a:rPr lang="en-US" sz="1800" b="0" i="0">
                <a:solidFill>
                  <a:srgbClr val="000000"/>
                </a:solidFill>
                <a:effectLst/>
                <a:latin typeface="Public Sans" pitchFamily="2" charset="0"/>
              </a:rPr>
              <a:t>​</a:t>
            </a:r>
            <a:br>
              <a:rPr lang="en-US" sz="1800" b="0" i="0">
                <a:solidFill>
                  <a:srgbClr val="000000"/>
                </a:solidFill>
                <a:effectLst/>
                <a:latin typeface="Public Sans" pitchFamily="2" charset="0"/>
              </a:rPr>
            </a:br>
            <a:r>
              <a:rPr lang="en-US" sz="1800" b="0" i="0" u="none" strike="noStrike">
                <a:solidFill>
                  <a:srgbClr val="052656"/>
                </a:solidFill>
                <a:effectLst/>
                <a:latin typeface="Public Sans" pitchFamily="2" charset="0"/>
              </a:rPr>
              <a:t>​</a:t>
            </a:r>
            <a:r>
              <a:rPr lang="en-US" sz="1800" b="0" i="0">
                <a:solidFill>
                  <a:srgbClr val="000000"/>
                </a:solidFill>
                <a:effectLst/>
                <a:latin typeface="Public Sans" pitchFamily="2" charset="0"/>
              </a:rPr>
              <a:t>​</a:t>
            </a:r>
            <a:br>
              <a:rPr lang="en-US" sz="1800" b="0" i="0">
                <a:solidFill>
                  <a:srgbClr val="000000"/>
                </a:solidFill>
                <a:effectLst/>
                <a:latin typeface="Public Sans" pitchFamily="2" charset="0"/>
              </a:rPr>
            </a:br>
            <a:r>
              <a:rPr lang="en-US" sz="1800" b="1" i="0" u="none" strike="noStrike">
                <a:solidFill>
                  <a:srgbClr val="052656"/>
                </a:solidFill>
                <a:effectLst/>
                <a:latin typeface="Public Sans" pitchFamily="2" charset="0"/>
              </a:rPr>
              <a:t>OUR MISSION​</a:t>
            </a:r>
            <a:r>
              <a:rPr lang="en-US" sz="1800" b="0" i="0">
                <a:solidFill>
                  <a:srgbClr val="000000"/>
                </a:solidFill>
                <a:effectLst/>
                <a:latin typeface="Public Sans" pitchFamily="2" charset="0"/>
              </a:rPr>
              <a:t>​</a:t>
            </a:r>
            <a:br>
              <a:rPr lang="en-US" sz="1800" b="0" i="0">
                <a:solidFill>
                  <a:srgbClr val="000000"/>
                </a:solidFill>
                <a:effectLst/>
                <a:latin typeface="Public Sans" pitchFamily="2" charset="0"/>
              </a:rPr>
            </a:br>
            <a:r>
              <a:rPr lang="en-US" sz="1800" b="0" i="0" u="none" strike="noStrike">
                <a:solidFill>
                  <a:srgbClr val="052656"/>
                </a:solidFill>
                <a:effectLst/>
                <a:latin typeface="Public Sans" pitchFamily="2" charset="0"/>
              </a:rPr>
              <a:t>To make home and community places of pride, power and belonging, </a:t>
            </a:r>
            <a:r>
              <a:rPr lang="en-US" sz="1800">
                <a:solidFill>
                  <a:srgbClr val="052656"/>
                </a:solidFill>
                <a:latin typeface="Public Sans" pitchFamily="2" charset="0"/>
              </a:rPr>
              <a:t>and </a:t>
            </a:r>
            <a:r>
              <a:rPr lang="en-US" sz="1800" b="0" i="0" u="none" strike="noStrike">
                <a:solidFill>
                  <a:srgbClr val="052656"/>
                </a:solidFill>
                <a:effectLst/>
                <a:latin typeface="Public Sans" pitchFamily="2" charset="0"/>
              </a:rPr>
              <a:t>platforms for resilience and upward mobility for all.</a:t>
            </a:r>
            <a:endParaRPr lang="en-US"/>
          </a:p>
        </p:txBody>
      </p:sp>
      <p:pic>
        <p:nvPicPr>
          <p:cNvPr id="5122" name="Picture 2" descr="Careers">
            <a:extLst>
              <a:ext uri="{FF2B5EF4-FFF2-40B4-BE49-F238E27FC236}">
                <a16:creationId xmlns:a16="http://schemas.microsoft.com/office/drawing/2014/main" id="{2761C723-9070-F807-DFE6-90243ECB3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2359" y="686946"/>
            <a:ext cx="4300751" cy="1171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146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3F4A09E-7500-E349-86C7-5D165353FBF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8938" b="28938"/>
          <a:stretch/>
        </p:blipFill>
        <p:spPr>
          <a:xfrm flipH="1">
            <a:off x="0" y="0"/>
            <a:ext cx="12192000" cy="6858000"/>
          </a:xfrm>
        </p:spPr>
      </p:pic>
      <p:sp>
        <p:nvSpPr>
          <p:cNvPr id="9" name="Text Placeholder 8">
            <a:extLst>
              <a:ext uri="{FF2B5EF4-FFF2-40B4-BE49-F238E27FC236}">
                <a16:creationId xmlns:a16="http://schemas.microsoft.com/office/drawing/2014/main" id="{67F50E5B-9D87-429F-88E9-97A02D268DB4}"/>
              </a:ext>
            </a:extLst>
          </p:cNvPr>
          <p:cNvSpPr>
            <a:spLocks noGrp="1"/>
          </p:cNvSpPr>
          <p:nvPr>
            <p:ph type="body" sz="quarter" idx="14"/>
          </p:nvPr>
        </p:nvSpPr>
        <p:spPr>
          <a:xfrm>
            <a:off x="432619" y="447676"/>
            <a:ext cx="5034117" cy="5962650"/>
          </a:xfrm>
        </p:spPr>
        <p:txBody>
          <a:bodyPr tIns="0"/>
          <a:lstStyle/>
          <a:p>
            <a:r>
              <a:rPr lang="en-US" dirty="0"/>
              <a:t>Thank </a:t>
            </a:r>
            <a:br>
              <a:rPr lang="en-US" dirty="0"/>
            </a:br>
            <a:r>
              <a:rPr lang="en-US" dirty="0"/>
              <a:t>You</a:t>
            </a:r>
          </a:p>
          <a:p>
            <a:r>
              <a:rPr lang="en-US" sz="2000" dirty="0">
                <a:hlinkClick r:id="rId3"/>
              </a:rPr>
              <a:t>eimmonen@enterprisecommunity.org</a:t>
            </a:r>
            <a:r>
              <a:rPr lang="en-US" sz="2000" dirty="0"/>
              <a:t> </a:t>
            </a:r>
          </a:p>
        </p:txBody>
      </p:sp>
      <p:grpSp>
        <p:nvGrpSpPr>
          <p:cNvPr id="2" name="Group 1">
            <a:extLst>
              <a:ext uri="{FF2B5EF4-FFF2-40B4-BE49-F238E27FC236}">
                <a16:creationId xmlns:a16="http://schemas.microsoft.com/office/drawing/2014/main" id="{B343997E-3DF8-264D-B22F-31E844087B70}"/>
              </a:ext>
            </a:extLst>
          </p:cNvPr>
          <p:cNvGrpSpPr/>
          <p:nvPr/>
        </p:nvGrpSpPr>
        <p:grpSpPr>
          <a:xfrm>
            <a:off x="363794" y="362061"/>
            <a:ext cx="11464413" cy="6127229"/>
            <a:chOff x="363794" y="362061"/>
            <a:chExt cx="11464413" cy="6127229"/>
          </a:xfrm>
        </p:grpSpPr>
        <p:sp>
          <p:nvSpPr>
            <p:cNvPr id="13" name="Freeform 5">
              <a:extLst>
                <a:ext uri="{FF2B5EF4-FFF2-40B4-BE49-F238E27FC236}">
                  <a16:creationId xmlns:a16="http://schemas.microsoft.com/office/drawing/2014/main" id="{3051CA10-E45D-4DB7-A07A-9D9ED60197E0}"/>
                </a:ext>
              </a:extLst>
            </p:cNvPr>
            <p:cNvSpPr>
              <a:spLocks noEditPoints="1"/>
            </p:cNvSpPr>
            <p:nvPr/>
          </p:nvSpPr>
          <p:spPr bwMode="white">
            <a:xfrm>
              <a:off x="363794" y="362061"/>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F2E60529-100E-184C-89FE-07C629196A0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7484" y="5542015"/>
              <a:ext cx="1812264" cy="493830"/>
            </a:xfrm>
            <a:prstGeom prst="rect">
              <a:avLst/>
            </a:prstGeom>
          </p:spPr>
        </p:pic>
      </p:grpSp>
    </p:spTree>
    <p:extLst>
      <p:ext uri="{BB962C8B-B14F-4D97-AF65-F5344CB8AC3E}">
        <p14:creationId xmlns:p14="http://schemas.microsoft.com/office/powerpoint/2010/main" val="4157177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6D1348-4315-3E40-9ECC-549140908CD3}"/>
              </a:ext>
            </a:extLst>
          </p:cNvPr>
          <p:cNvSpPr>
            <a:spLocks noGrp="1"/>
          </p:cNvSpPr>
          <p:nvPr>
            <p:ph type="sldNum" sz="quarter" idx="12"/>
          </p:nvPr>
        </p:nvSpPr>
        <p:spPr/>
        <p:txBody>
          <a:bodyPr/>
          <a:lstStyle/>
          <a:p>
            <a:fld id="{986BD3BC-ECEA-4736-8442-17C48683CD7A}" type="slidenum">
              <a:rPr lang="en-US" smtClean="0"/>
              <a:t>3</a:t>
            </a:fld>
            <a:endParaRPr lang="en-US"/>
          </a:p>
        </p:txBody>
      </p:sp>
      <p:pic>
        <p:nvPicPr>
          <p:cNvPr id="7" name="Picture 6" descr="Diagram&#10;&#10;Description automatically generated">
            <a:extLst>
              <a:ext uri="{FF2B5EF4-FFF2-40B4-BE49-F238E27FC236}">
                <a16:creationId xmlns:a16="http://schemas.microsoft.com/office/drawing/2014/main" id="{C20AE934-D302-4390-B880-52B3B650625E}"/>
              </a:ext>
            </a:extLst>
          </p:cNvPr>
          <p:cNvPicPr>
            <a:picLocks noChangeAspect="1"/>
          </p:cNvPicPr>
          <p:nvPr/>
        </p:nvPicPr>
        <p:blipFill rotWithShape="1">
          <a:blip r:embed="rId2">
            <a:extLst>
              <a:ext uri="{28A0092B-C50C-407E-A947-70E740481C1C}">
                <a14:useLocalDpi xmlns:a14="http://schemas.microsoft.com/office/drawing/2010/main" val="0"/>
              </a:ext>
            </a:extLst>
          </a:blip>
          <a:srcRect b="8639"/>
          <a:stretch/>
        </p:blipFill>
        <p:spPr>
          <a:xfrm>
            <a:off x="2832568" y="166986"/>
            <a:ext cx="6790403" cy="6582981"/>
          </a:xfrm>
          <a:prstGeom prst="rect">
            <a:avLst/>
          </a:prstGeom>
        </p:spPr>
      </p:pic>
      <p:sp>
        <p:nvSpPr>
          <p:cNvPr id="8" name="TextBox 7">
            <a:extLst>
              <a:ext uri="{FF2B5EF4-FFF2-40B4-BE49-F238E27FC236}">
                <a16:creationId xmlns:a16="http://schemas.microsoft.com/office/drawing/2014/main" id="{7F2C4DC5-4843-4898-9965-3BC869A55BE7}"/>
              </a:ext>
            </a:extLst>
          </p:cNvPr>
          <p:cNvSpPr txBox="1"/>
          <p:nvPr/>
        </p:nvSpPr>
        <p:spPr>
          <a:xfrm>
            <a:off x="554038" y="433955"/>
            <a:ext cx="5077030" cy="215444"/>
          </a:xfrm>
          <a:prstGeom prst="rect">
            <a:avLst/>
          </a:prstGeom>
          <a:noFill/>
        </p:spPr>
        <p:txBody>
          <a:bodyPr wrap="square" lIns="0" tIns="0" rIns="0" bIns="0" rtlCol="0" anchor="b" anchorCtr="0">
            <a:noAutofit/>
          </a:bodyPr>
          <a:lstStyle/>
          <a:p>
            <a:r>
              <a:rPr lang="en-US" sz="1400" b="1" cap="all" spc="20">
                <a:solidFill>
                  <a:schemeClr val="accent3"/>
                </a:solidFill>
                <a:latin typeface="+mj-lt"/>
              </a:rPr>
              <a:t>Our approach</a:t>
            </a:r>
          </a:p>
        </p:txBody>
      </p:sp>
    </p:spTree>
    <p:extLst>
      <p:ext uri="{BB962C8B-B14F-4D97-AF65-F5344CB8AC3E}">
        <p14:creationId xmlns:p14="http://schemas.microsoft.com/office/powerpoint/2010/main" val="2854906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C8EC1-2569-FAEA-DD5D-D6494AF9F943}"/>
              </a:ext>
            </a:extLst>
          </p:cNvPr>
          <p:cNvSpPr>
            <a:spLocks noGrp="1"/>
          </p:cNvSpPr>
          <p:nvPr>
            <p:ph type="title"/>
          </p:nvPr>
        </p:nvSpPr>
        <p:spPr>
          <a:xfrm>
            <a:off x="1663617" y="1297665"/>
            <a:ext cx="11028362" cy="415498"/>
          </a:xfrm>
        </p:spPr>
        <p:txBody>
          <a:bodyPr/>
          <a:lstStyle/>
          <a:p>
            <a:r>
              <a:rPr lang="en-US" dirty="0"/>
              <a:t>Who We Are </a:t>
            </a:r>
            <a:endParaRPr lang="en-US" b="0" dirty="0"/>
          </a:p>
          <a:p>
            <a:endParaRPr lang="en-US" dirty="0"/>
          </a:p>
        </p:txBody>
      </p:sp>
      <p:sp>
        <p:nvSpPr>
          <p:cNvPr id="3" name="Slide Number Placeholder 2">
            <a:extLst>
              <a:ext uri="{FF2B5EF4-FFF2-40B4-BE49-F238E27FC236}">
                <a16:creationId xmlns:a16="http://schemas.microsoft.com/office/drawing/2014/main" id="{F0DEE1C9-E44F-49F3-9BFD-1B7839D3F403}"/>
              </a:ext>
            </a:extLst>
          </p:cNvPr>
          <p:cNvSpPr>
            <a:spLocks noGrp="1"/>
          </p:cNvSpPr>
          <p:nvPr>
            <p:ph type="sldNum" sz="quarter" idx="12"/>
          </p:nvPr>
        </p:nvSpPr>
        <p:spPr/>
        <p:txBody>
          <a:bodyPr/>
          <a:lstStyle/>
          <a:p>
            <a:fld id="{986BD3BC-ECEA-4736-8442-17C48683CD7A}" type="slidenum">
              <a:rPr lang="en-US" smtClean="0"/>
              <a:t>4</a:t>
            </a:fld>
            <a:endParaRPr lang="en-US"/>
          </a:p>
        </p:txBody>
      </p:sp>
      <p:sp>
        <p:nvSpPr>
          <p:cNvPr id="6" name="Text Placeholder 5">
            <a:extLst>
              <a:ext uri="{FF2B5EF4-FFF2-40B4-BE49-F238E27FC236}">
                <a16:creationId xmlns:a16="http://schemas.microsoft.com/office/drawing/2014/main" id="{38A96FA5-EECF-F092-7752-290E5DF999E9}"/>
              </a:ext>
            </a:extLst>
          </p:cNvPr>
          <p:cNvSpPr>
            <a:spLocks noGrp="1"/>
          </p:cNvSpPr>
          <p:nvPr>
            <p:ph type="body" sz="quarter" idx="21"/>
          </p:nvPr>
        </p:nvSpPr>
        <p:spPr/>
        <p:txBody>
          <a:bodyPr vert="horz" lIns="365760" tIns="237744" rIns="365760" bIns="0" rtlCol="0" anchor="t">
            <a:noAutofit/>
          </a:bodyPr>
          <a:lstStyle/>
          <a:p>
            <a:r>
              <a:rPr lang="en-US" dirty="0"/>
              <a:t>Jeremiah Powless</a:t>
            </a:r>
          </a:p>
          <a:p>
            <a:r>
              <a:rPr lang="en-US" sz="1400" dirty="0"/>
              <a:t>PROGRAM OFFICER</a:t>
            </a:r>
            <a:br>
              <a:rPr lang="en-US" sz="1400" dirty="0"/>
            </a:br>
            <a:endParaRPr lang="en-US" sz="1400" dirty="0"/>
          </a:p>
        </p:txBody>
      </p:sp>
      <p:sp>
        <p:nvSpPr>
          <p:cNvPr id="8" name="Picture Placeholder 7">
            <a:extLst>
              <a:ext uri="{FF2B5EF4-FFF2-40B4-BE49-F238E27FC236}">
                <a16:creationId xmlns:a16="http://schemas.microsoft.com/office/drawing/2014/main" id="{CED5920D-8724-57DA-3C46-1D695C9903D0}"/>
              </a:ext>
            </a:extLst>
          </p:cNvPr>
          <p:cNvSpPr>
            <a:spLocks noGrp="1"/>
          </p:cNvSpPr>
          <p:nvPr>
            <p:ph type="pic" sz="quarter" idx="24"/>
          </p:nvPr>
        </p:nvSpPr>
        <p:spPr/>
        <p:txBody>
          <a:bodyPr/>
          <a:lstStyle/>
          <a:p>
            <a:endParaRPr lang="en-US"/>
          </a:p>
        </p:txBody>
      </p:sp>
      <p:sp>
        <p:nvSpPr>
          <p:cNvPr id="10" name="Text Placeholder 9">
            <a:extLst>
              <a:ext uri="{FF2B5EF4-FFF2-40B4-BE49-F238E27FC236}">
                <a16:creationId xmlns:a16="http://schemas.microsoft.com/office/drawing/2014/main" id="{E3DFC826-FED6-0A1C-5952-618194B460F0}"/>
              </a:ext>
            </a:extLst>
          </p:cNvPr>
          <p:cNvSpPr>
            <a:spLocks noGrp="1"/>
          </p:cNvSpPr>
          <p:nvPr>
            <p:ph type="body" sz="quarter" idx="26"/>
          </p:nvPr>
        </p:nvSpPr>
        <p:spPr/>
        <p:txBody>
          <a:bodyPr vert="horz" lIns="365760" tIns="237744" rIns="365760" bIns="0" rtlCol="0" anchor="t">
            <a:noAutofit/>
          </a:bodyPr>
          <a:lstStyle/>
          <a:p>
            <a:r>
              <a:rPr lang="en-US" dirty="0"/>
              <a:t>Jennie Rodgers </a:t>
            </a:r>
          </a:p>
          <a:p>
            <a:r>
              <a:rPr lang="en-US" sz="1400" dirty="0"/>
              <a:t>VICE PRESIDENT</a:t>
            </a:r>
            <a:br>
              <a:rPr lang="en-US" sz="1400" dirty="0"/>
            </a:br>
            <a:r>
              <a:rPr lang="en-US" sz="1400" dirty="0"/>
              <a:t>Rocky Mountain, Tribal Nations, and Rural Communities</a:t>
            </a:r>
            <a:endParaRPr lang="en-US" dirty="0"/>
          </a:p>
        </p:txBody>
      </p:sp>
      <p:sp>
        <p:nvSpPr>
          <p:cNvPr id="11" name="Text Placeholder 10">
            <a:extLst>
              <a:ext uri="{FF2B5EF4-FFF2-40B4-BE49-F238E27FC236}">
                <a16:creationId xmlns:a16="http://schemas.microsoft.com/office/drawing/2014/main" id="{C1669D70-753D-5793-1D60-F57B32D73716}"/>
              </a:ext>
            </a:extLst>
          </p:cNvPr>
          <p:cNvSpPr>
            <a:spLocks noGrp="1"/>
          </p:cNvSpPr>
          <p:nvPr>
            <p:ph type="body" sz="quarter" idx="27"/>
          </p:nvPr>
        </p:nvSpPr>
        <p:spPr/>
        <p:txBody>
          <a:bodyPr vert="horz" lIns="365760" tIns="237744" rIns="365760" bIns="0" rtlCol="0" anchor="t">
            <a:noAutofit/>
          </a:bodyPr>
          <a:lstStyle/>
          <a:p>
            <a:r>
              <a:rPr lang="en-US" dirty="0"/>
              <a:t>Evelyn Immonen</a:t>
            </a:r>
          </a:p>
          <a:p>
            <a:r>
              <a:rPr lang="en-US" sz="1400" dirty="0"/>
              <a:t>SENIOR PROGRAM OFFICER</a:t>
            </a:r>
          </a:p>
          <a:p>
            <a:endParaRPr lang="en-US" sz="1400" dirty="0"/>
          </a:p>
          <a:p>
            <a:r>
              <a:rPr lang="en-US" sz="1400" dirty="0">
                <a:hlinkClick r:id="rId3"/>
              </a:rPr>
              <a:t>eimmonen@enterprisecommunity.org</a:t>
            </a:r>
            <a:r>
              <a:rPr lang="en-US" sz="1400" dirty="0"/>
              <a:t> </a:t>
            </a:r>
            <a:br>
              <a:rPr lang="en-US" sz="1400" dirty="0"/>
            </a:br>
            <a:endParaRPr lang="en-US" sz="1400" dirty="0"/>
          </a:p>
        </p:txBody>
      </p:sp>
      <p:sp>
        <p:nvSpPr>
          <p:cNvPr id="21" name="Picture Placeholder 20">
            <a:extLst>
              <a:ext uri="{FF2B5EF4-FFF2-40B4-BE49-F238E27FC236}">
                <a16:creationId xmlns:a16="http://schemas.microsoft.com/office/drawing/2014/main" id="{776E68B7-332D-BFA7-7FD0-47BB1B0EBFF4}"/>
              </a:ext>
            </a:extLst>
          </p:cNvPr>
          <p:cNvSpPr>
            <a:spLocks noGrp="1"/>
          </p:cNvSpPr>
          <p:nvPr>
            <p:ph type="pic" sz="quarter" idx="23"/>
          </p:nvPr>
        </p:nvSpPr>
        <p:spPr/>
        <p:txBody>
          <a:bodyPr/>
          <a:lstStyle/>
          <a:p>
            <a:endParaRPr lang="en-US"/>
          </a:p>
        </p:txBody>
      </p:sp>
      <p:sp>
        <p:nvSpPr>
          <p:cNvPr id="23" name="Picture Placeholder 22">
            <a:extLst>
              <a:ext uri="{FF2B5EF4-FFF2-40B4-BE49-F238E27FC236}">
                <a16:creationId xmlns:a16="http://schemas.microsoft.com/office/drawing/2014/main" id="{DC921D52-27FF-102D-BAE8-BBC69E370C67}"/>
              </a:ext>
            </a:extLst>
          </p:cNvPr>
          <p:cNvSpPr>
            <a:spLocks noGrp="1"/>
          </p:cNvSpPr>
          <p:nvPr>
            <p:ph type="pic" sz="quarter" idx="18"/>
          </p:nvPr>
        </p:nvSpPr>
        <p:spPr/>
        <p:txBody>
          <a:bodyPr/>
          <a:lstStyle/>
          <a:p>
            <a:endParaRPr lang="en-US"/>
          </a:p>
        </p:txBody>
      </p:sp>
      <p:pic>
        <p:nvPicPr>
          <p:cNvPr id="28" name="Picture 6" descr="A person with long hair smiling&#10;&#10;Description automatically generated">
            <a:extLst>
              <a:ext uri="{FF2B5EF4-FFF2-40B4-BE49-F238E27FC236}">
                <a16:creationId xmlns:a16="http://schemas.microsoft.com/office/drawing/2014/main" id="{352071EB-1A33-FFCA-C425-B71933B3E596}"/>
              </a:ext>
            </a:extLst>
          </p:cNvPr>
          <p:cNvPicPr>
            <a:picLocks noChangeAspect="1"/>
          </p:cNvPicPr>
          <p:nvPr/>
        </p:nvPicPr>
        <p:blipFill rotWithShape="1">
          <a:blip r:embed="rId4">
            <a:extLst>
              <a:ext uri="{28A0092B-C50C-407E-A947-70E740481C1C}">
                <a14:useLocalDpi xmlns:a14="http://schemas.microsoft.com/office/drawing/2010/main" val="0"/>
              </a:ext>
            </a:extLst>
          </a:blip>
          <a:srcRect t="570" b="5603"/>
          <a:stretch/>
        </p:blipFill>
        <p:spPr>
          <a:xfrm>
            <a:off x="8608309" y="1965072"/>
            <a:ext cx="2180396" cy="2045814"/>
          </a:xfrm>
          <a:prstGeom prst="rect">
            <a:avLst/>
          </a:prstGeom>
          <a:solidFill>
            <a:schemeClr val="bg1">
              <a:lumMod val="95000"/>
            </a:schemeClr>
          </a:solidFill>
        </p:spPr>
      </p:pic>
      <p:pic>
        <p:nvPicPr>
          <p:cNvPr id="4" name="Picture Placeholder 14">
            <a:extLst>
              <a:ext uri="{FF2B5EF4-FFF2-40B4-BE49-F238E27FC236}">
                <a16:creationId xmlns:a16="http://schemas.microsoft.com/office/drawing/2014/main" id="{F78A71FA-FBEC-DC1E-DE5D-6A0BB995341A}"/>
              </a:ext>
            </a:extLst>
          </p:cNvPr>
          <p:cNvPicPr>
            <a:picLocks noChangeAspect="1"/>
          </p:cNvPicPr>
          <p:nvPr/>
        </p:nvPicPr>
        <p:blipFill rotWithShape="1">
          <a:blip r:embed="rId5">
            <a:extLst>
              <a:ext uri="{28A0092B-C50C-407E-A947-70E740481C1C}">
                <a14:useLocalDpi xmlns:a14="http://schemas.microsoft.com/office/drawing/2010/main" val="0"/>
              </a:ext>
            </a:extLst>
          </a:blip>
          <a:srcRect t="8834" b="8834"/>
          <a:stretch/>
        </p:blipFill>
        <p:spPr>
          <a:xfrm>
            <a:off x="1247754" y="1955557"/>
            <a:ext cx="2500745" cy="2058933"/>
          </a:xfrm>
          <a:prstGeom prst="rect">
            <a:avLst/>
          </a:prstGeom>
          <a:noFill/>
        </p:spPr>
      </p:pic>
      <p:pic>
        <p:nvPicPr>
          <p:cNvPr id="5" name="Picture Placeholder 16">
            <a:extLst>
              <a:ext uri="{FF2B5EF4-FFF2-40B4-BE49-F238E27FC236}">
                <a16:creationId xmlns:a16="http://schemas.microsoft.com/office/drawing/2014/main" id="{FF0FCE6E-3FE6-1FD7-4350-EE4E24DDC366}"/>
              </a:ext>
            </a:extLst>
          </p:cNvPr>
          <p:cNvPicPr>
            <a:picLocks noChangeAspect="1"/>
          </p:cNvPicPr>
          <p:nvPr/>
        </p:nvPicPr>
        <p:blipFill>
          <a:blip r:embed="rId6">
            <a:extLst>
              <a:ext uri="{28A0092B-C50C-407E-A947-70E740481C1C}">
                <a14:useLocalDpi xmlns:a14="http://schemas.microsoft.com/office/drawing/2010/main" val="0"/>
              </a:ext>
            </a:extLst>
          </a:blip>
          <a:srcRect t="11888" b="11888"/>
          <a:stretch/>
        </p:blipFill>
        <p:spPr>
          <a:xfrm>
            <a:off x="4573339" y="1956107"/>
            <a:ext cx="2616200" cy="2046288"/>
          </a:xfrm>
          <a:prstGeom prst="rect">
            <a:avLst/>
          </a:prstGeom>
          <a:noFill/>
        </p:spPr>
      </p:pic>
      <p:pic>
        <p:nvPicPr>
          <p:cNvPr id="7" name="Picture 4">
            <a:extLst>
              <a:ext uri="{FF2B5EF4-FFF2-40B4-BE49-F238E27FC236}">
                <a16:creationId xmlns:a16="http://schemas.microsoft.com/office/drawing/2014/main" id="{E66985F4-3724-8A88-4114-BA7AD76BF7EA}"/>
              </a:ext>
            </a:extLst>
          </p:cNvPr>
          <p:cNvPicPr>
            <a:picLocks noChangeAspect="1" noChangeArrowheads="1"/>
          </p:cNvPicPr>
          <p:nvPr/>
        </p:nvPicPr>
        <p:blipFill>
          <a:blip r:embed="rId7"/>
          <a:srcRect t="8975" b="8975"/>
          <a:stretch>
            <a:fillRect/>
          </a:stretch>
        </p:blipFill>
        <p:spPr bwMode="auto">
          <a:xfrm>
            <a:off x="8386968" y="1956107"/>
            <a:ext cx="2616200" cy="20462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5">
            <a:extLst>
              <a:ext uri="{FF2B5EF4-FFF2-40B4-BE49-F238E27FC236}">
                <a16:creationId xmlns:a16="http://schemas.microsoft.com/office/drawing/2014/main" id="{634FDACB-2866-A153-CFB1-F884261F1D7D}"/>
              </a:ext>
            </a:extLst>
          </p:cNvPr>
          <p:cNvSpPr txBox="1">
            <a:spLocks/>
          </p:cNvSpPr>
          <p:nvPr/>
        </p:nvSpPr>
        <p:spPr>
          <a:xfrm>
            <a:off x="1493874" y="1299495"/>
            <a:ext cx="10088526" cy="221599"/>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1400" kern="1200">
                <a:solidFill>
                  <a:srgbClr val="445C80"/>
                </a:solidFill>
                <a:latin typeface="+mn-lt"/>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Enterprise Community Partners </a:t>
            </a:r>
          </a:p>
        </p:txBody>
      </p:sp>
    </p:spTree>
    <p:extLst>
      <p:ext uri="{BB962C8B-B14F-4D97-AF65-F5344CB8AC3E}">
        <p14:creationId xmlns:p14="http://schemas.microsoft.com/office/powerpoint/2010/main" val="1090964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3">
            <a:extLst>
              <a:ext uri="{FF2B5EF4-FFF2-40B4-BE49-F238E27FC236}">
                <a16:creationId xmlns:a16="http://schemas.microsoft.com/office/drawing/2014/main" id="{D5592F84-47D3-4438-BAA0-CAA00D10CBA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8938" b="28938"/>
          <a:stretch/>
        </p:blipFill>
        <p:spPr>
          <a:xfrm>
            <a:off x="0" y="0"/>
            <a:ext cx="12192000" cy="6858000"/>
          </a:xfrm>
          <a:prstGeom prst="rect">
            <a:avLst/>
          </a:prstGeom>
        </p:spPr>
      </p:pic>
      <p:pic>
        <p:nvPicPr>
          <p:cNvPr id="5" name="Picture 4" descr="A picture containing background pattern&#10;&#10;Description automatically generated">
            <a:extLst>
              <a:ext uri="{FF2B5EF4-FFF2-40B4-BE49-F238E27FC236}">
                <a16:creationId xmlns:a16="http://schemas.microsoft.com/office/drawing/2014/main" id="{9B07929E-2CB0-8342-AC7E-EA1094AA3121}"/>
              </a:ext>
            </a:extLst>
          </p:cNvPr>
          <p:cNvPicPr>
            <a:picLocks noChangeAspect="1"/>
          </p:cNvPicPr>
          <p:nvPr/>
        </p:nvPicPr>
        <p:blipFill rotWithShape="1">
          <a:blip r:embed="rId3">
            <a:extLst>
              <a:ext uri="{28A0092B-C50C-407E-A947-70E740481C1C}">
                <a14:useLocalDpi xmlns:a14="http://schemas.microsoft.com/office/drawing/2010/main" val="0"/>
              </a:ext>
            </a:extLst>
          </a:blip>
          <a:srcRect b="48889"/>
          <a:stretch/>
        </p:blipFill>
        <p:spPr>
          <a:xfrm>
            <a:off x="6350" y="3352798"/>
            <a:ext cx="12179300" cy="3505202"/>
          </a:xfrm>
          <a:prstGeom prst="rect">
            <a:avLst/>
          </a:prstGeom>
        </p:spPr>
      </p:pic>
      <p:sp>
        <p:nvSpPr>
          <p:cNvPr id="21" name="Text Placeholder 20">
            <a:extLst>
              <a:ext uri="{FF2B5EF4-FFF2-40B4-BE49-F238E27FC236}">
                <a16:creationId xmlns:a16="http://schemas.microsoft.com/office/drawing/2014/main" id="{B01F4E11-B2D2-4C72-962F-378B74277F84}"/>
              </a:ext>
            </a:extLst>
          </p:cNvPr>
          <p:cNvSpPr>
            <a:spLocks noGrp="1"/>
          </p:cNvSpPr>
          <p:nvPr>
            <p:ph type="body" sz="quarter" idx="14"/>
          </p:nvPr>
        </p:nvSpPr>
        <p:spPr>
          <a:xfrm>
            <a:off x="432619" y="447676"/>
            <a:ext cx="5162638" cy="5962650"/>
          </a:xfrm>
        </p:spPr>
        <p:txBody>
          <a:bodyPr rIns="1005840"/>
          <a:lstStyle/>
          <a:p>
            <a:r>
              <a:rPr lang="en-US" dirty="0"/>
              <a:t>Agenda</a:t>
            </a:r>
          </a:p>
          <a:p>
            <a:pPr lvl="1"/>
            <a:r>
              <a:rPr lang="en-US" dirty="0">
                <a:solidFill>
                  <a:srgbClr val="77C098"/>
                </a:solidFill>
              </a:rPr>
              <a:t>  </a:t>
            </a:r>
            <a:r>
              <a:rPr lang="en-US" dirty="0"/>
              <a:t>	</a:t>
            </a:r>
            <a:r>
              <a:rPr lang="en-US" sz="1600" dirty="0">
                <a:solidFill>
                  <a:schemeClr val="accent3"/>
                </a:solidFill>
              </a:rPr>
              <a:t>Introductions</a:t>
            </a:r>
          </a:p>
          <a:p>
            <a:pPr lvl="1"/>
            <a:r>
              <a:rPr lang="en-US" sz="1600" dirty="0">
                <a:solidFill>
                  <a:srgbClr val="77C098"/>
                </a:solidFill>
              </a:rPr>
              <a:t> </a:t>
            </a:r>
            <a:r>
              <a:rPr lang="en-US" sz="1600" dirty="0"/>
              <a:t>	California Tribal 	Housing Academy</a:t>
            </a:r>
          </a:p>
          <a:p>
            <a:pPr lvl="1"/>
            <a:r>
              <a:rPr lang="en-US" sz="1600" dirty="0"/>
              <a:t>	impact &amp; what’s next </a:t>
            </a:r>
          </a:p>
          <a:p>
            <a:pPr lvl="1"/>
            <a:r>
              <a:rPr lang="en-US" sz="1600" dirty="0"/>
              <a:t>	</a:t>
            </a:r>
            <a:r>
              <a:rPr lang="en-US" sz="1600" dirty="0">
                <a:solidFill>
                  <a:schemeClr val="accent3"/>
                </a:solidFill>
              </a:rPr>
              <a:t>Questions for Discussion</a:t>
            </a:r>
          </a:p>
          <a:p>
            <a:pPr lvl="1"/>
            <a:r>
              <a:rPr lang="en-US" sz="1600" dirty="0"/>
              <a:t>	Defining Homelessness</a:t>
            </a:r>
          </a:p>
          <a:p>
            <a:pPr lvl="1"/>
            <a:r>
              <a:rPr lang="en-US" sz="1600" dirty="0"/>
              <a:t>	Limited Waiver</a:t>
            </a:r>
          </a:p>
          <a:p>
            <a:pPr lvl="1"/>
            <a:r>
              <a:rPr lang="en-US" sz="1600" dirty="0"/>
              <a:t>	</a:t>
            </a:r>
            <a:r>
              <a:rPr lang="en-US" sz="1600" dirty="0">
                <a:solidFill>
                  <a:schemeClr val="accent3"/>
                </a:solidFill>
              </a:rPr>
              <a:t>Enterprise opportunities</a:t>
            </a:r>
          </a:p>
          <a:p>
            <a:pPr lvl="1"/>
            <a:r>
              <a:rPr lang="en-US" sz="1600" dirty="0"/>
              <a:t>	</a:t>
            </a:r>
            <a:endParaRPr lang="en-US" dirty="0"/>
          </a:p>
        </p:txBody>
      </p:sp>
      <p:sp>
        <p:nvSpPr>
          <p:cNvPr id="17" name="Freeform 5">
            <a:extLst>
              <a:ext uri="{FF2B5EF4-FFF2-40B4-BE49-F238E27FC236}">
                <a16:creationId xmlns:a16="http://schemas.microsoft.com/office/drawing/2014/main" id="{E37BE7B0-59F3-412C-A52E-57822050981A}"/>
              </a:ext>
            </a:extLst>
          </p:cNvPr>
          <p:cNvSpPr>
            <a:spLocks noEditPoints="1"/>
          </p:cNvSpPr>
          <p:nvPr/>
        </p:nvSpPr>
        <p:spPr bwMode="black">
          <a:xfrm>
            <a:off x="432619" y="447674"/>
            <a:ext cx="11464413" cy="6127229"/>
          </a:xfrm>
          <a:custGeom>
            <a:avLst/>
            <a:gdLst>
              <a:gd name="T0" fmla="*/ 0 w 7247"/>
              <a:gd name="T1" fmla="*/ 0 h 3876"/>
              <a:gd name="T2" fmla="*/ 0 w 7247"/>
              <a:gd name="T3" fmla="*/ 3876 h 3876"/>
              <a:gd name="T4" fmla="*/ 7247 w 7247"/>
              <a:gd name="T5" fmla="*/ 3876 h 3876"/>
              <a:gd name="T6" fmla="*/ 7247 w 7247"/>
              <a:gd name="T7" fmla="*/ 0 h 3876"/>
              <a:gd name="T8" fmla="*/ 0 w 7247"/>
              <a:gd name="T9" fmla="*/ 0 h 3876"/>
              <a:gd name="T10" fmla="*/ 117 w 7247"/>
              <a:gd name="T11" fmla="*/ 117 h 3876"/>
              <a:gd name="T12" fmla="*/ 3155 w 7247"/>
              <a:gd name="T13" fmla="*/ 117 h 3876"/>
              <a:gd name="T14" fmla="*/ 2763 w 7247"/>
              <a:gd name="T15" fmla="*/ 3759 h 3876"/>
              <a:gd name="T16" fmla="*/ 117 w 7247"/>
              <a:gd name="T17" fmla="*/ 3759 h 3876"/>
              <a:gd name="T18" fmla="*/ 117 w 7247"/>
              <a:gd name="T19" fmla="*/ 117 h 3876"/>
              <a:gd name="T20" fmla="*/ 7130 w 7247"/>
              <a:gd name="T21" fmla="*/ 3759 h 3876"/>
              <a:gd name="T22" fmla="*/ 2880 w 7247"/>
              <a:gd name="T23" fmla="*/ 3759 h 3876"/>
              <a:gd name="T24" fmla="*/ 3272 w 7247"/>
              <a:gd name="T25" fmla="*/ 117 h 3876"/>
              <a:gd name="T26" fmla="*/ 7130 w 7247"/>
              <a:gd name="T27" fmla="*/ 117 h 3876"/>
              <a:gd name="T28" fmla="*/ 7130 w 7247"/>
              <a:gd name="T29" fmla="*/ 3759 h 3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47" h="3876">
                <a:moveTo>
                  <a:pt x="0" y="0"/>
                </a:moveTo>
                <a:lnTo>
                  <a:pt x="0" y="3876"/>
                </a:lnTo>
                <a:lnTo>
                  <a:pt x="7247" y="3876"/>
                </a:lnTo>
                <a:lnTo>
                  <a:pt x="7247" y="0"/>
                </a:lnTo>
                <a:lnTo>
                  <a:pt x="0" y="0"/>
                </a:lnTo>
                <a:close/>
                <a:moveTo>
                  <a:pt x="117" y="117"/>
                </a:moveTo>
                <a:lnTo>
                  <a:pt x="3155" y="117"/>
                </a:lnTo>
                <a:lnTo>
                  <a:pt x="2763" y="3759"/>
                </a:lnTo>
                <a:lnTo>
                  <a:pt x="117" y="3759"/>
                </a:lnTo>
                <a:lnTo>
                  <a:pt x="117" y="117"/>
                </a:lnTo>
                <a:close/>
                <a:moveTo>
                  <a:pt x="7130" y="3759"/>
                </a:moveTo>
                <a:lnTo>
                  <a:pt x="2880" y="3759"/>
                </a:lnTo>
                <a:lnTo>
                  <a:pt x="3272" y="117"/>
                </a:lnTo>
                <a:lnTo>
                  <a:pt x="7130" y="117"/>
                </a:lnTo>
                <a:lnTo>
                  <a:pt x="7130" y="37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07851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0ECE8-2068-1CB4-668E-218D838A6607}"/>
              </a:ext>
            </a:extLst>
          </p:cNvPr>
          <p:cNvSpPr>
            <a:spLocks noGrp="1"/>
          </p:cNvSpPr>
          <p:nvPr>
            <p:ph type="title"/>
          </p:nvPr>
        </p:nvSpPr>
        <p:spPr/>
        <p:txBody>
          <a:bodyPr/>
          <a:lstStyle/>
          <a:p>
            <a:r>
              <a:rPr lang="en-US" dirty="0"/>
              <a:t>About the CA Tribal Housing Accelerator Academy</a:t>
            </a:r>
          </a:p>
        </p:txBody>
      </p:sp>
      <p:sp>
        <p:nvSpPr>
          <p:cNvPr id="3" name="Slide Number Placeholder 2">
            <a:extLst>
              <a:ext uri="{FF2B5EF4-FFF2-40B4-BE49-F238E27FC236}">
                <a16:creationId xmlns:a16="http://schemas.microsoft.com/office/drawing/2014/main" id="{3593507B-E795-E1DB-4C64-EE9D4E08D214}"/>
              </a:ext>
            </a:extLst>
          </p:cNvPr>
          <p:cNvSpPr>
            <a:spLocks noGrp="1"/>
          </p:cNvSpPr>
          <p:nvPr>
            <p:ph type="sldNum" sz="quarter" idx="10"/>
          </p:nvPr>
        </p:nvSpPr>
        <p:spPr/>
        <p:txBody>
          <a:bodyPr/>
          <a:lstStyle/>
          <a:p>
            <a:fld id="{000F85C7-EC28-5C4D-9577-C5634B07539F}" type="slidenum">
              <a:rPr lang="en-US" smtClean="0"/>
              <a:pPr/>
              <a:t>6</a:t>
            </a:fld>
            <a:endParaRPr lang="en-US"/>
          </a:p>
        </p:txBody>
      </p:sp>
      <p:sp>
        <p:nvSpPr>
          <p:cNvPr id="19" name="Content Placeholder 1">
            <a:extLst>
              <a:ext uri="{FF2B5EF4-FFF2-40B4-BE49-F238E27FC236}">
                <a16:creationId xmlns:a16="http://schemas.microsoft.com/office/drawing/2014/main" id="{E0087570-30D4-C269-0A9F-A9CF8D110E25}"/>
              </a:ext>
            </a:extLst>
          </p:cNvPr>
          <p:cNvSpPr txBox="1">
            <a:spLocks/>
          </p:cNvSpPr>
          <p:nvPr/>
        </p:nvSpPr>
        <p:spPr>
          <a:xfrm>
            <a:off x="6106250" y="1679819"/>
            <a:ext cx="5447574" cy="4276724"/>
          </a:xfrm>
          <a:prstGeom prst="rect">
            <a:avLst/>
          </a:prstGeom>
        </p:spPr>
        <p:txBody>
          <a:bodyPr anchor="ctr"/>
          <a:lstStyle>
            <a:lvl1pPr marL="228600" indent="-228600" algn="l" defTabSz="914400" rtl="0" eaLnBrk="1" latinLnBrk="0" hangingPunct="1">
              <a:lnSpc>
                <a:spcPct val="100000"/>
              </a:lnSpc>
              <a:spcBef>
                <a:spcPts val="1200"/>
              </a:spcBef>
              <a:spcAft>
                <a:spcPts val="0"/>
              </a:spcAft>
              <a:buFont typeface="Wells Fargo Sans" panose="020B0503020203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00000"/>
              </a:lnSpc>
              <a:spcBef>
                <a:spcPts val="300"/>
              </a:spcBef>
              <a:spcAft>
                <a:spcPts val="0"/>
              </a:spcAft>
              <a:buFont typeface="Wells Fargo Sans" panose="020B0503020203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00000"/>
              </a:lnSpc>
              <a:spcBef>
                <a:spcPts val="300"/>
              </a:spcBef>
              <a:spcAft>
                <a:spcPts val="0"/>
              </a:spcAft>
              <a:buFont typeface="Wells Fargo Sans" panose="020B0503020203020204" pitchFamily="34" charset="0"/>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300"/>
              </a:spcBef>
              <a:spcAft>
                <a:spcPts val="0"/>
              </a:spcAft>
              <a:buFont typeface="Wells Fargo Sans" panose="020B0503020203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300"/>
              </a:spcBef>
              <a:spcAft>
                <a:spcPts val="0"/>
              </a:spcAft>
              <a:buFont typeface="Wells Fargo Sans" panose="020B0503020203020204" pitchFamily="34" charset="0"/>
              <a:buChar char="–"/>
              <a:defRPr sz="1800" kern="1200">
                <a:solidFill>
                  <a:schemeClr val="tx1"/>
                </a:solidFill>
                <a:latin typeface="+mn-lt"/>
                <a:ea typeface="+mn-ea"/>
                <a:cs typeface="+mn-cs"/>
              </a:defRPr>
            </a:lvl5pPr>
            <a:lvl6pPr marL="1371600" indent="-228600" algn="l" defTabSz="914400" rtl="0" eaLnBrk="1" latinLnBrk="0" hangingPunct="1">
              <a:lnSpc>
                <a:spcPct val="100000"/>
              </a:lnSpc>
              <a:spcBef>
                <a:spcPts val="300"/>
              </a:spcBef>
              <a:spcAft>
                <a:spcPts val="0"/>
              </a:spcAft>
              <a:buFont typeface="Wells Fargo Sans" panose="020B0503020203020204" pitchFamily="34" charset="0"/>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300"/>
              </a:spcBef>
              <a:spcAft>
                <a:spcPts val="0"/>
              </a:spcAft>
              <a:buFont typeface="Wells Fargo Sans" panose="020B0503020203020204" pitchFamily="34" charset="0"/>
              <a:buChar char="–"/>
              <a:defRPr sz="1800" kern="1200">
                <a:solidFill>
                  <a:schemeClr val="tx1"/>
                </a:solidFill>
                <a:latin typeface="+mn-lt"/>
                <a:ea typeface="+mn-ea"/>
                <a:cs typeface="+mn-cs"/>
              </a:defRPr>
            </a:lvl7pPr>
            <a:lvl8pPr marL="1828800" indent="-228600" algn="l" defTabSz="914400" rtl="0" eaLnBrk="1" latinLnBrk="0" hangingPunct="1">
              <a:lnSpc>
                <a:spcPct val="100000"/>
              </a:lnSpc>
              <a:spcBef>
                <a:spcPts val="300"/>
              </a:spcBef>
              <a:spcAft>
                <a:spcPts val="0"/>
              </a:spcAft>
              <a:buFont typeface="Wells Fargo Sans" panose="020B0503020203020204" pitchFamily="34" charset="0"/>
              <a:buChar char="–"/>
              <a:defRPr sz="1800" kern="1200">
                <a:solidFill>
                  <a:schemeClr val="tx1"/>
                </a:solidFill>
                <a:latin typeface="+mn-lt"/>
                <a:ea typeface="+mn-ea"/>
                <a:cs typeface="+mn-cs"/>
              </a:defRPr>
            </a:lvl8pPr>
            <a:lvl9pPr marL="2057400" indent="-228600" algn="l" defTabSz="914400" rtl="0" eaLnBrk="1" latinLnBrk="0" hangingPunct="1">
              <a:lnSpc>
                <a:spcPct val="100000"/>
              </a:lnSpc>
              <a:spcBef>
                <a:spcPts val="300"/>
              </a:spcBef>
              <a:spcAft>
                <a:spcPts val="0"/>
              </a:spcAft>
              <a:buFont typeface="Wells Fargo Sans" panose="020B0503020203020204" pitchFamily="34" charset="0"/>
              <a:buChar char="–"/>
              <a:defRPr sz="1800" kern="1200">
                <a:solidFill>
                  <a:schemeClr val="tx1"/>
                </a:solidFill>
                <a:latin typeface="+mn-lt"/>
                <a:ea typeface="+mn-ea"/>
                <a:cs typeface="+mn-cs"/>
              </a:defRPr>
            </a:lvl9pPr>
          </a:lstStyle>
          <a:p>
            <a:pPr>
              <a:spcBef>
                <a:spcPts val="1800"/>
              </a:spcBef>
            </a:pPr>
            <a:r>
              <a:rPr lang="en-US" sz="1600" dirty="0"/>
              <a:t>The California Tribal Housing Accelerator Academy is a training series of practitioner-driven housing development fundamentals peer-to-peer support, and technical assistance. </a:t>
            </a:r>
          </a:p>
          <a:p>
            <a:pPr>
              <a:spcBef>
                <a:spcPts val="1800"/>
              </a:spcBef>
            </a:pPr>
            <a:r>
              <a:rPr lang="en-US" sz="1600" dirty="0"/>
              <a:t>These training sessions and support from our technical assistance providers will aid California tribal organizations seeking to maximize state housing funds and expand your ability to address housing needs for tribal citizens. </a:t>
            </a:r>
          </a:p>
          <a:p>
            <a:pPr>
              <a:spcBef>
                <a:spcPts val="1800"/>
              </a:spcBef>
            </a:pPr>
            <a:r>
              <a:rPr lang="en-US" sz="1600" dirty="0"/>
              <a:t>We seek to work alongside tribes to ensure that critical housing resources are maximized and that tribal communities have equitable access to safe, decent, affordable, and culturally relevant housing.</a:t>
            </a:r>
          </a:p>
        </p:txBody>
      </p:sp>
      <p:pic>
        <p:nvPicPr>
          <p:cNvPr id="5" name="Picture 4">
            <a:extLst>
              <a:ext uri="{FF2B5EF4-FFF2-40B4-BE49-F238E27FC236}">
                <a16:creationId xmlns:a16="http://schemas.microsoft.com/office/drawing/2014/main" id="{2A4BBBB7-CD90-4D6B-59EE-0FE25E325502}"/>
              </a:ext>
            </a:extLst>
          </p:cNvPr>
          <p:cNvPicPr>
            <a:picLocks noChangeAspect="1"/>
          </p:cNvPicPr>
          <p:nvPr/>
        </p:nvPicPr>
        <p:blipFill>
          <a:blip r:embed="rId3"/>
          <a:srcRect l="15764" r="5681"/>
          <a:stretch/>
        </p:blipFill>
        <p:spPr>
          <a:xfrm>
            <a:off x="365761" y="1567130"/>
            <a:ext cx="2834640" cy="3723740"/>
          </a:xfrm>
          <a:prstGeom prst="rect">
            <a:avLst/>
          </a:prstGeom>
        </p:spPr>
      </p:pic>
      <p:pic>
        <p:nvPicPr>
          <p:cNvPr id="1026" name="Picture 2" descr="4,066,000+ Collaboration Stock Photos, Pictures &amp; Royalty-Free Images -  iStock | Teamwork, Partnership, Business collaboration">
            <a:extLst>
              <a:ext uri="{FF2B5EF4-FFF2-40B4-BE49-F238E27FC236}">
                <a16:creationId xmlns:a16="http://schemas.microsoft.com/office/drawing/2014/main" id="{585C81A9-9DDD-AAD2-D85E-4FAA524A1E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3168" y="4000787"/>
            <a:ext cx="3323082" cy="259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66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91C51-FE9E-B312-BD66-EEC30D203F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F4753E-145F-B51B-D117-26227349203B}"/>
              </a:ext>
            </a:extLst>
          </p:cNvPr>
          <p:cNvSpPr>
            <a:spLocks noGrp="1"/>
          </p:cNvSpPr>
          <p:nvPr>
            <p:ph type="title"/>
          </p:nvPr>
        </p:nvSpPr>
        <p:spPr/>
        <p:txBody>
          <a:bodyPr/>
          <a:lstStyle/>
          <a:p>
            <a:r>
              <a:rPr lang="en-US" dirty="0"/>
              <a:t>Virtual Training Sessions</a:t>
            </a:r>
          </a:p>
        </p:txBody>
      </p:sp>
      <p:sp>
        <p:nvSpPr>
          <p:cNvPr id="3" name="Slide Number Placeholder 2">
            <a:extLst>
              <a:ext uri="{FF2B5EF4-FFF2-40B4-BE49-F238E27FC236}">
                <a16:creationId xmlns:a16="http://schemas.microsoft.com/office/drawing/2014/main" id="{8CF78199-75AC-0ED4-A8DE-AB945158D6A0}"/>
              </a:ext>
            </a:extLst>
          </p:cNvPr>
          <p:cNvSpPr>
            <a:spLocks noGrp="1"/>
          </p:cNvSpPr>
          <p:nvPr>
            <p:ph type="sldNum" sz="quarter" idx="10"/>
          </p:nvPr>
        </p:nvSpPr>
        <p:spPr/>
        <p:txBody>
          <a:bodyPr/>
          <a:lstStyle/>
          <a:p>
            <a:fld id="{000F85C7-EC28-5C4D-9577-C5634B07539F}" type="slidenum">
              <a:rPr lang="en-US" smtClean="0"/>
              <a:pPr/>
              <a:t>7</a:t>
            </a:fld>
            <a:endParaRPr lang="en-US"/>
          </a:p>
        </p:txBody>
      </p:sp>
      <p:sp>
        <p:nvSpPr>
          <p:cNvPr id="19" name="Content Placeholder 1">
            <a:extLst>
              <a:ext uri="{FF2B5EF4-FFF2-40B4-BE49-F238E27FC236}">
                <a16:creationId xmlns:a16="http://schemas.microsoft.com/office/drawing/2014/main" id="{30CC6F97-723E-BA33-D92C-BA2D3CB490F0}"/>
              </a:ext>
            </a:extLst>
          </p:cNvPr>
          <p:cNvSpPr txBox="1">
            <a:spLocks/>
          </p:cNvSpPr>
          <p:nvPr/>
        </p:nvSpPr>
        <p:spPr>
          <a:xfrm>
            <a:off x="1090692" y="1920681"/>
            <a:ext cx="9577437" cy="4000232"/>
          </a:xfrm>
          <a:prstGeom prst="rect">
            <a:avLst/>
          </a:prstGeom>
        </p:spPr>
        <p:txBody>
          <a:bodyPr anchor="ctr"/>
          <a:lstStyle>
            <a:lvl1pPr marL="228600" indent="-228600" algn="l" defTabSz="914400" rtl="0" eaLnBrk="1" latinLnBrk="0" hangingPunct="1">
              <a:lnSpc>
                <a:spcPct val="100000"/>
              </a:lnSpc>
              <a:spcBef>
                <a:spcPts val="1200"/>
              </a:spcBef>
              <a:spcAft>
                <a:spcPts val="0"/>
              </a:spcAft>
              <a:buFont typeface="Wells Fargo Sans" panose="020B0503020203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00000"/>
              </a:lnSpc>
              <a:spcBef>
                <a:spcPts val="300"/>
              </a:spcBef>
              <a:spcAft>
                <a:spcPts val="0"/>
              </a:spcAft>
              <a:buFont typeface="Wells Fargo Sans" panose="020B0503020203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00000"/>
              </a:lnSpc>
              <a:spcBef>
                <a:spcPts val="300"/>
              </a:spcBef>
              <a:spcAft>
                <a:spcPts val="0"/>
              </a:spcAft>
              <a:buFont typeface="Wells Fargo Sans" panose="020B0503020203020204" pitchFamily="34" charset="0"/>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300"/>
              </a:spcBef>
              <a:spcAft>
                <a:spcPts val="0"/>
              </a:spcAft>
              <a:buFont typeface="Wells Fargo Sans" panose="020B0503020203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300"/>
              </a:spcBef>
              <a:spcAft>
                <a:spcPts val="0"/>
              </a:spcAft>
              <a:buFont typeface="Wells Fargo Sans" panose="020B0503020203020204" pitchFamily="34" charset="0"/>
              <a:buChar char="–"/>
              <a:defRPr sz="1800" kern="1200">
                <a:solidFill>
                  <a:schemeClr val="tx1"/>
                </a:solidFill>
                <a:latin typeface="+mn-lt"/>
                <a:ea typeface="+mn-ea"/>
                <a:cs typeface="+mn-cs"/>
              </a:defRPr>
            </a:lvl5pPr>
            <a:lvl6pPr marL="1371600" indent="-228600" algn="l" defTabSz="914400" rtl="0" eaLnBrk="1" latinLnBrk="0" hangingPunct="1">
              <a:lnSpc>
                <a:spcPct val="100000"/>
              </a:lnSpc>
              <a:spcBef>
                <a:spcPts val="300"/>
              </a:spcBef>
              <a:spcAft>
                <a:spcPts val="0"/>
              </a:spcAft>
              <a:buFont typeface="Wells Fargo Sans" panose="020B0503020203020204" pitchFamily="34" charset="0"/>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300"/>
              </a:spcBef>
              <a:spcAft>
                <a:spcPts val="0"/>
              </a:spcAft>
              <a:buFont typeface="Wells Fargo Sans" panose="020B0503020203020204" pitchFamily="34" charset="0"/>
              <a:buChar char="–"/>
              <a:defRPr sz="1800" kern="1200">
                <a:solidFill>
                  <a:schemeClr val="tx1"/>
                </a:solidFill>
                <a:latin typeface="+mn-lt"/>
                <a:ea typeface="+mn-ea"/>
                <a:cs typeface="+mn-cs"/>
              </a:defRPr>
            </a:lvl7pPr>
            <a:lvl8pPr marL="1828800" indent="-228600" algn="l" defTabSz="914400" rtl="0" eaLnBrk="1" latinLnBrk="0" hangingPunct="1">
              <a:lnSpc>
                <a:spcPct val="100000"/>
              </a:lnSpc>
              <a:spcBef>
                <a:spcPts val="300"/>
              </a:spcBef>
              <a:spcAft>
                <a:spcPts val="0"/>
              </a:spcAft>
              <a:buFont typeface="Wells Fargo Sans" panose="020B0503020203020204" pitchFamily="34" charset="0"/>
              <a:buChar char="–"/>
              <a:defRPr sz="1800" kern="1200">
                <a:solidFill>
                  <a:schemeClr val="tx1"/>
                </a:solidFill>
                <a:latin typeface="+mn-lt"/>
                <a:ea typeface="+mn-ea"/>
                <a:cs typeface="+mn-cs"/>
              </a:defRPr>
            </a:lvl8pPr>
            <a:lvl9pPr marL="2057400" indent="-228600" algn="l" defTabSz="914400" rtl="0" eaLnBrk="1" latinLnBrk="0" hangingPunct="1">
              <a:lnSpc>
                <a:spcPct val="100000"/>
              </a:lnSpc>
              <a:spcBef>
                <a:spcPts val="300"/>
              </a:spcBef>
              <a:spcAft>
                <a:spcPts val="0"/>
              </a:spcAft>
              <a:buFont typeface="Wells Fargo Sans" panose="020B0503020203020204" pitchFamily="34" charset="0"/>
              <a:buChar char="–"/>
              <a:defRPr sz="1800" kern="1200">
                <a:solidFill>
                  <a:schemeClr val="tx1"/>
                </a:solidFill>
                <a:latin typeface="+mn-lt"/>
                <a:ea typeface="+mn-ea"/>
                <a:cs typeface="+mn-cs"/>
              </a:defRPr>
            </a:lvl9pPr>
          </a:lstStyle>
          <a:p>
            <a:pPr marL="0" indent="0">
              <a:spcBef>
                <a:spcPts val="1800"/>
              </a:spcBef>
              <a:buNone/>
            </a:pPr>
            <a:r>
              <a:rPr lang="en-US" sz="1600" i="0" dirty="0">
                <a:effectLst/>
              </a:rPr>
              <a:t>Visit this link to </a:t>
            </a:r>
            <a:r>
              <a:rPr lang="en-US" sz="1600" dirty="0"/>
              <a:t>view all session recordings! </a:t>
            </a:r>
            <a:r>
              <a:rPr lang="en-US" sz="1600" i="0" dirty="0">
                <a:effectLst/>
                <a:hlinkClick r:id="rId3"/>
              </a:rPr>
              <a:t>https://www.enterprisecommunity.org/resources/california-tribal-housing-accelerator-academy-webinar-series</a:t>
            </a:r>
            <a:r>
              <a:rPr lang="en-US" sz="1600" i="0" dirty="0">
                <a:effectLst/>
              </a:rPr>
              <a:t> </a:t>
            </a:r>
          </a:p>
          <a:p>
            <a:pPr>
              <a:spcBef>
                <a:spcPts val="1800"/>
              </a:spcBef>
            </a:pPr>
            <a:r>
              <a:rPr lang="en-US" sz="1600" i="0" dirty="0">
                <a:effectLst/>
              </a:rPr>
              <a:t>April 23 at 11:00 am PST | </a:t>
            </a:r>
            <a:r>
              <a:rPr lang="en-US" sz="1600" b="1" i="0" dirty="0">
                <a:effectLst/>
              </a:rPr>
              <a:t>An Overview of California Housing Resources </a:t>
            </a:r>
          </a:p>
          <a:p>
            <a:pPr>
              <a:spcBef>
                <a:spcPts val="1800"/>
              </a:spcBef>
            </a:pPr>
            <a:r>
              <a:rPr lang="en-US" sz="1600" i="0" dirty="0">
                <a:effectLst/>
              </a:rPr>
              <a:t>May 28 at 11:00am PST | </a:t>
            </a:r>
            <a:r>
              <a:rPr lang="en-US" sz="1600" b="1" i="0" dirty="0">
                <a:effectLst/>
              </a:rPr>
              <a:t>Strategies for Building Capacity </a:t>
            </a:r>
            <a:endParaRPr lang="en-US" sz="1600" b="1" dirty="0"/>
          </a:p>
          <a:p>
            <a:pPr>
              <a:spcBef>
                <a:spcPts val="1800"/>
              </a:spcBef>
            </a:pPr>
            <a:r>
              <a:rPr lang="en-US" sz="1600" i="0" dirty="0">
                <a:effectLst/>
              </a:rPr>
              <a:t>June 25 at 11:00am PST | </a:t>
            </a:r>
            <a:r>
              <a:rPr lang="en-US" sz="1600" b="1" i="0" dirty="0">
                <a:effectLst/>
              </a:rPr>
              <a:t>Pro-</a:t>
            </a:r>
            <a:r>
              <a:rPr lang="en-US" sz="1600" b="1" i="0" dirty="0" err="1">
                <a:effectLst/>
              </a:rPr>
              <a:t>Formas</a:t>
            </a:r>
            <a:r>
              <a:rPr lang="en-US" sz="1600" b="1" i="0" dirty="0">
                <a:effectLst/>
              </a:rPr>
              <a:t> and Financial Feasibility Analysis </a:t>
            </a:r>
            <a:r>
              <a:rPr lang="en-US" sz="1600" i="0" dirty="0">
                <a:effectLst/>
              </a:rPr>
              <a:t>CLOSED session  </a:t>
            </a:r>
          </a:p>
          <a:p>
            <a:pPr>
              <a:spcBef>
                <a:spcPts val="1800"/>
              </a:spcBef>
            </a:pPr>
            <a:r>
              <a:rPr lang="en-US" sz="1600" i="0" dirty="0">
                <a:effectLst/>
              </a:rPr>
              <a:t>July 16 at 11:00am PST | </a:t>
            </a:r>
            <a:r>
              <a:rPr lang="en-US" sz="1600" b="1" i="0" dirty="0">
                <a:effectLst/>
              </a:rPr>
              <a:t>Leveraging State and Federal Resources </a:t>
            </a:r>
          </a:p>
          <a:p>
            <a:pPr>
              <a:spcBef>
                <a:spcPts val="1800"/>
              </a:spcBef>
            </a:pPr>
            <a:r>
              <a:rPr lang="en-US" sz="1600" dirty="0"/>
              <a:t>August 13 at 11:00 am PST | </a:t>
            </a:r>
            <a:r>
              <a:rPr lang="en-US" sz="1600" b="1" dirty="0"/>
              <a:t>State Funding and Compliance</a:t>
            </a:r>
          </a:p>
          <a:p>
            <a:pPr>
              <a:spcBef>
                <a:spcPts val="1800"/>
              </a:spcBef>
            </a:pPr>
            <a:r>
              <a:rPr lang="en-US" sz="1600" b="1" dirty="0"/>
              <a:t>Final in-person meeting: </a:t>
            </a:r>
            <a:r>
              <a:rPr lang="en-US" sz="1600" dirty="0"/>
              <a:t>Tuolumne EDA Site Visit</a:t>
            </a:r>
          </a:p>
          <a:p>
            <a:pPr marL="0" indent="0">
              <a:spcBef>
                <a:spcPts val="1800"/>
              </a:spcBef>
              <a:buNone/>
            </a:pPr>
            <a:r>
              <a:rPr lang="en-US" sz="1600" dirty="0">
                <a:highlight>
                  <a:srgbClr val="FFFF00"/>
                </a:highlight>
              </a:rPr>
              <a:t>Additional resources</a:t>
            </a:r>
            <a:r>
              <a:rPr lang="en-US" sz="1600" dirty="0"/>
              <a:t>: </a:t>
            </a:r>
            <a:r>
              <a:rPr lang="en-US" sz="1600" dirty="0">
                <a:hlinkClick r:id="rId4"/>
              </a:rPr>
              <a:t>https://nativedeveloperguide.enterprisecommunity.org/sampleexample-documents</a:t>
            </a:r>
            <a:r>
              <a:rPr lang="en-US" sz="1600" dirty="0"/>
              <a:t> </a:t>
            </a:r>
          </a:p>
        </p:txBody>
      </p:sp>
      <p:sp>
        <p:nvSpPr>
          <p:cNvPr id="4" name="Text Placeholder 5">
            <a:extLst>
              <a:ext uri="{FF2B5EF4-FFF2-40B4-BE49-F238E27FC236}">
                <a16:creationId xmlns:a16="http://schemas.microsoft.com/office/drawing/2014/main" id="{6B7D353B-33A5-78A9-9FF2-3CDC927F806C}"/>
              </a:ext>
            </a:extLst>
          </p:cNvPr>
          <p:cNvSpPr txBox="1">
            <a:spLocks/>
          </p:cNvSpPr>
          <p:nvPr/>
        </p:nvSpPr>
        <p:spPr>
          <a:xfrm>
            <a:off x="1545770" y="1367815"/>
            <a:ext cx="10088526" cy="221599"/>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1400" kern="1200">
                <a:solidFill>
                  <a:srgbClr val="445C80"/>
                </a:solidFill>
                <a:latin typeface="+mn-lt"/>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CA Tribal Housing Accelerator Academy</a:t>
            </a:r>
          </a:p>
        </p:txBody>
      </p:sp>
    </p:spTree>
    <p:extLst>
      <p:ext uri="{BB962C8B-B14F-4D97-AF65-F5344CB8AC3E}">
        <p14:creationId xmlns:p14="http://schemas.microsoft.com/office/powerpoint/2010/main" val="159897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4AAD7-E27D-305C-637A-DE88802938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0449FB-9BB9-04B5-B7C3-F7D720A1F94E}"/>
              </a:ext>
            </a:extLst>
          </p:cNvPr>
          <p:cNvSpPr>
            <a:spLocks noGrp="1"/>
          </p:cNvSpPr>
          <p:nvPr>
            <p:ph type="title"/>
          </p:nvPr>
        </p:nvSpPr>
        <p:spPr/>
        <p:txBody>
          <a:bodyPr/>
          <a:lstStyle/>
          <a:p>
            <a:r>
              <a:rPr lang="en-US" dirty="0"/>
              <a:t>Impact to Tribal Cohort Members</a:t>
            </a:r>
          </a:p>
        </p:txBody>
      </p:sp>
      <p:sp>
        <p:nvSpPr>
          <p:cNvPr id="3" name="Slide Number Placeholder 2">
            <a:extLst>
              <a:ext uri="{FF2B5EF4-FFF2-40B4-BE49-F238E27FC236}">
                <a16:creationId xmlns:a16="http://schemas.microsoft.com/office/drawing/2014/main" id="{262D2A52-0FA5-A060-CB70-EBA0376746DE}"/>
              </a:ext>
            </a:extLst>
          </p:cNvPr>
          <p:cNvSpPr>
            <a:spLocks noGrp="1"/>
          </p:cNvSpPr>
          <p:nvPr>
            <p:ph type="sldNum" sz="quarter" idx="10"/>
          </p:nvPr>
        </p:nvSpPr>
        <p:spPr/>
        <p:txBody>
          <a:bodyPr/>
          <a:lstStyle/>
          <a:p>
            <a:fld id="{000F85C7-EC28-5C4D-9577-C5634B07539F}" type="slidenum">
              <a:rPr lang="en-US" smtClean="0"/>
              <a:pPr/>
              <a:t>8</a:t>
            </a:fld>
            <a:endParaRPr lang="en-US"/>
          </a:p>
        </p:txBody>
      </p:sp>
      <p:graphicFrame>
        <p:nvGraphicFramePr>
          <p:cNvPr id="4" name="Table 3">
            <a:extLst>
              <a:ext uri="{FF2B5EF4-FFF2-40B4-BE49-F238E27FC236}">
                <a16:creationId xmlns:a16="http://schemas.microsoft.com/office/drawing/2014/main" id="{BE421EE2-1FF4-AABA-5022-C299C52BDC80}"/>
              </a:ext>
            </a:extLst>
          </p:cNvPr>
          <p:cNvGraphicFramePr>
            <a:graphicFrameLocks noGrp="1"/>
          </p:cNvGraphicFramePr>
          <p:nvPr>
            <p:extLst>
              <p:ext uri="{D42A27DB-BD31-4B8C-83A1-F6EECF244321}">
                <p14:modId xmlns:p14="http://schemas.microsoft.com/office/powerpoint/2010/main" val="1535839409"/>
              </p:ext>
            </p:extLst>
          </p:nvPr>
        </p:nvGraphicFramePr>
        <p:xfrm>
          <a:off x="1143000" y="1805771"/>
          <a:ext cx="9573768" cy="3474720"/>
        </p:xfrm>
        <a:graphic>
          <a:graphicData uri="http://schemas.openxmlformats.org/drawingml/2006/table">
            <a:tbl>
              <a:tblPr firstRow="1" bandRow="1">
                <a:tableStyleId>{F5AB1C69-6EDB-4FF4-983F-18BD219EF322}</a:tableStyleId>
              </a:tblPr>
              <a:tblGrid>
                <a:gridCol w="2900190">
                  <a:extLst>
                    <a:ext uri="{9D8B030D-6E8A-4147-A177-3AD203B41FA5}">
                      <a16:colId xmlns:a16="http://schemas.microsoft.com/office/drawing/2014/main" val="3586221363"/>
                    </a:ext>
                  </a:extLst>
                </a:gridCol>
                <a:gridCol w="1806676">
                  <a:extLst>
                    <a:ext uri="{9D8B030D-6E8A-4147-A177-3AD203B41FA5}">
                      <a16:colId xmlns:a16="http://schemas.microsoft.com/office/drawing/2014/main" val="2328127320"/>
                    </a:ext>
                  </a:extLst>
                </a:gridCol>
                <a:gridCol w="1917026">
                  <a:extLst>
                    <a:ext uri="{9D8B030D-6E8A-4147-A177-3AD203B41FA5}">
                      <a16:colId xmlns:a16="http://schemas.microsoft.com/office/drawing/2014/main" val="42702270"/>
                    </a:ext>
                  </a:extLst>
                </a:gridCol>
                <a:gridCol w="892366">
                  <a:extLst>
                    <a:ext uri="{9D8B030D-6E8A-4147-A177-3AD203B41FA5}">
                      <a16:colId xmlns:a16="http://schemas.microsoft.com/office/drawing/2014/main" val="2956279944"/>
                    </a:ext>
                  </a:extLst>
                </a:gridCol>
                <a:gridCol w="2057510">
                  <a:extLst>
                    <a:ext uri="{9D8B030D-6E8A-4147-A177-3AD203B41FA5}">
                      <a16:colId xmlns:a16="http://schemas.microsoft.com/office/drawing/2014/main" val="179848058"/>
                    </a:ext>
                  </a:extLst>
                </a:gridCol>
              </a:tblGrid>
              <a:tr h="384539">
                <a:tc>
                  <a:txBody>
                    <a:bodyPr/>
                    <a:lstStyle/>
                    <a:p>
                      <a:r>
                        <a:rPr lang="en-US" sz="1600" dirty="0"/>
                        <a:t>Tribe Name</a:t>
                      </a:r>
                    </a:p>
                  </a:txBody>
                  <a:tcPr/>
                </a:tc>
                <a:tc>
                  <a:txBody>
                    <a:bodyPr/>
                    <a:lstStyle/>
                    <a:p>
                      <a:r>
                        <a:rPr lang="en-US" sz="1600" dirty="0"/>
                        <a:t>Amount Requested</a:t>
                      </a:r>
                    </a:p>
                  </a:txBody>
                  <a:tcPr/>
                </a:tc>
                <a:tc>
                  <a:txBody>
                    <a:bodyPr/>
                    <a:lstStyle/>
                    <a:p>
                      <a:r>
                        <a:rPr lang="en-US" sz="1600" dirty="0"/>
                        <a:t>Applied to?</a:t>
                      </a:r>
                    </a:p>
                  </a:txBody>
                  <a:tcPr/>
                </a:tc>
                <a:tc>
                  <a:txBody>
                    <a:bodyPr/>
                    <a:lstStyle/>
                    <a:p>
                      <a:r>
                        <a:rPr lang="en-US" sz="1600" dirty="0"/>
                        <a:t>Units</a:t>
                      </a:r>
                    </a:p>
                  </a:txBody>
                  <a:tcPr/>
                </a:tc>
                <a:tc>
                  <a:txBody>
                    <a:bodyPr/>
                    <a:lstStyle/>
                    <a:p>
                      <a:r>
                        <a:rPr lang="en-US" sz="1600" dirty="0"/>
                        <a:t>Organization Status</a:t>
                      </a:r>
                    </a:p>
                  </a:txBody>
                  <a:tcPr/>
                </a:tc>
                <a:extLst>
                  <a:ext uri="{0D108BD9-81ED-4DB2-BD59-A6C34878D82A}">
                    <a16:rowId xmlns:a16="http://schemas.microsoft.com/office/drawing/2014/main" val="1298301251"/>
                  </a:ext>
                </a:extLst>
              </a:tr>
              <a:tr h="389880">
                <a:tc>
                  <a:txBody>
                    <a:bodyPr/>
                    <a:lstStyle/>
                    <a:p>
                      <a:r>
                        <a:rPr lang="en-US" sz="1600" dirty="0"/>
                        <a:t>Big Valley Band of Pomo Indians </a:t>
                      </a:r>
                    </a:p>
                  </a:txBody>
                  <a:tcPr/>
                </a:tc>
                <a:tc>
                  <a:txBody>
                    <a:bodyPr/>
                    <a:lstStyle/>
                    <a:p>
                      <a:r>
                        <a:rPr lang="en-US" sz="1600" dirty="0"/>
                        <a:t>$10 million</a:t>
                      </a:r>
                    </a:p>
                  </a:txBody>
                  <a:tcPr/>
                </a:tc>
                <a:tc>
                  <a:txBody>
                    <a:bodyPr/>
                    <a:lstStyle/>
                    <a:p>
                      <a:r>
                        <a:rPr lang="en-US" sz="1600" dirty="0"/>
                        <a:t>PRICE (federal, manufactured)</a:t>
                      </a:r>
                    </a:p>
                  </a:txBody>
                  <a:tcPr/>
                </a:tc>
                <a:tc>
                  <a:txBody>
                    <a:bodyPr/>
                    <a:lstStyle/>
                    <a:p>
                      <a:r>
                        <a:rPr lang="en-US" sz="1600" dirty="0"/>
                        <a:t>75</a:t>
                      </a:r>
                    </a:p>
                  </a:txBody>
                  <a:tcPr/>
                </a:tc>
                <a:tc>
                  <a:txBody>
                    <a:bodyPr/>
                    <a:lstStyle/>
                    <a:p>
                      <a:r>
                        <a:rPr lang="en-US" sz="1600" dirty="0"/>
                        <a:t>Mosaic Consulting</a:t>
                      </a:r>
                    </a:p>
                  </a:txBody>
                  <a:tcPr/>
                </a:tc>
                <a:extLst>
                  <a:ext uri="{0D108BD9-81ED-4DB2-BD59-A6C34878D82A}">
                    <a16:rowId xmlns:a16="http://schemas.microsoft.com/office/drawing/2014/main" val="22156589"/>
                  </a:ext>
                </a:extLst>
              </a:tr>
              <a:tr h="389880">
                <a:tc>
                  <a:txBody>
                    <a:bodyPr/>
                    <a:lstStyle/>
                    <a:p>
                      <a:r>
                        <a:rPr lang="en-US" sz="1600" dirty="0"/>
                        <a:t>Dry Creek Rancheria Band of Pomo Indians</a:t>
                      </a:r>
                    </a:p>
                  </a:txBody>
                  <a:tcPr/>
                </a:tc>
                <a:tc>
                  <a:txBody>
                    <a:bodyPr/>
                    <a:lstStyle/>
                    <a:p>
                      <a:r>
                        <a:rPr lang="en-US" sz="1600" dirty="0"/>
                        <a:t>$4,250,000 total</a:t>
                      </a:r>
                    </a:p>
                  </a:txBody>
                  <a:tcPr/>
                </a:tc>
                <a:tc>
                  <a:txBody>
                    <a:bodyPr/>
                    <a:lstStyle/>
                    <a:p>
                      <a:r>
                        <a:rPr lang="en-US" sz="1600" dirty="0"/>
                        <a:t>BIA Tribal Climate Resilience Grant</a:t>
                      </a:r>
                    </a:p>
                  </a:txBody>
                  <a:tcPr/>
                </a:tc>
                <a:tc>
                  <a:txBody>
                    <a:bodyPr/>
                    <a:lstStyle/>
                    <a:p>
                      <a:r>
                        <a:rPr lang="en-US" sz="1600" dirty="0"/>
                        <a:t>25</a:t>
                      </a:r>
                    </a:p>
                  </a:txBody>
                  <a:tcPr/>
                </a:tc>
                <a:tc>
                  <a:txBody>
                    <a:bodyPr/>
                    <a:lstStyle/>
                    <a:p>
                      <a:r>
                        <a:rPr lang="en-US" sz="1600" dirty="0"/>
                        <a:t>LACO Associates</a:t>
                      </a:r>
                    </a:p>
                  </a:txBody>
                  <a:tcPr/>
                </a:tc>
                <a:extLst>
                  <a:ext uri="{0D108BD9-81ED-4DB2-BD59-A6C34878D82A}">
                    <a16:rowId xmlns:a16="http://schemas.microsoft.com/office/drawing/2014/main" val="1832541226"/>
                  </a:ext>
                </a:extLst>
              </a:tr>
              <a:tr h="389880">
                <a:tc>
                  <a:txBody>
                    <a:bodyPr/>
                    <a:lstStyle/>
                    <a:p>
                      <a:r>
                        <a:rPr lang="en-US" sz="1600" dirty="0"/>
                        <a:t>Mono Lake </a:t>
                      </a:r>
                      <a:r>
                        <a:rPr lang="en-US" sz="1600" dirty="0" err="1"/>
                        <a:t>Kootzaduka’a</a:t>
                      </a:r>
                      <a:r>
                        <a:rPr lang="en-US" sz="1600" dirty="0"/>
                        <a:t> Tribe</a:t>
                      </a:r>
                    </a:p>
                  </a:txBody>
                  <a:tcPr/>
                </a:tc>
                <a:tc>
                  <a:txBody>
                    <a:bodyPr/>
                    <a:lstStyle/>
                    <a:p>
                      <a:r>
                        <a:rPr lang="en-US" sz="1600" dirty="0"/>
                        <a:t>$100,000</a:t>
                      </a:r>
                    </a:p>
                  </a:txBody>
                  <a:tcPr/>
                </a:tc>
                <a:tc>
                  <a:txBody>
                    <a:bodyPr/>
                    <a:lstStyle/>
                    <a:p>
                      <a:r>
                        <a:rPr lang="en-US" sz="1600" dirty="0"/>
                        <a:t>Sierra Nevada Conservatory</a:t>
                      </a:r>
                    </a:p>
                  </a:txBody>
                  <a:tcPr/>
                </a:tc>
                <a:tc>
                  <a:txBody>
                    <a:bodyPr/>
                    <a:lstStyle/>
                    <a:p>
                      <a:r>
                        <a:rPr lang="en-US" sz="1600" dirty="0"/>
                        <a:t>N/A</a:t>
                      </a:r>
                    </a:p>
                  </a:txBody>
                  <a:tcPr/>
                </a:tc>
                <a:tc>
                  <a:txBody>
                    <a:bodyPr/>
                    <a:lstStyle/>
                    <a:p>
                      <a:r>
                        <a:rPr lang="en-US" sz="1600" dirty="0"/>
                        <a:t>Beaux Simone Consulting</a:t>
                      </a:r>
                    </a:p>
                  </a:txBody>
                  <a:tcPr/>
                </a:tc>
                <a:extLst>
                  <a:ext uri="{0D108BD9-81ED-4DB2-BD59-A6C34878D82A}">
                    <a16:rowId xmlns:a16="http://schemas.microsoft.com/office/drawing/2014/main" val="2951424543"/>
                  </a:ext>
                </a:extLst>
              </a:tr>
              <a:tr h="389880">
                <a:tc>
                  <a:txBody>
                    <a:bodyPr/>
                    <a:lstStyle/>
                    <a:p>
                      <a:r>
                        <a:rPr lang="en-US" sz="1600" dirty="0"/>
                        <a:t>Tule River Indian Housing Authority</a:t>
                      </a:r>
                    </a:p>
                  </a:txBody>
                  <a:tcPr/>
                </a:tc>
                <a:tc>
                  <a:txBody>
                    <a:bodyPr/>
                    <a:lstStyle/>
                    <a:p>
                      <a:r>
                        <a:rPr lang="en-US" sz="1600" dirty="0"/>
                        <a:t>$2 million</a:t>
                      </a:r>
                    </a:p>
                  </a:txBody>
                  <a:tcPr/>
                </a:tc>
                <a:tc>
                  <a:txBody>
                    <a:bodyPr/>
                    <a:lstStyle/>
                    <a:p>
                      <a:r>
                        <a:rPr lang="en-US" sz="1600" dirty="0"/>
                        <a:t>Competitive IHBG</a:t>
                      </a:r>
                    </a:p>
                  </a:txBody>
                  <a:tcPr/>
                </a:tc>
                <a:tc>
                  <a:txBody>
                    <a:bodyPr/>
                    <a:lstStyle/>
                    <a:p>
                      <a:r>
                        <a:rPr lang="en-US" sz="1600" dirty="0"/>
                        <a:t>10</a:t>
                      </a:r>
                    </a:p>
                  </a:txBody>
                  <a:tcPr/>
                </a:tc>
                <a:tc>
                  <a:txBody>
                    <a:bodyPr/>
                    <a:lstStyle/>
                    <a:p>
                      <a:r>
                        <a:rPr lang="en-US" sz="1600" dirty="0"/>
                        <a:t>Mosaic Consulting</a:t>
                      </a:r>
                    </a:p>
                  </a:txBody>
                  <a:tcPr/>
                </a:tc>
                <a:extLst>
                  <a:ext uri="{0D108BD9-81ED-4DB2-BD59-A6C34878D82A}">
                    <a16:rowId xmlns:a16="http://schemas.microsoft.com/office/drawing/2014/main" val="1929787947"/>
                  </a:ext>
                </a:extLst>
              </a:tr>
              <a:tr h="389880">
                <a:tc>
                  <a:txBody>
                    <a:bodyPr/>
                    <a:lstStyle/>
                    <a:p>
                      <a:r>
                        <a:rPr lang="en-US" sz="1600" dirty="0"/>
                        <a:t>Tuolumne Economic Development Authority</a:t>
                      </a:r>
                    </a:p>
                  </a:txBody>
                  <a:tcPr/>
                </a:tc>
                <a:tc>
                  <a:txBody>
                    <a:bodyPr/>
                    <a:lstStyle/>
                    <a:p>
                      <a:r>
                        <a:rPr lang="en-US" sz="1600" dirty="0"/>
                        <a:t>$3 million</a:t>
                      </a:r>
                    </a:p>
                  </a:txBody>
                  <a:tcPr/>
                </a:tc>
                <a:tc>
                  <a:txBody>
                    <a:bodyPr/>
                    <a:lstStyle/>
                    <a:p>
                      <a:r>
                        <a:rPr lang="en-US" sz="1600" dirty="0"/>
                        <a:t>Tribal HHAP (CA HCD)</a:t>
                      </a:r>
                    </a:p>
                  </a:txBody>
                  <a:tcPr/>
                </a:tc>
                <a:tc>
                  <a:txBody>
                    <a:bodyPr/>
                    <a:lstStyle/>
                    <a:p>
                      <a:r>
                        <a:rPr lang="en-US" sz="1600" dirty="0"/>
                        <a:t>30 </a:t>
                      </a:r>
                    </a:p>
                  </a:txBody>
                  <a:tcPr/>
                </a:tc>
                <a:tc>
                  <a:txBody>
                    <a:bodyPr/>
                    <a:lstStyle/>
                    <a:p>
                      <a:r>
                        <a:rPr lang="en-US" sz="1600" dirty="0"/>
                        <a:t>LACO Associates</a:t>
                      </a:r>
                    </a:p>
                  </a:txBody>
                  <a:tcPr/>
                </a:tc>
                <a:extLst>
                  <a:ext uri="{0D108BD9-81ED-4DB2-BD59-A6C34878D82A}">
                    <a16:rowId xmlns:a16="http://schemas.microsoft.com/office/drawing/2014/main" val="587814249"/>
                  </a:ext>
                </a:extLst>
              </a:tr>
            </a:tbl>
          </a:graphicData>
        </a:graphic>
      </p:graphicFrame>
      <p:sp>
        <p:nvSpPr>
          <p:cNvPr id="5" name="Text Placeholder 5">
            <a:extLst>
              <a:ext uri="{FF2B5EF4-FFF2-40B4-BE49-F238E27FC236}">
                <a16:creationId xmlns:a16="http://schemas.microsoft.com/office/drawing/2014/main" id="{85DB3C53-B730-F301-E977-7EBD341FCCE4}"/>
              </a:ext>
            </a:extLst>
          </p:cNvPr>
          <p:cNvSpPr txBox="1">
            <a:spLocks/>
          </p:cNvSpPr>
          <p:nvPr/>
        </p:nvSpPr>
        <p:spPr>
          <a:xfrm>
            <a:off x="1545770" y="1367815"/>
            <a:ext cx="10088526" cy="221599"/>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8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1200"/>
              </a:spcBef>
              <a:buFont typeface="Arial" panose="020B0604020202020204" pitchFamily="34" charset="0"/>
              <a:buChar char="•"/>
              <a:defRPr sz="1400" kern="1200">
                <a:solidFill>
                  <a:srgbClr val="445C80"/>
                </a:solidFill>
                <a:latin typeface="+mn-lt"/>
                <a:ea typeface="+mn-ea"/>
                <a:cs typeface="+mn-cs"/>
              </a:defRPr>
            </a:lvl2pPr>
            <a:lvl3pPr marL="11430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3pPr>
            <a:lvl4pPr marL="16002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4pPr>
            <a:lvl5pPr marL="2057400" indent="-228600" algn="l" defTabSz="914400" rtl="0" eaLnBrk="1" latinLnBrk="0" hangingPunct="1">
              <a:lnSpc>
                <a:spcPct val="90000"/>
              </a:lnSpc>
              <a:spcBef>
                <a:spcPts val="1200"/>
              </a:spcBef>
              <a:buFont typeface="Arial" panose="020B0604020202020204" pitchFamily="34" charset="0"/>
              <a:buChar char="•"/>
              <a:defRPr sz="1400" kern="1200">
                <a:solidFill>
                  <a:srgbClr val="8293A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Technical Assistance</a:t>
            </a:r>
          </a:p>
        </p:txBody>
      </p:sp>
    </p:spTree>
    <p:extLst>
      <p:ext uri="{BB962C8B-B14F-4D97-AF65-F5344CB8AC3E}">
        <p14:creationId xmlns:p14="http://schemas.microsoft.com/office/powerpoint/2010/main" val="114848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F6C4709-ED73-7540-B57A-998F5AC61476}"/>
              </a:ext>
            </a:extLst>
          </p:cNvPr>
          <p:cNvSpPr>
            <a:spLocks noGrp="1"/>
          </p:cNvSpPr>
          <p:nvPr>
            <p:ph type="title"/>
          </p:nvPr>
        </p:nvSpPr>
        <p:spPr/>
        <p:txBody>
          <a:bodyPr/>
          <a:lstStyle/>
          <a:p>
            <a:r>
              <a:rPr lang="en-US" sz="2800" dirty="0"/>
              <a:t>History of </a:t>
            </a:r>
            <a:r>
              <a:rPr lang="en-US" sz="2800" dirty="0" err="1"/>
              <a:t>Homekey</a:t>
            </a:r>
            <a:endParaRPr lang="en-US" sz="2800" dirty="0"/>
          </a:p>
        </p:txBody>
      </p:sp>
      <p:graphicFrame>
        <p:nvGraphicFramePr>
          <p:cNvPr id="6" name="Content Placeholder 5">
            <a:extLst>
              <a:ext uri="{FF2B5EF4-FFF2-40B4-BE49-F238E27FC236}">
                <a16:creationId xmlns:a16="http://schemas.microsoft.com/office/drawing/2014/main" id="{9CAC1B57-2A43-B842-8D15-F2301A5F767C}"/>
              </a:ext>
            </a:extLst>
          </p:cNvPr>
          <p:cNvGraphicFramePr>
            <a:graphicFrameLocks noGrp="1" noChangeAspect="1"/>
          </p:cNvGraphicFramePr>
          <p:nvPr>
            <p:ph idx="1"/>
          </p:nvPr>
        </p:nvGraphicFramePr>
        <p:xfrm>
          <a:off x="554038" y="2124075"/>
          <a:ext cx="11028362" cy="3971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6CA576A2-D9D1-BA47-81DE-32D0AC570BBD}"/>
              </a:ext>
            </a:extLst>
          </p:cNvPr>
          <p:cNvSpPr>
            <a:spLocks noGrp="1"/>
          </p:cNvSpPr>
          <p:nvPr>
            <p:ph type="sldNum" sz="quarter" idx="12"/>
          </p:nvPr>
        </p:nvSpPr>
        <p:spPr/>
        <p:txBody>
          <a:bodyPr/>
          <a:lstStyle/>
          <a:p>
            <a:fld id="{986BD3BC-ECEA-4736-8442-17C48683CD7A}" type="slidenum">
              <a:rPr lang="en-US" smtClean="0"/>
              <a:t>9</a:t>
            </a:fld>
            <a:endParaRPr lang="en-US"/>
          </a:p>
        </p:txBody>
      </p:sp>
      <p:sp>
        <p:nvSpPr>
          <p:cNvPr id="10" name="Text Placeholder 9">
            <a:extLst>
              <a:ext uri="{FF2B5EF4-FFF2-40B4-BE49-F238E27FC236}">
                <a16:creationId xmlns:a16="http://schemas.microsoft.com/office/drawing/2014/main" id="{0372F628-D33F-2348-9846-93CDBC12BB67}"/>
              </a:ext>
            </a:extLst>
          </p:cNvPr>
          <p:cNvSpPr>
            <a:spLocks noGrp="1"/>
          </p:cNvSpPr>
          <p:nvPr>
            <p:ph type="body" sz="quarter" idx="13"/>
          </p:nvPr>
        </p:nvSpPr>
        <p:spPr/>
        <p:txBody>
          <a:bodyPr/>
          <a:lstStyle/>
          <a:p>
            <a:r>
              <a:rPr lang="en-US" dirty="0"/>
              <a:t>Journey to where we are today</a:t>
            </a:r>
          </a:p>
        </p:txBody>
      </p:sp>
      <p:pic>
        <p:nvPicPr>
          <p:cNvPr id="12" name="Picture 11">
            <a:extLst>
              <a:ext uri="{FF2B5EF4-FFF2-40B4-BE49-F238E27FC236}">
                <a16:creationId xmlns:a16="http://schemas.microsoft.com/office/drawing/2014/main" id="{AE81C978-6775-B64A-8939-57CB413F3C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719" y="1954375"/>
            <a:ext cx="11155680" cy="3346704"/>
          </a:xfrm>
          <a:prstGeom prst="rect">
            <a:avLst/>
          </a:prstGeom>
        </p:spPr>
      </p:pic>
      <p:sp>
        <p:nvSpPr>
          <p:cNvPr id="13" name="TextBox 12">
            <a:extLst>
              <a:ext uri="{FF2B5EF4-FFF2-40B4-BE49-F238E27FC236}">
                <a16:creationId xmlns:a16="http://schemas.microsoft.com/office/drawing/2014/main" id="{9DF18379-FB4C-7D43-90BD-0FE7953FCC04}"/>
              </a:ext>
            </a:extLst>
          </p:cNvPr>
          <p:cNvSpPr txBox="1"/>
          <p:nvPr/>
        </p:nvSpPr>
        <p:spPr>
          <a:xfrm>
            <a:off x="1497724" y="537864"/>
            <a:ext cx="5077030" cy="215444"/>
          </a:xfrm>
          <a:prstGeom prst="rect">
            <a:avLst/>
          </a:prstGeom>
          <a:noFill/>
        </p:spPr>
        <p:txBody>
          <a:bodyPr wrap="square" lIns="0" tIns="0" rIns="0" bIns="0" rtlCol="0" anchor="b" anchorCtr="0">
            <a:noAutofit/>
          </a:bodyPr>
          <a:lstStyle/>
          <a:p>
            <a:r>
              <a:rPr lang="en-US" sz="1400" cap="all" spc="20">
                <a:solidFill>
                  <a:srgbClr val="59A4E8"/>
                </a:solidFill>
              </a:rPr>
              <a:t>Phase 3: Securing Funding</a:t>
            </a:r>
          </a:p>
        </p:txBody>
      </p:sp>
      <p:sp>
        <p:nvSpPr>
          <p:cNvPr id="14" name="TextBox 13">
            <a:extLst>
              <a:ext uri="{FF2B5EF4-FFF2-40B4-BE49-F238E27FC236}">
                <a16:creationId xmlns:a16="http://schemas.microsoft.com/office/drawing/2014/main" id="{2E19CB6E-54FE-ED49-8077-71026F35C6AC}"/>
              </a:ext>
            </a:extLst>
          </p:cNvPr>
          <p:cNvSpPr txBox="1"/>
          <p:nvPr/>
        </p:nvSpPr>
        <p:spPr>
          <a:xfrm>
            <a:off x="3066686" y="2544610"/>
            <a:ext cx="1555845" cy="2200602"/>
          </a:xfrm>
          <a:prstGeom prst="rect">
            <a:avLst/>
          </a:prstGeom>
          <a:noFill/>
        </p:spPr>
        <p:txBody>
          <a:bodyPr wrap="square" lIns="0" tIns="0" rIns="0" bIns="0" rtlCol="0">
            <a:spAutoFit/>
          </a:bodyPr>
          <a:lstStyle/>
          <a:p>
            <a:pPr algn="ctr"/>
            <a:r>
              <a:rPr lang="en-US" sz="1300" dirty="0">
                <a:solidFill>
                  <a:schemeClr val="bg1"/>
                </a:solidFill>
              </a:rPr>
              <a:t>In response to COVID, California develops state-wide “</a:t>
            </a:r>
            <a:r>
              <a:rPr lang="en-US" sz="1300" dirty="0" err="1">
                <a:solidFill>
                  <a:schemeClr val="bg1"/>
                </a:solidFill>
              </a:rPr>
              <a:t>roomkey</a:t>
            </a:r>
            <a:r>
              <a:rPr lang="en-US" sz="1300" dirty="0">
                <a:solidFill>
                  <a:schemeClr val="bg1"/>
                </a:solidFill>
              </a:rPr>
              <a:t>” program to provide housing in hotels, motels, and other apartment buildings for people experiencing homelessness </a:t>
            </a:r>
          </a:p>
        </p:txBody>
      </p:sp>
      <p:sp>
        <p:nvSpPr>
          <p:cNvPr id="15" name="TextBox 14">
            <a:extLst>
              <a:ext uri="{FF2B5EF4-FFF2-40B4-BE49-F238E27FC236}">
                <a16:creationId xmlns:a16="http://schemas.microsoft.com/office/drawing/2014/main" id="{2C343E20-2AC3-1C48-8372-0A3F95A2879A}"/>
              </a:ext>
            </a:extLst>
          </p:cNvPr>
          <p:cNvSpPr txBox="1"/>
          <p:nvPr/>
        </p:nvSpPr>
        <p:spPr>
          <a:xfrm>
            <a:off x="5318077" y="3018976"/>
            <a:ext cx="1555845" cy="1600438"/>
          </a:xfrm>
          <a:prstGeom prst="rect">
            <a:avLst/>
          </a:prstGeom>
          <a:noFill/>
        </p:spPr>
        <p:txBody>
          <a:bodyPr wrap="square" lIns="0" tIns="0" rIns="0" bIns="0" rtlCol="0" anchor="t">
            <a:spAutoFit/>
          </a:bodyPr>
          <a:lstStyle/>
          <a:p>
            <a:pPr algn="ctr"/>
            <a:r>
              <a:rPr lang="en-US" sz="1300" dirty="0" err="1">
                <a:solidFill>
                  <a:schemeClr val="bg1"/>
                </a:solidFill>
              </a:rPr>
              <a:t>Roomeky</a:t>
            </a:r>
            <a:r>
              <a:rPr lang="en-US" sz="1300" dirty="0">
                <a:solidFill>
                  <a:schemeClr val="bg1"/>
                </a:solidFill>
              </a:rPr>
              <a:t> becomes </a:t>
            </a:r>
            <a:r>
              <a:rPr lang="en-US" sz="1300" dirty="0" err="1">
                <a:solidFill>
                  <a:schemeClr val="bg1"/>
                </a:solidFill>
              </a:rPr>
              <a:t>Homekey</a:t>
            </a:r>
            <a:r>
              <a:rPr lang="en-US" sz="1300" dirty="0">
                <a:solidFill>
                  <a:schemeClr val="bg1"/>
                </a:solidFill>
              </a:rPr>
              <a:t> and the first round of state-wide funding available in </a:t>
            </a:r>
            <a:r>
              <a:rPr lang="en-US" sz="1300">
                <a:solidFill>
                  <a:schemeClr val="bg1"/>
                </a:solidFill>
              </a:rPr>
              <a:t>2020</a:t>
            </a:r>
            <a:r>
              <a:rPr lang="en-US" sz="1300" dirty="0">
                <a:solidFill>
                  <a:schemeClr val="bg1"/>
                </a:solidFill>
              </a:rPr>
              <a:t>, though there were no tribal applicants.</a:t>
            </a:r>
            <a:r>
              <a:rPr lang="en-US" sz="1300">
                <a:solidFill>
                  <a:schemeClr val="bg1"/>
                </a:solidFill>
              </a:rPr>
              <a:t> </a:t>
            </a:r>
            <a:endParaRPr lang="en-US" sz="1300" dirty="0">
              <a:solidFill>
                <a:schemeClr val="bg1"/>
              </a:solidFill>
            </a:endParaRPr>
          </a:p>
        </p:txBody>
      </p:sp>
      <p:sp>
        <p:nvSpPr>
          <p:cNvPr id="16" name="TextBox 15">
            <a:extLst>
              <a:ext uri="{FF2B5EF4-FFF2-40B4-BE49-F238E27FC236}">
                <a16:creationId xmlns:a16="http://schemas.microsoft.com/office/drawing/2014/main" id="{CC455C07-B47B-0745-97B1-BE8C3A4E91E5}"/>
              </a:ext>
            </a:extLst>
          </p:cNvPr>
          <p:cNvSpPr txBox="1"/>
          <p:nvPr/>
        </p:nvSpPr>
        <p:spPr>
          <a:xfrm>
            <a:off x="7387497" y="2744665"/>
            <a:ext cx="1555845" cy="1800493"/>
          </a:xfrm>
          <a:prstGeom prst="rect">
            <a:avLst/>
          </a:prstGeom>
          <a:noFill/>
        </p:spPr>
        <p:txBody>
          <a:bodyPr wrap="square" lIns="0" tIns="0" rIns="0" bIns="0" rtlCol="0" anchor="t">
            <a:spAutoFit/>
          </a:bodyPr>
          <a:lstStyle/>
          <a:p>
            <a:pPr algn="ctr"/>
            <a:r>
              <a:rPr lang="en-US" sz="1300" dirty="0">
                <a:solidFill>
                  <a:schemeClr val="bg1"/>
                </a:solidFill>
              </a:rPr>
              <a:t>Tribes apply to </a:t>
            </a:r>
            <a:r>
              <a:rPr lang="en-US" sz="1300" dirty="0" err="1">
                <a:solidFill>
                  <a:schemeClr val="bg1"/>
                </a:solidFill>
              </a:rPr>
              <a:t>Homekey</a:t>
            </a:r>
            <a:r>
              <a:rPr lang="en-US" sz="1300" dirty="0">
                <a:solidFill>
                  <a:schemeClr val="bg1"/>
                </a:solidFill>
              </a:rPr>
              <a:t> Round 2 alongside effort from Enterprise and other consultants for access to funding. </a:t>
            </a:r>
            <a:r>
              <a:rPr lang="en-US" sz="1300">
                <a:solidFill>
                  <a:schemeClr val="bg1"/>
                </a:solidFill>
              </a:rPr>
              <a:t>6 applicants submitted.</a:t>
            </a:r>
            <a:endParaRPr lang="en-US" sz="1300" dirty="0">
              <a:solidFill>
                <a:schemeClr val="bg1"/>
              </a:solidFill>
            </a:endParaRPr>
          </a:p>
        </p:txBody>
      </p:sp>
      <p:sp>
        <p:nvSpPr>
          <p:cNvPr id="17" name="TextBox 16">
            <a:extLst>
              <a:ext uri="{FF2B5EF4-FFF2-40B4-BE49-F238E27FC236}">
                <a16:creationId xmlns:a16="http://schemas.microsoft.com/office/drawing/2014/main" id="{3E9C4192-CCA1-1C44-A932-18F06943F280}"/>
              </a:ext>
            </a:extLst>
          </p:cNvPr>
          <p:cNvSpPr txBox="1"/>
          <p:nvPr/>
        </p:nvSpPr>
        <p:spPr>
          <a:xfrm>
            <a:off x="941695" y="2609626"/>
            <a:ext cx="1737325" cy="2000548"/>
          </a:xfrm>
          <a:prstGeom prst="rect">
            <a:avLst/>
          </a:prstGeom>
          <a:noFill/>
        </p:spPr>
        <p:txBody>
          <a:bodyPr wrap="square" lIns="0" tIns="0" rIns="0" bIns="0" rtlCol="0">
            <a:spAutoFit/>
          </a:bodyPr>
          <a:lstStyle/>
          <a:p>
            <a:pPr algn="ctr"/>
            <a:r>
              <a:rPr lang="en-US" sz="1300" dirty="0">
                <a:solidFill>
                  <a:schemeClr val="bg1"/>
                </a:solidFill>
              </a:rPr>
              <a:t>AB1010 passed in 2019, to address the housing needs of Native American Tribes. This requires HCD to meaningfully address tribal access and participation in HCD funding programs.</a:t>
            </a:r>
          </a:p>
        </p:txBody>
      </p:sp>
      <p:sp>
        <p:nvSpPr>
          <p:cNvPr id="18" name="TextBox 17">
            <a:extLst>
              <a:ext uri="{FF2B5EF4-FFF2-40B4-BE49-F238E27FC236}">
                <a16:creationId xmlns:a16="http://schemas.microsoft.com/office/drawing/2014/main" id="{40D576FC-2E10-6044-B647-FF42B4C187B3}"/>
              </a:ext>
            </a:extLst>
          </p:cNvPr>
          <p:cNvSpPr txBox="1"/>
          <p:nvPr/>
        </p:nvSpPr>
        <p:spPr>
          <a:xfrm>
            <a:off x="9512488" y="3109763"/>
            <a:ext cx="1555845" cy="1400383"/>
          </a:xfrm>
          <a:prstGeom prst="rect">
            <a:avLst/>
          </a:prstGeom>
          <a:noFill/>
        </p:spPr>
        <p:txBody>
          <a:bodyPr wrap="square" lIns="0" tIns="0" rIns="0" bIns="0" rtlCol="0" anchor="t">
            <a:spAutoFit/>
          </a:bodyPr>
          <a:lstStyle/>
          <a:p>
            <a:pPr algn="ctr"/>
            <a:r>
              <a:rPr lang="en-US" sz="1300" dirty="0" err="1">
                <a:solidFill>
                  <a:schemeClr val="bg1"/>
                </a:solidFill>
              </a:rPr>
              <a:t>Homekey</a:t>
            </a:r>
            <a:r>
              <a:rPr lang="en-US" sz="1300" dirty="0">
                <a:solidFill>
                  <a:schemeClr val="bg1"/>
                </a:solidFill>
              </a:rPr>
              <a:t> Tribal NOFA released August of 2023 and </a:t>
            </a:r>
            <a:r>
              <a:rPr lang="en-US" sz="1300">
                <a:solidFill>
                  <a:schemeClr val="bg1"/>
                </a:solidFill>
              </a:rPr>
              <a:t>10 applicants submitted, </a:t>
            </a:r>
            <a:r>
              <a:rPr lang="en-US" sz="1300" dirty="0">
                <a:solidFill>
                  <a:schemeClr val="bg1"/>
                </a:solidFill>
              </a:rPr>
              <a:t>fully subscribed as of November 2023</a:t>
            </a:r>
          </a:p>
        </p:txBody>
      </p:sp>
      <p:sp>
        <p:nvSpPr>
          <p:cNvPr id="2" name="TextBox 1">
            <a:extLst>
              <a:ext uri="{FF2B5EF4-FFF2-40B4-BE49-F238E27FC236}">
                <a16:creationId xmlns:a16="http://schemas.microsoft.com/office/drawing/2014/main" id="{5AD8CB0F-8177-F4EB-3EBD-DCEA2596CFD4}"/>
              </a:ext>
            </a:extLst>
          </p:cNvPr>
          <p:cNvSpPr txBox="1"/>
          <p:nvPr/>
        </p:nvSpPr>
        <p:spPr>
          <a:xfrm>
            <a:off x="1810357" y="5204645"/>
            <a:ext cx="8637224" cy="1107996"/>
          </a:xfrm>
          <a:prstGeom prst="rect">
            <a:avLst/>
          </a:prstGeom>
          <a:noFill/>
        </p:spPr>
        <p:txBody>
          <a:bodyPr wrap="square" lIns="0" tIns="0" rIns="0" bIns="0" rtlCol="0">
            <a:spAutoFit/>
          </a:bodyPr>
          <a:lstStyle/>
          <a:p>
            <a:pPr lvl="1" algn="ctr">
              <a:spcBef>
                <a:spcPts val="1800"/>
              </a:spcBef>
            </a:pPr>
            <a:r>
              <a:rPr lang="en-US" sz="1400" i="1" dirty="0"/>
              <a:t>Additional measures taken by HCD:</a:t>
            </a:r>
          </a:p>
          <a:p>
            <a:pPr lvl="1">
              <a:spcBef>
                <a:spcPts val="1800"/>
              </a:spcBef>
            </a:pPr>
            <a:r>
              <a:rPr lang="en-US" sz="1400" dirty="0"/>
              <a:t>Waiving the capital match for tribes		Additional templates available on the website </a:t>
            </a:r>
          </a:p>
          <a:p>
            <a:pPr lvl="1">
              <a:spcBef>
                <a:spcPts val="1800"/>
              </a:spcBef>
            </a:pPr>
            <a:r>
              <a:rPr lang="en-US" sz="1400" dirty="0"/>
              <a:t>Adjusted seniors housing plan requirements	Eliminated the need for waivers</a:t>
            </a:r>
            <a:endParaRPr lang="en-US" sz="1400" dirty="0">
              <a:solidFill>
                <a:schemeClr val="tx1"/>
              </a:solidFill>
            </a:endParaRPr>
          </a:p>
        </p:txBody>
      </p:sp>
    </p:spTree>
    <p:extLst>
      <p:ext uri="{BB962C8B-B14F-4D97-AF65-F5344CB8AC3E}">
        <p14:creationId xmlns:p14="http://schemas.microsoft.com/office/powerpoint/2010/main" val="1226602109"/>
      </p:ext>
    </p:extLst>
  </p:cSld>
  <p:clrMapOvr>
    <a:masterClrMapping/>
  </p:clrMapOvr>
</p:sld>
</file>

<file path=ppt/theme/theme1.xml><?xml version="1.0" encoding="utf-8"?>
<a:theme xmlns:a="http://schemas.openxmlformats.org/drawingml/2006/main" name="Office Theme">
  <a:themeElements>
    <a:clrScheme name="Enterprise Colors">
      <a:dk1>
        <a:srgbClr val="052656"/>
      </a:dk1>
      <a:lt1>
        <a:sysClr val="window" lastClr="FFFFFF"/>
      </a:lt1>
      <a:dk2>
        <a:srgbClr val="DAD3C6"/>
      </a:dk2>
      <a:lt2>
        <a:srgbClr val="F0EEE3"/>
      </a:lt2>
      <a:accent1>
        <a:srgbClr val="CD5B37"/>
      </a:accent1>
      <a:accent2>
        <a:srgbClr val="052656"/>
      </a:accent2>
      <a:accent3>
        <a:srgbClr val="0D887A"/>
      </a:accent3>
      <a:accent4>
        <a:srgbClr val="C98A3D"/>
      </a:accent4>
      <a:accent5>
        <a:srgbClr val="395599"/>
      </a:accent5>
      <a:accent6>
        <a:srgbClr val="7D3A76"/>
      </a:accent6>
      <a:hlink>
        <a:srgbClr val="0563C1"/>
      </a:hlink>
      <a:folHlink>
        <a:srgbClr val="954F72"/>
      </a:folHlink>
    </a:clrScheme>
    <a:fontScheme name="Enterprise Office Fonts">
      <a:majorFont>
        <a:latin typeface="Public Sans"/>
        <a:ea typeface=""/>
        <a:cs typeface=""/>
      </a:majorFont>
      <a:minorFont>
        <a:latin typeface="Public Sans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400" dirty="0" err="1" smtClean="0">
            <a:solidFill>
              <a:schemeClr val="tx1"/>
            </a:solidFill>
          </a:defRPr>
        </a:defPPr>
      </a:lstStyle>
    </a:txDef>
  </a:objectDefaults>
  <a:extraClrSchemeLst/>
  <a:extLst>
    <a:ext uri="{05A4C25C-085E-4340-85A3-A5531E510DB2}">
      <thm15:themeFamily xmlns:thm15="http://schemas.microsoft.com/office/thememl/2012/main" name="PowerPoint Template _Enterprise-September-2021" id="{A447FF09-B382-401C-B7FA-853900C8656F}" vid="{812866FD-D17E-48CF-ADCC-1B56291EB7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0F09BC5280FF40B4F1A9E4E0BE9393" ma:contentTypeVersion="17" ma:contentTypeDescription="Create a new document." ma:contentTypeScope="" ma:versionID="eb12d16e2649f895fc9f00fffe791dbf">
  <xsd:schema xmlns:xsd="http://www.w3.org/2001/XMLSchema" xmlns:xs="http://www.w3.org/2001/XMLSchema" xmlns:p="http://schemas.microsoft.com/office/2006/metadata/properties" xmlns:ns2="d33c0ffa-b344-4076-aac6-65a31d485684" xmlns:ns3="9f4943a1-0486-457b-a838-32f45b9094e4" targetNamespace="http://schemas.microsoft.com/office/2006/metadata/properties" ma:root="true" ma:fieldsID="119fb4be1be6da5efc51464f2530d6d5" ns2:_="" ns3:_="">
    <xsd:import namespace="d33c0ffa-b344-4076-aac6-65a31d485684"/>
    <xsd:import namespace="9f4943a1-0486-457b-a838-32f45b9094e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3c0ffa-b344-4076-aac6-65a31d4856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e37fd66-c85f-4cdb-a613-a59591a4ba3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4943a1-0486-457b-a838-32f45b9094e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fe63e97-d98d-4e9e-a1b9-2daedea810e7}" ma:internalName="TaxCatchAll" ma:showField="CatchAllData" ma:web="9f4943a1-0486-457b-a838-32f45b9094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f4943a1-0486-457b-a838-32f45b9094e4">
      <UserInfo>
        <DisplayName>Powless, Jeremiah</DisplayName>
        <AccountId>64</AccountId>
        <AccountType/>
      </UserInfo>
      <UserInfo>
        <DisplayName>Plummer, Tonya</DisplayName>
        <AccountId>39</AccountId>
        <AccountType/>
      </UserInfo>
      <UserInfo>
        <DisplayName>Immonen, Evelyn</DisplayName>
        <AccountId>18</AccountId>
        <AccountType/>
      </UserInfo>
      <UserInfo>
        <DisplayName>MacArthur, Will</DisplayName>
        <AccountId>178</AccountId>
        <AccountType/>
      </UserInfo>
      <UserInfo>
        <DisplayName>Dean, Morgan</DisplayName>
        <AccountId>153</AccountId>
        <AccountType/>
      </UserInfo>
    </SharedWithUsers>
    <lcf76f155ced4ddcb4097134ff3c332f xmlns="d33c0ffa-b344-4076-aac6-65a31d485684">
      <Terms xmlns="http://schemas.microsoft.com/office/infopath/2007/PartnerControls"/>
    </lcf76f155ced4ddcb4097134ff3c332f>
    <TaxCatchAll xmlns="9f4943a1-0486-457b-a838-32f45b9094e4" xsi:nil="true"/>
  </documentManagement>
</p:properties>
</file>

<file path=customXml/itemProps1.xml><?xml version="1.0" encoding="utf-8"?>
<ds:datastoreItem xmlns:ds="http://schemas.openxmlformats.org/officeDocument/2006/customXml" ds:itemID="{1B1A657F-3D23-45ED-A416-589CF244CE56}">
  <ds:schemaRefs>
    <ds:schemaRef ds:uri="9f4943a1-0486-457b-a838-32f45b9094e4"/>
    <ds:schemaRef ds:uri="d33c0ffa-b344-4076-aac6-65a31d4856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B536EE6-D2BA-443B-BB7C-7859E407E152}">
  <ds:schemaRefs>
    <ds:schemaRef ds:uri="http://schemas.microsoft.com/sharepoint/v3/contenttype/forms"/>
  </ds:schemaRefs>
</ds:datastoreItem>
</file>

<file path=customXml/itemProps3.xml><?xml version="1.0" encoding="utf-8"?>
<ds:datastoreItem xmlns:ds="http://schemas.openxmlformats.org/officeDocument/2006/customXml" ds:itemID="{35B4BA8B-2B58-4EB5-B5F1-FDD9E8FDA920}">
  <ds:schemaRefs>
    <ds:schemaRef ds:uri="http://schemas.microsoft.com/office/2006/documentManagement/types"/>
    <ds:schemaRef ds:uri="http://purl.org/dc/terms/"/>
    <ds:schemaRef ds:uri="http://www.w3.org/XML/1998/namespace"/>
    <ds:schemaRef ds:uri="http://purl.org/dc/elements/1.1/"/>
    <ds:schemaRef ds:uri="http://purl.org/dc/dcmitype/"/>
    <ds:schemaRef ds:uri="http://schemas.microsoft.com/office/2006/metadata/properties"/>
    <ds:schemaRef ds:uri="d33c0ffa-b344-4076-aac6-65a31d485684"/>
    <ds:schemaRef ds:uri="http://schemas.microsoft.com/office/infopath/2007/PartnerControls"/>
    <ds:schemaRef ds:uri="http://schemas.openxmlformats.org/package/2006/metadata/core-properties"/>
    <ds:schemaRef ds:uri="9f4943a1-0486-457b-a838-32f45b9094e4"/>
  </ds:schemaRefs>
</ds:datastoreItem>
</file>

<file path=docProps/app.xml><?xml version="1.0" encoding="utf-8"?>
<Properties xmlns="http://schemas.openxmlformats.org/officeDocument/2006/extended-properties" xmlns:vt="http://schemas.openxmlformats.org/officeDocument/2006/docPropsVTypes">
  <Template>Office Theme</Template>
  <TotalTime>5796</TotalTime>
  <Words>1016</Words>
  <Application>Microsoft Office PowerPoint</Application>
  <PresentationFormat>Widescreen</PresentationFormat>
  <Paragraphs>163</Paragraphs>
  <Slides>20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Public Sans</vt:lpstr>
      <vt:lpstr>Arial</vt:lpstr>
      <vt:lpstr>Public Sans Medium</vt:lpstr>
      <vt:lpstr>Public Sans Light</vt:lpstr>
      <vt:lpstr>Public Sans ExtraLight</vt:lpstr>
      <vt:lpstr>Calibri</vt:lpstr>
      <vt:lpstr>Wells Fargo Sans Light</vt:lpstr>
      <vt:lpstr>Office Theme</vt:lpstr>
      <vt:lpstr>PowerPoint Presentation</vt:lpstr>
      <vt:lpstr>Mission and Vision</vt:lpstr>
      <vt:lpstr>PowerPoint Presentation</vt:lpstr>
      <vt:lpstr>Who We Are  </vt:lpstr>
      <vt:lpstr>PowerPoint Presentation</vt:lpstr>
      <vt:lpstr>About the CA Tribal Housing Accelerator Academy</vt:lpstr>
      <vt:lpstr>Virtual Training Sessions</vt:lpstr>
      <vt:lpstr>Impact to Tribal Cohort Members</vt:lpstr>
      <vt:lpstr>History of Homekey</vt:lpstr>
      <vt:lpstr>TA IMPACT: Homekey Applications 2023</vt:lpstr>
      <vt:lpstr>Scaling Impact</vt:lpstr>
      <vt:lpstr>Discussion questions</vt:lpstr>
      <vt:lpstr>Defining homelessness</vt:lpstr>
      <vt:lpstr>Defining Homelessness</vt:lpstr>
      <vt:lpstr>Limited waiver of sovereign immunity</vt:lpstr>
      <vt:lpstr>Defining Homelessness</vt:lpstr>
      <vt:lpstr>Before we leave…</vt:lpstr>
      <vt:lpstr>OPEN NOW Enterprise: HUD Sec 4 Capacity Building</vt:lpstr>
      <vt:lpstr>Native Director Role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Heidi Cuny</dc:creator>
  <cp:lastModifiedBy>Immonen, Evelyn</cp:lastModifiedBy>
  <cp:revision>11</cp:revision>
  <dcterms:created xsi:type="dcterms:W3CDTF">2022-03-04T19:17:03Z</dcterms:created>
  <dcterms:modified xsi:type="dcterms:W3CDTF">2024-12-10T17:35:58Z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0x010100140F09BC5280FF40B4F1A9E4E0BE9393</vt:lpwstr>
  </property>
  <property fmtid="{D5CDD505-2E9C-101B-9397-08002B2CF9AE}" pid="3" name="MediaServiceImageTags">
    <vt:lpwstr/>
  </property>
</Properties>
</file>