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32" r:id="rId2"/>
  </p:sldMasterIdLst>
  <p:notesMasterIdLst>
    <p:notesMasterId r:id="rId23"/>
  </p:notesMasterIdLst>
  <p:sldIdLst>
    <p:sldId id="291" r:id="rId3"/>
    <p:sldId id="1541" r:id="rId4"/>
    <p:sldId id="271" r:id="rId5"/>
    <p:sldId id="267" r:id="rId6"/>
    <p:sldId id="272" r:id="rId7"/>
    <p:sldId id="1544" r:id="rId8"/>
    <p:sldId id="257" r:id="rId9"/>
    <p:sldId id="268" r:id="rId10"/>
    <p:sldId id="258" r:id="rId11"/>
    <p:sldId id="1551" r:id="rId12"/>
    <p:sldId id="1542" r:id="rId13"/>
    <p:sldId id="1553" r:id="rId14"/>
    <p:sldId id="1543" r:id="rId15"/>
    <p:sldId id="1556" r:id="rId16"/>
    <p:sldId id="1549" r:id="rId17"/>
    <p:sldId id="1545" r:id="rId18"/>
    <p:sldId id="1557" r:id="rId19"/>
    <p:sldId id="263" r:id="rId20"/>
    <p:sldId id="273" r:id="rId21"/>
    <p:sldId id="32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0F147E-949D-267C-A7A2-2351240677CB}" name="HUI-PASQUINI Judy * HCS" initials="JH" userId="S::judy.hui-pasquini@hcs.oregon.gov::b702e9fe-a599-4de9-8b3a-9b067866b92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BB7F"/>
    <a:srgbClr val="706657"/>
    <a:srgbClr val="9BCB80"/>
    <a:srgbClr val="E89C55"/>
    <a:srgbClr val="EEB959"/>
    <a:srgbClr val="C19B69"/>
    <a:srgbClr val="06BBC5"/>
    <a:srgbClr val="A2CE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FAFDDF-D683-9125-A715-F6D04C32C85E}" v="15" dt="2026-08-06T15:36:54.561"/>
    <p1510:client id="{6809527B-0DC7-445C-8AE3-7F5B22ECB324}" v="342" dt="2026-08-06T15:38:41.798"/>
    <p1510:client id="{99C3F502-C7CF-46AD-8E18-5D1D462A8795}" v="165" dt="2026-08-06T16:26:36.9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33"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32"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 Id="rId30" Type="http://schemas.microsoft.com/office/2018/10/relationships/authors" Target="author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ERN-MACIAS Timothy * HCS" userId="S::timothy.mahern-macias@hcs.oregon.gov::856fb79e-3082-4337-9dc3-68baab675568" providerId="AD" clId="Web-{B436D5BD-E60F-712C-D37B-E5D78944AA5F}"/>
    <pc:docChg chg="modSld">
      <pc:chgData name="MAHERN-MACIAS Timothy * HCS" userId="S::timothy.mahern-macias@hcs.oregon.gov::856fb79e-3082-4337-9dc3-68baab675568" providerId="AD" clId="Web-{B436D5BD-E60F-712C-D37B-E5D78944AA5F}" dt="2026-07-27T21:44:26.204" v="11" actId="20577"/>
      <pc:docMkLst>
        <pc:docMk/>
      </pc:docMkLst>
      <pc:sldChg chg="modSp">
        <pc:chgData name="MAHERN-MACIAS Timothy * HCS" userId="S::timothy.mahern-macias@hcs.oregon.gov::856fb79e-3082-4337-9dc3-68baab675568" providerId="AD" clId="Web-{B436D5BD-E60F-712C-D37B-E5D78944AA5F}" dt="2026-07-27T21:44:26.204" v="11" actId="20577"/>
        <pc:sldMkLst>
          <pc:docMk/>
          <pc:sldMk cId="1270611694" sldId="263"/>
        </pc:sldMkLst>
        <pc:graphicFrameChg chg="modGraphic">
          <ac:chgData name="MAHERN-MACIAS Timothy * HCS" userId="S::timothy.mahern-macias@hcs.oregon.gov::856fb79e-3082-4337-9dc3-68baab675568" providerId="AD" clId="Web-{B436D5BD-E60F-712C-D37B-E5D78944AA5F}" dt="2026-07-27T21:44:26.204" v="11" actId="20577"/>
          <ac:graphicFrameMkLst>
            <pc:docMk/>
            <pc:sldMk cId="1270611694" sldId="263"/>
            <ac:graphicFrameMk id="4" creationId="{16F1A761-C4AD-F28C-9AD2-1670E0D54D71}"/>
          </ac:graphicFrameMkLst>
        </pc:graphicFrameChg>
      </pc:sldChg>
    </pc:docChg>
  </pc:docChgLst>
  <pc:docChgLst>
    <pc:chgData name="HUI-PASQUINI Judy * HCS" userId="b702e9fe-a599-4de9-8b3a-9b067866b927" providerId="ADAL" clId="{C1D086DD-ACFD-48C3-87FC-F0FC5D684D7D}"/>
    <pc:docChg chg="undo custSel addSld delSld modSld sldOrd delMainMaster">
      <pc:chgData name="HUI-PASQUINI Judy * HCS" userId="b702e9fe-a599-4de9-8b3a-9b067866b927" providerId="ADAL" clId="{C1D086DD-ACFD-48C3-87FC-F0FC5D684D7D}" dt="2026-08-06T15:38:41.798" v="1815" actId="255"/>
      <pc:docMkLst>
        <pc:docMk/>
      </pc:docMkLst>
      <pc:sldChg chg="modNotesTx">
        <pc:chgData name="HUI-PASQUINI Judy * HCS" userId="b702e9fe-a599-4de9-8b3a-9b067866b927" providerId="ADAL" clId="{C1D086DD-ACFD-48C3-87FC-F0FC5D684D7D}" dt="2026-08-06T15:13:19.241" v="1490" actId="20577"/>
        <pc:sldMkLst>
          <pc:docMk/>
          <pc:sldMk cId="889146650" sldId="257"/>
        </pc:sldMkLst>
      </pc:sldChg>
      <pc:sldChg chg="modSp mod">
        <pc:chgData name="HUI-PASQUINI Judy * HCS" userId="b702e9fe-a599-4de9-8b3a-9b067866b927" providerId="ADAL" clId="{C1D086DD-ACFD-48C3-87FC-F0FC5D684D7D}" dt="2026-08-05T20:45:55.842" v="1279" actId="20577"/>
        <pc:sldMkLst>
          <pc:docMk/>
          <pc:sldMk cId="1228343605" sldId="258"/>
        </pc:sldMkLst>
        <pc:spChg chg="mod">
          <ac:chgData name="HUI-PASQUINI Judy * HCS" userId="b702e9fe-a599-4de9-8b3a-9b067866b927" providerId="ADAL" clId="{C1D086DD-ACFD-48C3-87FC-F0FC5D684D7D}" dt="2026-08-05T20:45:55.842" v="1279" actId="20577"/>
          <ac:spMkLst>
            <pc:docMk/>
            <pc:sldMk cId="1228343605" sldId="258"/>
            <ac:spMk id="3" creationId="{BC4536FB-18A8-B28A-1706-55CDDE461788}"/>
          </ac:spMkLst>
        </pc:spChg>
      </pc:sldChg>
      <pc:sldChg chg="modSp mod modNotesTx">
        <pc:chgData name="HUI-PASQUINI Judy * HCS" userId="b702e9fe-a599-4de9-8b3a-9b067866b927" providerId="ADAL" clId="{C1D086DD-ACFD-48C3-87FC-F0FC5D684D7D}" dt="2026-08-06T15:35:57.276" v="1812" actId="20577"/>
        <pc:sldMkLst>
          <pc:docMk/>
          <pc:sldMk cId="1270611694" sldId="263"/>
        </pc:sldMkLst>
        <pc:graphicFrameChg chg="mod modGraphic">
          <ac:chgData name="HUI-PASQUINI Judy * HCS" userId="b702e9fe-a599-4de9-8b3a-9b067866b927" providerId="ADAL" clId="{C1D086DD-ACFD-48C3-87FC-F0FC5D684D7D}" dt="2026-08-06T15:35:18.249" v="1811" actId="20577"/>
          <ac:graphicFrameMkLst>
            <pc:docMk/>
            <pc:sldMk cId="1270611694" sldId="263"/>
            <ac:graphicFrameMk id="4" creationId="{16F1A761-C4AD-F28C-9AD2-1670E0D54D71}"/>
          </ac:graphicFrameMkLst>
        </pc:graphicFrameChg>
      </pc:sldChg>
      <pc:sldChg chg="modSp mod ord">
        <pc:chgData name="HUI-PASQUINI Judy * HCS" userId="b702e9fe-a599-4de9-8b3a-9b067866b927" providerId="ADAL" clId="{C1D086DD-ACFD-48C3-87FC-F0FC5D684D7D}" dt="2026-08-05T20:44:24.137" v="1272" actId="20577"/>
        <pc:sldMkLst>
          <pc:docMk/>
          <pc:sldMk cId="690610128" sldId="267"/>
        </pc:sldMkLst>
        <pc:spChg chg="mod">
          <ac:chgData name="HUI-PASQUINI Judy * HCS" userId="b702e9fe-a599-4de9-8b3a-9b067866b927" providerId="ADAL" clId="{C1D086DD-ACFD-48C3-87FC-F0FC5D684D7D}" dt="2026-08-05T20:44:24.137" v="1272" actId="20577"/>
          <ac:spMkLst>
            <pc:docMk/>
            <pc:sldMk cId="690610128" sldId="267"/>
            <ac:spMk id="2" creationId="{5CF982C3-F8C3-AFD3-E2F8-675E630B7A7B}"/>
          </ac:spMkLst>
        </pc:spChg>
      </pc:sldChg>
      <pc:sldChg chg="delSp mod ord">
        <pc:chgData name="HUI-PASQUINI Judy * HCS" userId="b702e9fe-a599-4de9-8b3a-9b067866b927" providerId="ADAL" clId="{C1D086DD-ACFD-48C3-87FC-F0FC5D684D7D}" dt="2026-07-27T21:32:55.270" v="137" actId="478"/>
        <pc:sldMkLst>
          <pc:docMk/>
          <pc:sldMk cId="2795995301" sldId="268"/>
        </pc:sldMkLst>
      </pc:sldChg>
      <pc:sldChg chg="modSp add del mod ord modNotesTx">
        <pc:chgData name="HUI-PASQUINI Judy * HCS" userId="b702e9fe-a599-4de9-8b3a-9b067866b927" providerId="ADAL" clId="{C1D086DD-ACFD-48C3-87FC-F0FC5D684D7D}" dt="2026-08-06T15:12:13.190" v="1489" actId="20577"/>
        <pc:sldMkLst>
          <pc:docMk/>
          <pc:sldMk cId="443727472" sldId="271"/>
        </pc:sldMkLst>
        <pc:spChg chg="mod">
          <ac:chgData name="HUI-PASQUINI Judy * HCS" userId="b702e9fe-a599-4de9-8b3a-9b067866b927" providerId="ADAL" clId="{C1D086DD-ACFD-48C3-87FC-F0FC5D684D7D}" dt="2026-07-28T23:58:25.199" v="223" actId="1076"/>
          <ac:spMkLst>
            <pc:docMk/>
            <pc:sldMk cId="443727472" sldId="271"/>
            <ac:spMk id="2" creationId="{AEA83362-29B2-D9CF-1F62-1E487D656DEA}"/>
          </ac:spMkLst>
        </pc:spChg>
      </pc:sldChg>
      <pc:sldChg chg="delSp modSp mod ord">
        <pc:chgData name="HUI-PASQUINI Judy * HCS" userId="b702e9fe-a599-4de9-8b3a-9b067866b927" providerId="ADAL" clId="{C1D086DD-ACFD-48C3-87FC-F0FC5D684D7D}" dt="2026-07-28T23:58:56.517" v="225" actId="478"/>
        <pc:sldMkLst>
          <pc:docMk/>
          <pc:sldMk cId="2852445261" sldId="272"/>
        </pc:sldMkLst>
        <pc:spChg chg="mod">
          <ac:chgData name="HUI-PASQUINI Judy * HCS" userId="b702e9fe-a599-4de9-8b3a-9b067866b927" providerId="ADAL" clId="{C1D086DD-ACFD-48C3-87FC-F0FC5D684D7D}" dt="2026-07-28T23:58:39.077" v="224" actId="122"/>
          <ac:spMkLst>
            <pc:docMk/>
            <pc:sldMk cId="2852445261" sldId="272"/>
            <ac:spMk id="2" creationId="{3538E1FC-228A-6342-B4E4-9FAE9B63144A}"/>
          </ac:spMkLst>
        </pc:spChg>
      </pc:sldChg>
      <pc:sldChg chg="modSp mod">
        <pc:chgData name="HUI-PASQUINI Judy * HCS" userId="b702e9fe-a599-4de9-8b3a-9b067866b927" providerId="ADAL" clId="{C1D086DD-ACFD-48C3-87FC-F0FC5D684D7D}" dt="2026-08-06T15:38:41.798" v="1815" actId="255"/>
        <pc:sldMkLst>
          <pc:docMk/>
          <pc:sldMk cId="1393164299" sldId="291"/>
        </pc:sldMkLst>
        <pc:spChg chg="mod">
          <ac:chgData name="HUI-PASQUINI Judy * HCS" userId="b702e9fe-a599-4de9-8b3a-9b067866b927" providerId="ADAL" clId="{C1D086DD-ACFD-48C3-87FC-F0FC5D684D7D}" dt="2026-08-05T21:27:38.913" v="1387" actId="1076"/>
          <ac:spMkLst>
            <pc:docMk/>
            <pc:sldMk cId="1393164299" sldId="291"/>
            <ac:spMk id="7" creationId="{EC87907F-570A-497C-B206-3074AF35135F}"/>
          </ac:spMkLst>
        </pc:spChg>
        <pc:spChg chg="mod">
          <ac:chgData name="HUI-PASQUINI Judy * HCS" userId="b702e9fe-a599-4de9-8b3a-9b067866b927" providerId="ADAL" clId="{C1D086DD-ACFD-48C3-87FC-F0FC5D684D7D}" dt="2026-08-06T15:38:18.042" v="1813" actId="255"/>
          <ac:spMkLst>
            <pc:docMk/>
            <pc:sldMk cId="1393164299" sldId="291"/>
            <ac:spMk id="13" creationId="{9AFF3D45-CC07-DA7A-ED5C-A66D8966F539}"/>
          </ac:spMkLst>
        </pc:spChg>
        <pc:spChg chg="mod">
          <ac:chgData name="HUI-PASQUINI Judy * HCS" userId="b702e9fe-a599-4de9-8b3a-9b067866b927" providerId="ADAL" clId="{C1D086DD-ACFD-48C3-87FC-F0FC5D684D7D}" dt="2026-08-06T15:38:41.798" v="1815" actId="255"/>
          <ac:spMkLst>
            <pc:docMk/>
            <pc:sldMk cId="1393164299" sldId="291"/>
            <ac:spMk id="14" creationId="{A5DCD86A-4FD1-0A8E-5C5B-F760924157B1}"/>
          </ac:spMkLst>
        </pc:spChg>
        <pc:spChg chg="mod">
          <ac:chgData name="HUI-PASQUINI Judy * HCS" userId="b702e9fe-a599-4de9-8b3a-9b067866b927" providerId="ADAL" clId="{C1D086DD-ACFD-48C3-87FC-F0FC5D684D7D}" dt="2026-08-05T21:41:23.855" v="1406" actId="20577"/>
          <ac:spMkLst>
            <pc:docMk/>
            <pc:sldMk cId="1393164299" sldId="291"/>
            <ac:spMk id="17" creationId="{A5CC90C6-3B25-D8D8-AF38-C3C301451DD8}"/>
          </ac:spMkLst>
        </pc:spChg>
      </pc:sldChg>
      <pc:sldChg chg="modSp mod">
        <pc:chgData name="HUI-PASQUINI Judy * HCS" userId="b702e9fe-a599-4de9-8b3a-9b067866b927" providerId="ADAL" clId="{C1D086DD-ACFD-48C3-87FC-F0FC5D684D7D}" dt="2026-08-06T15:25:38.565" v="1588" actId="20577"/>
        <pc:sldMkLst>
          <pc:docMk/>
          <pc:sldMk cId="1366037258" sldId="322"/>
        </pc:sldMkLst>
        <pc:spChg chg="mod">
          <ac:chgData name="HUI-PASQUINI Judy * HCS" userId="b702e9fe-a599-4de9-8b3a-9b067866b927" providerId="ADAL" clId="{C1D086DD-ACFD-48C3-87FC-F0FC5D684D7D}" dt="2026-07-29T00:11:12.327" v="377" actId="14100"/>
          <ac:spMkLst>
            <pc:docMk/>
            <pc:sldMk cId="1366037258" sldId="322"/>
            <ac:spMk id="2" creationId="{00000000-0000-0000-0000-000000000000}"/>
          </ac:spMkLst>
        </pc:spChg>
        <pc:spChg chg="mod">
          <ac:chgData name="HUI-PASQUINI Judy * HCS" userId="b702e9fe-a599-4de9-8b3a-9b067866b927" providerId="ADAL" clId="{C1D086DD-ACFD-48C3-87FC-F0FC5D684D7D}" dt="2026-08-06T15:25:38.565" v="1588" actId="20577"/>
          <ac:spMkLst>
            <pc:docMk/>
            <pc:sldMk cId="1366037258" sldId="322"/>
            <ac:spMk id="8" creationId="{00000000-0000-0000-0000-000000000000}"/>
          </ac:spMkLst>
        </pc:spChg>
      </pc:sldChg>
      <pc:sldChg chg="delSp modSp mod modNotesTx">
        <pc:chgData name="HUI-PASQUINI Judy * HCS" userId="b702e9fe-a599-4de9-8b3a-9b067866b927" providerId="ADAL" clId="{C1D086DD-ACFD-48C3-87FC-F0FC5D684D7D}" dt="2026-08-06T15:11:59.691" v="1488" actId="20577"/>
        <pc:sldMkLst>
          <pc:docMk/>
          <pc:sldMk cId="1761475221" sldId="1541"/>
        </pc:sldMkLst>
        <pc:spChg chg="del mod">
          <ac:chgData name="HUI-PASQUINI Judy * HCS" userId="b702e9fe-a599-4de9-8b3a-9b067866b927" providerId="ADAL" clId="{C1D086DD-ACFD-48C3-87FC-F0FC5D684D7D}" dt="2026-08-05T20:43:38.939" v="1258" actId="478"/>
          <ac:spMkLst>
            <pc:docMk/>
            <pc:sldMk cId="1761475221" sldId="1541"/>
            <ac:spMk id="7" creationId="{BE15D1A1-3C25-F224-82C2-CCC685AF5608}"/>
          </ac:spMkLst>
        </pc:spChg>
        <pc:spChg chg="mod">
          <ac:chgData name="HUI-PASQUINI Judy * HCS" userId="b702e9fe-a599-4de9-8b3a-9b067866b927" providerId="ADAL" clId="{C1D086DD-ACFD-48C3-87FC-F0FC5D684D7D}" dt="2026-07-27T22:39:11.703" v="222" actId="122"/>
          <ac:spMkLst>
            <pc:docMk/>
            <pc:sldMk cId="1761475221" sldId="1541"/>
            <ac:spMk id="9" creationId="{A0A66879-E7A4-3722-82E6-0A631F93502A}"/>
          </ac:spMkLst>
        </pc:spChg>
      </pc:sldChg>
      <pc:sldChg chg="modSp mod ord modNotesTx">
        <pc:chgData name="HUI-PASQUINI Judy * HCS" userId="b702e9fe-a599-4de9-8b3a-9b067866b927" providerId="ADAL" clId="{C1D086DD-ACFD-48C3-87FC-F0FC5D684D7D}" dt="2026-08-06T15:32:10.163" v="1748"/>
        <pc:sldMkLst>
          <pc:docMk/>
          <pc:sldMk cId="2984294398" sldId="1542"/>
        </pc:sldMkLst>
        <pc:spChg chg="mod">
          <ac:chgData name="HUI-PASQUINI Judy * HCS" userId="b702e9fe-a599-4de9-8b3a-9b067866b927" providerId="ADAL" clId="{C1D086DD-ACFD-48C3-87FC-F0FC5D684D7D}" dt="2026-08-06T15:32:10.163" v="1748"/>
          <ac:spMkLst>
            <pc:docMk/>
            <pc:sldMk cId="2984294398" sldId="1542"/>
            <ac:spMk id="3" creationId="{CD7CA171-FACE-C41A-2DA3-F623B2EECD5E}"/>
          </ac:spMkLst>
        </pc:spChg>
      </pc:sldChg>
      <pc:sldChg chg="add ord">
        <pc:chgData name="HUI-PASQUINI Judy * HCS" userId="b702e9fe-a599-4de9-8b3a-9b067866b927" providerId="ADAL" clId="{C1D086DD-ACFD-48C3-87FC-F0FC5D684D7D}" dt="2026-07-29T00:06:47.145" v="365"/>
        <pc:sldMkLst>
          <pc:docMk/>
          <pc:sldMk cId="3173752954" sldId="1543"/>
        </pc:sldMkLst>
      </pc:sldChg>
      <pc:sldChg chg="modSp add mod ord modNotesTx">
        <pc:chgData name="HUI-PASQUINI Judy * HCS" userId="b702e9fe-a599-4de9-8b3a-9b067866b927" providerId="ADAL" clId="{C1D086DD-ACFD-48C3-87FC-F0FC5D684D7D}" dt="2026-07-29T00:02:23.962" v="333" actId="20577"/>
        <pc:sldMkLst>
          <pc:docMk/>
          <pc:sldMk cId="1635193612" sldId="1544"/>
        </pc:sldMkLst>
        <pc:spChg chg="mod">
          <ac:chgData name="HUI-PASQUINI Judy * HCS" userId="b702e9fe-a599-4de9-8b3a-9b067866b927" providerId="ADAL" clId="{C1D086DD-ACFD-48C3-87FC-F0FC5D684D7D}" dt="2026-07-29T00:00:16.998" v="306" actId="20577"/>
          <ac:spMkLst>
            <pc:docMk/>
            <pc:sldMk cId="1635193612" sldId="1544"/>
            <ac:spMk id="2" creationId="{3538E1FC-228A-6342-B4E4-9FAE9B63144A}"/>
          </ac:spMkLst>
        </pc:spChg>
        <pc:spChg chg="mod">
          <ac:chgData name="HUI-PASQUINI Judy * HCS" userId="b702e9fe-a599-4de9-8b3a-9b067866b927" providerId="ADAL" clId="{C1D086DD-ACFD-48C3-87FC-F0FC5D684D7D}" dt="2026-07-29T00:01:34.151" v="311"/>
          <ac:spMkLst>
            <pc:docMk/>
            <pc:sldMk cId="1635193612" sldId="1544"/>
            <ac:spMk id="3" creationId="{023F9C33-EFF3-C4BC-51E1-F14C0A3616CC}"/>
          </ac:spMkLst>
        </pc:spChg>
      </pc:sldChg>
      <pc:sldChg chg="delSp modSp new mod">
        <pc:chgData name="HUI-PASQUINI Judy * HCS" userId="b702e9fe-a599-4de9-8b3a-9b067866b927" providerId="ADAL" clId="{C1D086DD-ACFD-48C3-87FC-F0FC5D684D7D}" dt="2026-08-06T15:23:00.532" v="1496" actId="27636"/>
        <pc:sldMkLst>
          <pc:docMk/>
          <pc:sldMk cId="129273116" sldId="1545"/>
        </pc:sldMkLst>
        <pc:spChg chg="mod">
          <ac:chgData name="HUI-PASQUINI Judy * HCS" userId="b702e9fe-a599-4de9-8b3a-9b067866b927" providerId="ADAL" clId="{C1D086DD-ACFD-48C3-87FC-F0FC5D684D7D}" dt="2026-07-29T15:30:25.042" v="732" actId="20577"/>
          <ac:spMkLst>
            <pc:docMk/>
            <pc:sldMk cId="129273116" sldId="1545"/>
            <ac:spMk id="2" creationId="{11D76D2E-72C7-3D90-B80F-E3469A561C50}"/>
          </ac:spMkLst>
        </pc:spChg>
        <pc:spChg chg="mod">
          <ac:chgData name="HUI-PASQUINI Judy * HCS" userId="b702e9fe-a599-4de9-8b3a-9b067866b927" providerId="ADAL" clId="{C1D086DD-ACFD-48C3-87FC-F0FC5D684D7D}" dt="2026-08-06T15:23:00.532" v="1496" actId="27636"/>
          <ac:spMkLst>
            <pc:docMk/>
            <pc:sldMk cId="129273116" sldId="1545"/>
            <ac:spMk id="3" creationId="{3DF6BEF5-F28A-B130-E15B-96F234EA4720}"/>
          </ac:spMkLst>
        </pc:spChg>
      </pc:sldChg>
      <pc:sldChg chg="modSp add del mod ord">
        <pc:chgData name="HUI-PASQUINI Judy * HCS" userId="b702e9fe-a599-4de9-8b3a-9b067866b927" providerId="ADAL" clId="{C1D086DD-ACFD-48C3-87FC-F0FC5D684D7D}" dt="2026-08-05T20:47:10.290" v="1281" actId="47"/>
        <pc:sldMkLst>
          <pc:docMk/>
          <pc:sldMk cId="276562945" sldId="1547"/>
        </pc:sldMkLst>
        <pc:graphicFrameChg chg="modGraphic">
          <ac:chgData name="HUI-PASQUINI Judy * HCS" userId="b702e9fe-a599-4de9-8b3a-9b067866b927" providerId="ADAL" clId="{C1D086DD-ACFD-48C3-87FC-F0FC5D684D7D}" dt="2026-08-05T20:46:28.888" v="1280" actId="13926"/>
          <ac:graphicFrameMkLst>
            <pc:docMk/>
            <pc:sldMk cId="276562945" sldId="1547"/>
            <ac:graphicFrameMk id="5" creationId="{ACC455E6-A869-0B28-3681-DA2BEA34CAA5}"/>
          </ac:graphicFrameMkLst>
        </pc:graphicFrameChg>
      </pc:sldChg>
      <pc:sldChg chg="modSp add mod ord modNotesTx">
        <pc:chgData name="HUI-PASQUINI Judy * HCS" userId="b702e9fe-a599-4de9-8b3a-9b067866b927" providerId="ADAL" clId="{C1D086DD-ACFD-48C3-87FC-F0FC5D684D7D}" dt="2026-08-06T15:15:18.192" v="1492" actId="20577"/>
        <pc:sldMkLst>
          <pc:docMk/>
          <pc:sldMk cId="1450626047" sldId="1549"/>
        </pc:sldMkLst>
        <pc:spChg chg="mod">
          <ac:chgData name="HUI-PASQUINI Judy * HCS" userId="b702e9fe-a599-4de9-8b3a-9b067866b927" providerId="ADAL" clId="{C1D086DD-ACFD-48C3-87FC-F0FC5D684D7D}" dt="2026-07-29T15:26:58.502" v="683" actId="20577"/>
          <ac:spMkLst>
            <pc:docMk/>
            <pc:sldMk cId="1450626047" sldId="1549"/>
            <ac:spMk id="2" creationId="{BA42F2D1-170C-81C6-0A7A-6CBFBA061C04}"/>
          </ac:spMkLst>
        </pc:spChg>
        <pc:spChg chg="mod">
          <ac:chgData name="HUI-PASQUINI Judy * HCS" userId="b702e9fe-a599-4de9-8b3a-9b067866b927" providerId="ADAL" clId="{C1D086DD-ACFD-48C3-87FC-F0FC5D684D7D}" dt="2026-07-29T15:27:15.410" v="685" actId="20577"/>
          <ac:spMkLst>
            <pc:docMk/>
            <pc:sldMk cId="1450626047" sldId="1549"/>
            <ac:spMk id="3" creationId="{808C6EB5-CEDB-FD39-103A-A43C77A71ABD}"/>
          </ac:spMkLst>
        </pc:spChg>
      </pc:sldChg>
      <pc:sldChg chg="add">
        <pc:chgData name="HUI-PASQUINI Judy * HCS" userId="b702e9fe-a599-4de9-8b3a-9b067866b927" providerId="ADAL" clId="{C1D086DD-ACFD-48C3-87FC-F0FC5D684D7D}" dt="2026-07-29T00:04:25.654" v="338"/>
        <pc:sldMkLst>
          <pc:docMk/>
          <pc:sldMk cId="3978633593" sldId="1551"/>
        </pc:sldMkLst>
      </pc:sldChg>
      <pc:sldChg chg="modSp add mod ord">
        <pc:chgData name="HUI-PASQUINI Judy * HCS" userId="b702e9fe-a599-4de9-8b3a-9b067866b927" providerId="ADAL" clId="{C1D086DD-ACFD-48C3-87FC-F0FC5D684D7D}" dt="2026-08-05T20:50:07.637" v="1318" actId="20577"/>
        <pc:sldMkLst>
          <pc:docMk/>
          <pc:sldMk cId="2106312661" sldId="1553"/>
        </pc:sldMkLst>
        <pc:spChg chg="mod">
          <ac:chgData name="HUI-PASQUINI Judy * HCS" userId="b702e9fe-a599-4de9-8b3a-9b067866b927" providerId="ADAL" clId="{C1D086DD-ACFD-48C3-87FC-F0FC5D684D7D}" dt="2026-08-05T20:50:07.637" v="1318" actId="20577"/>
          <ac:spMkLst>
            <pc:docMk/>
            <pc:sldMk cId="2106312661" sldId="1553"/>
            <ac:spMk id="3" creationId="{E510D534-28E9-C439-2F3F-125167026EA0}"/>
          </ac:spMkLst>
        </pc:spChg>
      </pc:sldChg>
      <pc:sldChg chg="add del ord">
        <pc:chgData name="HUI-PASQUINI Judy * HCS" userId="b702e9fe-a599-4de9-8b3a-9b067866b927" providerId="ADAL" clId="{C1D086DD-ACFD-48C3-87FC-F0FC5D684D7D}" dt="2026-08-05T20:50:14.695" v="1319" actId="47"/>
        <pc:sldMkLst>
          <pc:docMk/>
          <pc:sldMk cId="3753609743" sldId="1554"/>
        </pc:sldMkLst>
      </pc:sldChg>
      <pc:sldChg chg="add ord">
        <pc:chgData name="HUI-PASQUINI Judy * HCS" userId="b702e9fe-a599-4de9-8b3a-9b067866b927" providerId="ADAL" clId="{C1D086DD-ACFD-48C3-87FC-F0FC5D684D7D}" dt="2026-07-29T00:07:07.486" v="368"/>
        <pc:sldMkLst>
          <pc:docMk/>
          <pc:sldMk cId="241839303" sldId="1556"/>
        </pc:sldMkLst>
      </pc:sldChg>
      <pc:sldChg chg="delSp modSp add mod modNotesTx">
        <pc:chgData name="HUI-PASQUINI Judy * HCS" userId="b702e9fe-a599-4de9-8b3a-9b067866b927" providerId="ADAL" clId="{C1D086DD-ACFD-48C3-87FC-F0FC5D684D7D}" dt="2026-08-06T15:34:21.184" v="1784" actId="20577"/>
        <pc:sldMkLst>
          <pc:docMk/>
          <pc:sldMk cId="515186497" sldId="1557"/>
        </pc:sldMkLst>
        <pc:spChg chg="mod">
          <ac:chgData name="HUI-PASQUINI Judy * HCS" userId="b702e9fe-a599-4de9-8b3a-9b067866b927" providerId="ADAL" clId="{C1D086DD-ACFD-48C3-87FC-F0FC5D684D7D}" dt="2026-08-06T15:27:22.661" v="1592" actId="20577"/>
          <ac:spMkLst>
            <pc:docMk/>
            <pc:sldMk cId="515186497" sldId="1557"/>
            <ac:spMk id="2" creationId="{47563D21-597B-4268-5EE0-08352910C564}"/>
          </ac:spMkLst>
        </pc:spChg>
        <pc:spChg chg="mod">
          <ac:chgData name="HUI-PASQUINI Judy * HCS" userId="b702e9fe-a599-4de9-8b3a-9b067866b927" providerId="ADAL" clId="{C1D086DD-ACFD-48C3-87FC-F0FC5D684D7D}" dt="2026-08-06T15:34:21.184" v="1784" actId="20577"/>
          <ac:spMkLst>
            <pc:docMk/>
            <pc:sldMk cId="515186497" sldId="1557"/>
            <ac:spMk id="3" creationId="{CD332FC5-8B81-48E4-54CB-16A65B44C76D}"/>
          </ac:spMkLst>
        </pc:spChg>
      </pc:sldChg>
      <pc:sldChg chg="add del">
        <pc:chgData name="HUI-PASQUINI Judy * HCS" userId="b702e9fe-a599-4de9-8b3a-9b067866b927" providerId="ADAL" clId="{C1D086DD-ACFD-48C3-87FC-F0FC5D684D7D}" dt="2026-08-05T20:52:47.724" v="1320" actId="47"/>
        <pc:sldMkLst>
          <pc:docMk/>
          <pc:sldMk cId="3774129624" sldId="1558"/>
        </pc:sldMkLst>
      </pc:sldChg>
    </pc:docChg>
  </pc:docChgLst>
  <pc:docChgLst>
    <pc:chgData name="BYRNE Beth * HCS" userId="86f21de4-5edd-48f8-8134-b1e81b077f0a" providerId="ADAL" clId="{D3225596-23A4-4558-B8C2-93A6DB6EE4FF}"/>
    <pc:docChg chg="undo custSel modSld">
      <pc:chgData name="BYRNE Beth * HCS" userId="86f21de4-5edd-48f8-8134-b1e81b077f0a" providerId="ADAL" clId="{D3225596-23A4-4558-B8C2-93A6DB6EE4FF}" dt="2026-08-06T16:26:36.912" v="164" actId="1076"/>
      <pc:docMkLst>
        <pc:docMk/>
      </pc:docMkLst>
      <pc:sldChg chg="modSp mod">
        <pc:chgData name="BYRNE Beth * HCS" userId="86f21de4-5edd-48f8-8134-b1e81b077f0a" providerId="ADAL" clId="{D3225596-23A4-4558-B8C2-93A6DB6EE4FF}" dt="2026-08-06T16:12:37.413" v="14" actId="20577"/>
        <pc:sldMkLst>
          <pc:docMk/>
          <pc:sldMk cId="889146650" sldId="257"/>
        </pc:sldMkLst>
        <pc:spChg chg="mod">
          <ac:chgData name="BYRNE Beth * HCS" userId="86f21de4-5edd-48f8-8134-b1e81b077f0a" providerId="ADAL" clId="{D3225596-23A4-4558-B8C2-93A6DB6EE4FF}" dt="2026-08-06T16:12:37.413" v="14" actId="20577"/>
          <ac:spMkLst>
            <pc:docMk/>
            <pc:sldMk cId="889146650" sldId="257"/>
            <ac:spMk id="3" creationId="{75D5D6CA-2282-5106-2643-8DFDD80623CB}"/>
          </ac:spMkLst>
        </pc:spChg>
      </pc:sldChg>
      <pc:sldChg chg="modSp mod">
        <pc:chgData name="BYRNE Beth * HCS" userId="86f21de4-5edd-48f8-8134-b1e81b077f0a" providerId="ADAL" clId="{D3225596-23A4-4558-B8C2-93A6DB6EE4FF}" dt="2026-08-06T16:13:38.243" v="21" actId="20577"/>
        <pc:sldMkLst>
          <pc:docMk/>
          <pc:sldMk cId="1228343605" sldId="258"/>
        </pc:sldMkLst>
        <pc:spChg chg="mod">
          <ac:chgData name="BYRNE Beth * HCS" userId="86f21de4-5edd-48f8-8134-b1e81b077f0a" providerId="ADAL" clId="{D3225596-23A4-4558-B8C2-93A6DB6EE4FF}" dt="2026-08-06T16:13:38.243" v="21" actId="20577"/>
          <ac:spMkLst>
            <pc:docMk/>
            <pc:sldMk cId="1228343605" sldId="258"/>
            <ac:spMk id="3" creationId="{BC4536FB-18A8-B28A-1706-55CDDE461788}"/>
          </ac:spMkLst>
        </pc:spChg>
      </pc:sldChg>
      <pc:sldChg chg="modSp mod">
        <pc:chgData name="BYRNE Beth * HCS" userId="86f21de4-5edd-48f8-8134-b1e81b077f0a" providerId="ADAL" clId="{D3225596-23A4-4558-B8C2-93A6DB6EE4FF}" dt="2026-08-06T16:25:13.888" v="124" actId="20577"/>
        <pc:sldMkLst>
          <pc:docMk/>
          <pc:sldMk cId="1270611694" sldId="263"/>
        </pc:sldMkLst>
        <pc:graphicFrameChg chg="mod modGraphic">
          <ac:chgData name="BYRNE Beth * HCS" userId="86f21de4-5edd-48f8-8134-b1e81b077f0a" providerId="ADAL" clId="{D3225596-23A4-4558-B8C2-93A6DB6EE4FF}" dt="2026-08-06T16:25:13.888" v="124" actId="20577"/>
          <ac:graphicFrameMkLst>
            <pc:docMk/>
            <pc:sldMk cId="1270611694" sldId="263"/>
            <ac:graphicFrameMk id="4" creationId="{16F1A761-C4AD-F28C-9AD2-1670E0D54D71}"/>
          </ac:graphicFrameMkLst>
        </pc:graphicFrameChg>
      </pc:sldChg>
      <pc:sldChg chg="modSp mod">
        <pc:chgData name="BYRNE Beth * HCS" userId="86f21de4-5edd-48f8-8134-b1e81b077f0a" providerId="ADAL" clId="{D3225596-23A4-4558-B8C2-93A6DB6EE4FF}" dt="2026-08-06T16:10:09.813" v="1" actId="20577"/>
        <pc:sldMkLst>
          <pc:docMk/>
          <pc:sldMk cId="690610128" sldId="267"/>
        </pc:sldMkLst>
        <pc:spChg chg="mod">
          <ac:chgData name="BYRNE Beth * HCS" userId="86f21de4-5edd-48f8-8134-b1e81b077f0a" providerId="ADAL" clId="{D3225596-23A4-4558-B8C2-93A6DB6EE4FF}" dt="2026-08-06T16:10:09.813" v="1" actId="20577"/>
          <ac:spMkLst>
            <pc:docMk/>
            <pc:sldMk cId="690610128" sldId="267"/>
            <ac:spMk id="3" creationId="{E510D534-28E9-C439-2F3F-125167026EA0}"/>
          </ac:spMkLst>
        </pc:spChg>
      </pc:sldChg>
      <pc:sldChg chg="modSp mod">
        <pc:chgData name="BYRNE Beth * HCS" userId="86f21de4-5edd-48f8-8134-b1e81b077f0a" providerId="ADAL" clId="{D3225596-23A4-4558-B8C2-93A6DB6EE4FF}" dt="2026-08-06T16:13:13.035" v="16" actId="14100"/>
        <pc:sldMkLst>
          <pc:docMk/>
          <pc:sldMk cId="2795995301" sldId="268"/>
        </pc:sldMkLst>
        <pc:spChg chg="mod">
          <ac:chgData name="BYRNE Beth * HCS" userId="86f21de4-5edd-48f8-8134-b1e81b077f0a" providerId="ADAL" clId="{D3225596-23A4-4558-B8C2-93A6DB6EE4FF}" dt="2026-08-06T16:13:13.035" v="16" actId="14100"/>
          <ac:spMkLst>
            <pc:docMk/>
            <pc:sldMk cId="2795995301" sldId="268"/>
            <ac:spMk id="55" creationId="{D3EE9F4B-2859-AA17-5F01-6C009A97AFB2}"/>
          </ac:spMkLst>
        </pc:spChg>
      </pc:sldChg>
      <pc:sldChg chg="modSp mod">
        <pc:chgData name="BYRNE Beth * HCS" userId="86f21de4-5edd-48f8-8134-b1e81b077f0a" providerId="ADAL" clId="{D3225596-23A4-4558-B8C2-93A6DB6EE4FF}" dt="2026-08-06T16:25:49.588" v="150" actId="948"/>
        <pc:sldMkLst>
          <pc:docMk/>
          <pc:sldMk cId="288420396" sldId="273"/>
        </pc:sldMkLst>
        <pc:spChg chg="mod">
          <ac:chgData name="BYRNE Beth * HCS" userId="86f21de4-5edd-48f8-8134-b1e81b077f0a" providerId="ADAL" clId="{D3225596-23A4-4558-B8C2-93A6DB6EE4FF}" dt="2026-08-06T16:25:49.588" v="150" actId="948"/>
          <ac:spMkLst>
            <pc:docMk/>
            <pc:sldMk cId="288420396" sldId="273"/>
            <ac:spMk id="4" creationId="{BDECC2B0-8B2F-5EAB-DCCD-0B9B835D4D02}"/>
          </ac:spMkLst>
        </pc:spChg>
      </pc:sldChg>
      <pc:sldChg chg="modSp mod">
        <pc:chgData name="BYRNE Beth * HCS" userId="86f21de4-5edd-48f8-8134-b1e81b077f0a" providerId="ADAL" clId="{D3225596-23A4-4558-B8C2-93A6DB6EE4FF}" dt="2026-08-06T16:07:42.869" v="0" actId="20577"/>
        <pc:sldMkLst>
          <pc:docMk/>
          <pc:sldMk cId="1393164299" sldId="291"/>
        </pc:sldMkLst>
        <pc:spChg chg="mod">
          <ac:chgData name="BYRNE Beth * HCS" userId="86f21de4-5edd-48f8-8134-b1e81b077f0a" providerId="ADAL" clId="{D3225596-23A4-4558-B8C2-93A6DB6EE4FF}" dt="2026-08-06T16:07:42.869" v="0" actId="20577"/>
          <ac:spMkLst>
            <pc:docMk/>
            <pc:sldMk cId="1393164299" sldId="291"/>
            <ac:spMk id="13" creationId="{9AFF3D45-CC07-DA7A-ED5C-A66D8966F539}"/>
          </ac:spMkLst>
        </pc:spChg>
      </pc:sldChg>
      <pc:sldChg chg="modSp mod">
        <pc:chgData name="BYRNE Beth * HCS" userId="86f21de4-5edd-48f8-8134-b1e81b077f0a" providerId="ADAL" clId="{D3225596-23A4-4558-B8C2-93A6DB6EE4FF}" dt="2026-08-06T16:26:36.912" v="164" actId="1076"/>
        <pc:sldMkLst>
          <pc:docMk/>
          <pc:sldMk cId="1366037258" sldId="322"/>
        </pc:sldMkLst>
        <pc:spChg chg="mod">
          <ac:chgData name="BYRNE Beth * HCS" userId="86f21de4-5edd-48f8-8134-b1e81b077f0a" providerId="ADAL" clId="{D3225596-23A4-4558-B8C2-93A6DB6EE4FF}" dt="2026-08-06T16:26:36.912" v="164" actId="1076"/>
          <ac:spMkLst>
            <pc:docMk/>
            <pc:sldMk cId="1366037258" sldId="322"/>
            <ac:spMk id="8" creationId="{00000000-0000-0000-0000-000000000000}"/>
          </ac:spMkLst>
        </pc:spChg>
      </pc:sldChg>
      <pc:sldChg chg="modSp mod">
        <pc:chgData name="BYRNE Beth * HCS" userId="86f21de4-5edd-48f8-8134-b1e81b077f0a" providerId="ADAL" clId="{D3225596-23A4-4558-B8C2-93A6DB6EE4FF}" dt="2026-08-06T16:15:40.235" v="34" actId="20577"/>
        <pc:sldMkLst>
          <pc:docMk/>
          <pc:sldMk cId="2984294398" sldId="1542"/>
        </pc:sldMkLst>
        <pc:spChg chg="mod">
          <ac:chgData name="BYRNE Beth * HCS" userId="86f21de4-5edd-48f8-8134-b1e81b077f0a" providerId="ADAL" clId="{D3225596-23A4-4558-B8C2-93A6DB6EE4FF}" dt="2026-08-06T16:15:40.235" v="34" actId="20577"/>
          <ac:spMkLst>
            <pc:docMk/>
            <pc:sldMk cId="2984294398" sldId="1542"/>
            <ac:spMk id="3" creationId="{CD7CA171-FACE-C41A-2DA3-F623B2EECD5E}"/>
          </ac:spMkLst>
        </pc:spChg>
      </pc:sldChg>
      <pc:sldChg chg="modSp mod">
        <pc:chgData name="BYRNE Beth * HCS" userId="86f21de4-5edd-48f8-8134-b1e81b077f0a" providerId="ADAL" clId="{D3225596-23A4-4558-B8C2-93A6DB6EE4FF}" dt="2026-08-06T16:11:20.849" v="7" actId="948"/>
        <pc:sldMkLst>
          <pc:docMk/>
          <pc:sldMk cId="1635193612" sldId="1544"/>
        </pc:sldMkLst>
        <pc:spChg chg="mod">
          <ac:chgData name="BYRNE Beth * HCS" userId="86f21de4-5edd-48f8-8134-b1e81b077f0a" providerId="ADAL" clId="{D3225596-23A4-4558-B8C2-93A6DB6EE4FF}" dt="2026-08-06T16:10:41.715" v="2" actId="113"/>
          <ac:spMkLst>
            <pc:docMk/>
            <pc:sldMk cId="1635193612" sldId="1544"/>
            <ac:spMk id="2" creationId="{3538E1FC-228A-6342-B4E4-9FAE9B63144A}"/>
          </ac:spMkLst>
        </pc:spChg>
        <pc:spChg chg="mod">
          <ac:chgData name="BYRNE Beth * HCS" userId="86f21de4-5edd-48f8-8134-b1e81b077f0a" providerId="ADAL" clId="{D3225596-23A4-4558-B8C2-93A6DB6EE4FF}" dt="2026-08-06T16:11:20.849" v="7" actId="948"/>
          <ac:spMkLst>
            <pc:docMk/>
            <pc:sldMk cId="1635193612" sldId="1544"/>
            <ac:spMk id="3" creationId="{023F9C33-EFF3-C4BC-51E1-F14C0A3616CC}"/>
          </ac:spMkLst>
        </pc:spChg>
      </pc:sldChg>
      <pc:sldChg chg="modSp mod">
        <pc:chgData name="BYRNE Beth * HCS" userId="86f21de4-5edd-48f8-8134-b1e81b077f0a" providerId="ADAL" clId="{D3225596-23A4-4558-B8C2-93A6DB6EE4FF}" dt="2026-08-06T16:22:55.917" v="102" actId="20577"/>
        <pc:sldMkLst>
          <pc:docMk/>
          <pc:sldMk cId="129273116" sldId="1545"/>
        </pc:sldMkLst>
        <pc:spChg chg="mod">
          <ac:chgData name="BYRNE Beth * HCS" userId="86f21de4-5edd-48f8-8134-b1e81b077f0a" providerId="ADAL" clId="{D3225596-23A4-4558-B8C2-93A6DB6EE4FF}" dt="2026-08-06T16:22:55.917" v="102" actId="20577"/>
          <ac:spMkLst>
            <pc:docMk/>
            <pc:sldMk cId="129273116" sldId="1545"/>
            <ac:spMk id="3" creationId="{3DF6BEF5-F28A-B130-E15B-96F234EA4720}"/>
          </ac:spMkLst>
        </pc:spChg>
      </pc:sldChg>
      <pc:sldChg chg="modSp mod">
        <pc:chgData name="BYRNE Beth * HCS" userId="86f21de4-5edd-48f8-8134-b1e81b077f0a" providerId="ADAL" clId="{D3225596-23A4-4558-B8C2-93A6DB6EE4FF}" dt="2026-08-06T16:20:47.543" v="90" actId="20577"/>
        <pc:sldMkLst>
          <pc:docMk/>
          <pc:sldMk cId="1450626047" sldId="1549"/>
        </pc:sldMkLst>
        <pc:spChg chg="mod">
          <ac:chgData name="BYRNE Beth * HCS" userId="86f21de4-5edd-48f8-8134-b1e81b077f0a" providerId="ADAL" clId="{D3225596-23A4-4558-B8C2-93A6DB6EE4FF}" dt="2026-08-06T16:20:47.543" v="90" actId="20577"/>
          <ac:spMkLst>
            <pc:docMk/>
            <pc:sldMk cId="1450626047" sldId="1549"/>
            <ac:spMk id="3" creationId="{808C6EB5-CEDB-FD39-103A-A43C77A71ABD}"/>
          </ac:spMkLst>
        </pc:spChg>
      </pc:sldChg>
      <pc:sldChg chg="modSp mod">
        <pc:chgData name="BYRNE Beth * HCS" userId="86f21de4-5edd-48f8-8134-b1e81b077f0a" providerId="ADAL" clId="{D3225596-23A4-4558-B8C2-93A6DB6EE4FF}" dt="2026-08-06T16:13:57.338" v="25" actId="20577"/>
        <pc:sldMkLst>
          <pc:docMk/>
          <pc:sldMk cId="3978633593" sldId="1551"/>
        </pc:sldMkLst>
        <pc:spChg chg="mod">
          <ac:chgData name="BYRNE Beth * HCS" userId="86f21de4-5edd-48f8-8134-b1e81b077f0a" providerId="ADAL" clId="{D3225596-23A4-4558-B8C2-93A6DB6EE4FF}" dt="2026-08-06T16:13:57.338" v="25" actId="20577"/>
          <ac:spMkLst>
            <pc:docMk/>
            <pc:sldMk cId="3978633593" sldId="1551"/>
            <ac:spMk id="3" creationId="{786EE47E-34BE-4F6E-59D3-478BD3FBDD2D}"/>
          </ac:spMkLst>
        </pc:spChg>
      </pc:sldChg>
      <pc:sldChg chg="modSp mod">
        <pc:chgData name="BYRNE Beth * HCS" userId="86f21de4-5edd-48f8-8134-b1e81b077f0a" providerId="ADAL" clId="{D3225596-23A4-4558-B8C2-93A6DB6EE4FF}" dt="2026-08-06T16:19:08.913" v="80" actId="6549"/>
        <pc:sldMkLst>
          <pc:docMk/>
          <pc:sldMk cId="2106312661" sldId="1553"/>
        </pc:sldMkLst>
        <pc:spChg chg="mod">
          <ac:chgData name="BYRNE Beth * HCS" userId="86f21de4-5edd-48f8-8134-b1e81b077f0a" providerId="ADAL" clId="{D3225596-23A4-4558-B8C2-93A6DB6EE4FF}" dt="2026-08-06T16:19:08.913" v="80" actId="6549"/>
          <ac:spMkLst>
            <pc:docMk/>
            <pc:sldMk cId="2106312661" sldId="1553"/>
            <ac:spMk id="3" creationId="{E510D534-28E9-C439-2F3F-125167026EA0}"/>
          </ac:spMkLst>
        </pc:spChg>
      </pc:sldChg>
      <pc:sldChg chg="modSp mod">
        <pc:chgData name="BYRNE Beth * HCS" userId="86f21de4-5edd-48f8-8134-b1e81b077f0a" providerId="ADAL" clId="{D3225596-23A4-4558-B8C2-93A6DB6EE4FF}" dt="2026-08-06T16:19:47.714" v="89" actId="20577"/>
        <pc:sldMkLst>
          <pc:docMk/>
          <pc:sldMk cId="241839303" sldId="1556"/>
        </pc:sldMkLst>
        <pc:spChg chg="mod">
          <ac:chgData name="BYRNE Beth * HCS" userId="86f21de4-5edd-48f8-8134-b1e81b077f0a" providerId="ADAL" clId="{D3225596-23A4-4558-B8C2-93A6DB6EE4FF}" dt="2026-08-06T16:19:47.714" v="89" actId="20577"/>
          <ac:spMkLst>
            <pc:docMk/>
            <pc:sldMk cId="241839303" sldId="1556"/>
            <ac:spMk id="3" creationId="{8143DD01-C023-66FE-4DA2-76BD0389DA8E}"/>
          </ac:spMkLst>
        </pc:spChg>
      </pc:sldChg>
      <pc:sldChg chg="modSp mod">
        <pc:chgData name="BYRNE Beth * HCS" userId="86f21de4-5edd-48f8-8134-b1e81b077f0a" providerId="ADAL" clId="{D3225596-23A4-4558-B8C2-93A6DB6EE4FF}" dt="2026-08-06T16:24:36.499" v="119" actId="20577"/>
        <pc:sldMkLst>
          <pc:docMk/>
          <pc:sldMk cId="515186497" sldId="1557"/>
        </pc:sldMkLst>
        <pc:spChg chg="mod">
          <ac:chgData name="BYRNE Beth * HCS" userId="86f21de4-5edd-48f8-8134-b1e81b077f0a" providerId="ADAL" clId="{D3225596-23A4-4558-B8C2-93A6DB6EE4FF}" dt="2026-08-06T16:24:36.499" v="119" actId="20577"/>
          <ac:spMkLst>
            <pc:docMk/>
            <pc:sldMk cId="515186497" sldId="1557"/>
            <ac:spMk id="3" creationId="{CD332FC5-8B81-48E4-54CB-16A65B44C76D}"/>
          </ac:spMkLst>
        </pc:spChg>
      </pc:sldChg>
    </pc:docChg>
  </pc:docChgLst>
  <pc:docChgLst>
    <pc:chgData name="WEBER Liz * HCS" userId="S::liz.weber@hcs.oregon.gov::03de805d-0def-45cb-8f72-357cef107c8c" providerId="AD" clId="Web-{42FAFDDF-D683-9125-A715-F6D04C32C85E}"/>
    <pc:docChg chg="modSld">
      <pc:chgData name="WEBER Liz * HCS" userId="S::liz.weber@hcs.oregon.gov::03de805d-0def-45cb-8f72-357cef107c8c" providerId="AD" clId="Web-{42FAFDDF-D683-9125-A715-F6D04C32C85E}" dt="2026-08-06T15:36:54.561" v="14" actId="20577"/>
      <pc:docMkLst>
        <pc:docMk/>
      </pc:docMkLst>
      <pc:sldChg chg="modSp">
        <pc:chgData name="WEBER Liz * HCS" userId="S::liz.weber@hcs.oregon.gov::03de805d-0def-45cb-8f72-357cef107c8c" providerId="AD" clId="Web-{42FAFDDF-D683-9125-A715-F6D04C32C85E}" dt="2026-08-06T15:36:33.264" v="12" actId="20577"/>
        <pc:sldMkLst>
          <pc:docMk/>
          <pc:sldMk cId="889146650" sldId="257"/>
        </pc:sldMkLst>
        <pc:spChg chg="mod">
          <ac:chgData name="WEBER Liz * HCS" userId="S::liz.weber@hcs.oregon.gov::03de805d-0def-45cb-8f72-357cef107c8c" providerId="AD" clId="Web-{42FAFDDF-D683-9125-A715-F6D04C32C85E}" dt="2026-08-06T15:36:33.264" v="12" actId="20577"/>
          <ac:spMkLst>
            <pc:docMk/>
            <pc:sldMk cId="889146650" sldId="257"/>
            <ac:spMk id="3" creationId="{75D5D6CA-2282-5106-2643-8DFDD80623CB}"/>
          </ac:spMkLst>
        </pc:spChg>
      </pc:sldChg>
      <pc:sldChg chg="modSp">
        <pc:chgData name="WEBER Liz * HCS" userId="S::liz.weber@hcs.oregon.gov::03de805d-0def-45cb-8f72-357cef107c8c" providerId="AD" clId="Web-{42FAFDDF-D683-9125-A715-F6D04C32C85E}" dt="2026-08-06T15:36:54.561" v="14" actId="20577"/>
        <pc:sldMkLst>
          <pc:docMk/>
          <pc:sldMk cId="1228343605" sldId="258"/>
        </pc:sldMkLst>
        <pc:spChg chg="mod">
          <ac:chgData name="WEBER Liz * HCS" userId="S::liz.weber@hcs.oregon.gov::03de805d-0def-45cb-8f72-357cef107c8c" providerId="AD" clId="Web-{42FAFDDF-D683-9125-A715-F6D04C32C85E}" dt="2026-08-06T15:36:54.561" v="14" actId="20577"/>
          <ac:spMkLst>
            <pc:docMk/>
            <pc:sldMk cId="1228343605" sldId="258"/>
            <ac:spMk id="3" creationId="{BC4536FB-18A8-B28A-1706-55CDDE461788}"/>
          </ac:spMkLst>
        </pc:spChg>
      </pc:sldChg>
      <pc:sldChg chg="modSp">
        <pc:chgData name="WEBER Liz * HCS" userId="S::liz.weber@hcs.oregon.gov::03de805d-0def-45cb-8f72-357cef107c8c" providerId="AD" clId="Web-{42FAFDDF-D683-9125-A715-F6D04C32C85E}" dt="2026-08-06T15:33:51.541" v="1" actId="20577"/>
        <pc:sldMkLst>
          <pc:docMk/>
          <pc:sldMk cId="443727472" sldId="271"/>
        </pc:sldMkLst>
        <pc:spChg chg="mod">
          <ac:chgData name="WEBER Liz * HCS" userId="S::liz.weber@hcs.oregon.gov::03de805d-0def-45cb-8f72-357cef107c8c" providerId="AD" clId="Web-{42FAFDDF-D683-9125-A715-F6D04C32C85E}" dt="2026-08-06T15:33:51.541" v="1" actId="20577"/>
          <ac:spMkLst>
            <pc:docMk/>
            <pc:sldMk cId="443727472" sldId="271"/>
            <ac:spMk id="3" creationId="{854118EE-18BF-0D4F-BC7C-D6775781A93C}"/>
          </ac:spMkLst>
        </pc:spChg>
      </pc:sldChg>
      <pc:sldChg chg="modSp">
        <pc:chgData name="WEBER Liz * HCS" userId="S::liz.weber@hcs.oregon.gov::03de805d-0def-45cb-8f72-357cef107c8c" providerId="AD" clId="Web-{42FAFDDF-D683-9125-A715-F6D04C32C85E}" dt="2026-08-06T15:34:36.495" v="5" actId="20577"/>
        <pc:sldMkLst>
          <pc:docMk/>
          <pc:sldMk cId="2852445261" sldId="272"/>
        </pc:sldMkLst>
        <pc:spChg chg="mod">
          <ac:chgData name="WEBER Liz * HCS" userId="S::liz.weber@hcs.oregon.gov::03de805d-0def-45cb-8f72-357cef107c8c" providerId="AD" clId="Web-{42FAFDDF-D683-9125-A715-F6D04C32C85E}" dt="2026-08-06T15:34:36.495" v="5" actId="20577"/>
          <ac:spMkLst>
            <pc:docMk/>
            <pc:sldMk cId="2852445261" sldId="272"/>
            <ac:spMk id="3" creationId="{023F9C33-EFF3-C4BC-51E1-F14C0A3616C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76C885-202D-4121-AF0E-BC542BD49695}" type="doc">
      <dgm:prSet loTypeId="urn:microsoft.com/office/officeart/2017/3/layout/DropPinTimeline" loCatId="timeline" qsTypeId="urn:microsoft.com/office/officeart/2005/8/quickstyle/simple1" qsCatId="simple" csTypeId="urn:microsoft.com/office/officeart/2005/8/colors/accent1_2" csCatId="accent1" phldr="1"/>
      <dgm:spPr/>
      <dgm:t>
        <a:bodyPr/>
        <a:lstStyle/>
        <a:p>
          <a:endParaRPr lang="en-US"/>
        </a:p>
      </dgm:t>
    </dgm:pt>
    <dgm:pt modelId="{F242193F-4577-4A06-A15B-13F2E6F9E1DC}">
      <dgm:prSet phldrT="[Text]" phldr="0"/>
      <dgm:spPr/>
      <dgm:t>
        <a:bodyPr/>
        <a:lstStyle/>
        <a:p>
          <a:pPr>
            <a:defRPr b="1"/>
          </a:pPr>
          <a:r>
            <a:rPr lang="en-US">
              <a:latin typeface="+mn-lt"/>
            </a:rPr>
            <a:t>January 2023 - Begin to work group with tribes on funding recommendations</a:t>
          </a:r>
        </a:p>
      </dgm:t>
    </dgm:pt>
    <dgm:pt modelId="{CD560E67-2916-4709-940D-49A32CD303CD}" type="parTrans" cxnId="{01BA60B5-CC16-4989-9EDE-C3128F1EA41B}">
      <dgm:prSet/>
      <dgm:spPr/>
      <dgm:t>
        <a:bodyPr/>
        <a:lstStyle/>
        <a:p>
          <a:endParaRPr lang="en-US"/>
        </a:p>
      </dgm:t>
    </dgm:pt>
    <dgm:pt modelId="{F0A84548-1943-4C0C-BA54-9717FAF74A3F}" type="sibTrans" cxnId="{01BA60B5-CC16-4989-9EDE-C3128F1EA41B}">
      <dgm:prSet/>
      <dgm:spPr/>
      <dgm:t>
        <a:bodyPr/>
        <a:lstStyle/>
        <a:p>
          <a:endParaRPr lang="en-US"/>
        </a:p>
      </dgm:t>
    </dgm:pt>
    <dgm:pt modelId="{FACC63B8-F2C6-4D0A-9F61-AACF10843EF4}">
      <dgm:prSet phldrT="[Text]" phldr="0"/>
      <dgm:spPr/>
      <dgm:t>
        <a:bodyPr/>
        <a:lstStyle/>
        <a:p>
          <a:pPr>
            <a:defRPr b="1"/>
          </a:pPr>
          <a:r>
            <a:rPr lang="en-US">
              <a:latin typeface="+mn-lt"/>
            </a:rPr>
            <a:t>December 2023 -Recommendations given to agency leadership</a:t>
          </a:r>
        </a:p>
      </dgm:t>
    </dgm:pt>
    <dgm:pt modelId="{EFD811C7-D301-4762-A1F4-36F46AB42308}" type="parTrans" cxnId="{385F1F9A-208E-4059-881F-2CC4E0892083}">
      <dgm:prSet/>
      <dgm:spPr/>
      <dgm:t>
        <a:bodyPr/>
        <a:lstStyle/>
        <a:p>
          <a:endParaRPr lang="en-US"/>
        </a:p>
      </dgm:t>
    </dgm:pt>
    <dgm:pt modelId="{88C4C518-8394-42B1-9BBB-D82E0154E80A}" type="sibTrans" cxnId="{385F1F9A-208E-4059-881F-2CC4E0892083}">
      <dgm:prSet/>
      <dgm:spPr/>
      <dgm:t>
        <a:bodyPr/>
        <a:lstStyle/>
        <a:p>
          <a:endParaRPr lang="en-US"/>
        </a:p>
      </dgm:t>
    </dgm:pt>
    <dgm:pt modelId="{5EF934A0-04FA-4BCB-8E02-01A57124D0A3}">
      <dgm:prSet phldrT="[Text]" phldr="0"/>
      <dgm:spPr/>
      <dgm:t>
        <a:bodyPr/>
        <a:lstStyle/>
        <a:p>
          <a:pPr>
            <a:defRPr b="1"/>
          </a:pPr>
          <a:r>
            <a:rPr lang="en-US">
              <a:latin typeface="+mn-lt"/>
            </a:rPr>
            <a:t>January 2024 - THGF POP Created</a:t>
          </a:r>
        </a:p>
      </dgm:t>
    </dgm:pt>
    <dgm:pt modelId="{742931BB-8DC2-4F4F-BD12-C308E9326BDD}" type="parTrans" cxnId="{447466E1-8CD2-4AB0-B33A-E88B041255E5}">
      <dgm:prSet/>
      <dgm:spPr/>
      <dgm:t>
        <a:bodyPr/>
        <a:lstStyle/>
        <a:p>
          <a:endParaRPr lang="en-US"/>
        </a:p>
      </dgm:t>
    </dgm:pt>
    <dgm:pt modelId="{435AAB2A-ADCB-47D9-AA45-E13B8D0F2AC5}" type="sibTrans" cxnId="{447466E1-8CD2-4AB0-B33A-E88B041255E5}">
      <dgm:prSet/>
      <dgm:spPr/>
      <dgm:t>
        <a:bodyPr/>
        <a:lstStyle/>
        <a:p>
          <a:endParaRPr lang="en-US"/>
        </a:p>
      </dgm:t>
    </dgm:pt>
    <dgm:pt modelId="{B23FE4FD-932D-46DB-A7F0-34981A6A2FE1}">
      <dgm:prSet phldr="0"/>
      <dgm:spPr/>
      <dgm:t>
        <a:bodyPr/>
        <a:lstStyle/>
        <a:p>
          <a:pPr>
            <a:defRPr b="1"/>
          </a:pPr>
          <a:r>
            <a:rPr lang="en-US">
              <a:latin typeface="+mn-lt"/>
            </a:rPr>
            <a:t>August 2024 – THGF in ARB</a:t>
          </a:r>
        </a:p>
      </dgm:t>
    </dgm:pt>
    <dgm:pt modelId="{915BD586-B51D-4B6A-9FF7-335C0339DC9F}" type="parTrans" cxnId="{51FCD0B4-6C87-42AE-A492-EF1C7C0E18F4}">
      <dgm:prSet/>
      <dgm:spPr/>
      <dgm:t>
        <a:bodyPr/>
        <a:lstStyle/>
        <a:p>
          <a:endParaRPr lang="en-US"/>
        </a:p>
      </dgm:t>
    </dgm:pt>
    <dgm:pt modelId="{0D3E134C-FCB7-4469-9AA2-61FB4F9574EF}" type="sibTrans" cxnId="{51FCD0B4-6C87-42AE-A492-EF1C7C0E18F4}">
      <dgm:prSet/>
      <dgm:spPr/>
      <dgm:t>
        <a:bodyPr/>
        <a:lstStyle/>
        <a:p>
          <a:endParaRPr lang="en-US"/>
        </a:p>
      </dgm:t>
    </dgm:pt>
    <dgm:pt modelId="{408E774A-02DB-4648-8A52-1789BB2A5666}">
      <dgm:prSet phldr="0"/>
      <dgm:spPr/>
      <dgm:t>
        <a:bodyPr/>
        <a:lstStyle/>
        <a:p>
          <a:pPr>
            <a:defRPr b="1"/>
          </a:pPr>
          <a:r>
            <a:rPr lang="en-US">
              <a:latin typeface="+mn-lt"/>
              <a:cs typeface="Posterama"/>
            </a:rPr>
            <a:t>December 2024 – THGF in GRB</a:t>
          </a:r>
        </a:p>
      </dgm:t>
    </dgm:pt>
    <dgm:pt modelId="{82FA38A0-EEDE-44CB-95E3-F1DD0C635AE5}" type="parTrans" cxnId="{CE8F93E9-3940-4A6F-94A2-B309262DDC30}">
      <dgm:prSet/>
      <dgm:spPr/>
      <dgm:t>
        <a:bodyPr/>
        <a:lstStyle/>
        <a:p>
          <a:endParaRPr lang="en-US"/>
        </a:p>
      </dgm:t>
    </dgm:pt>
    <dgm:pt modelId="{7FACC5C7-B8AB-4034-A19F-81627B310587}" type="sibTrans" cxnId="{CE8F93E9-3940-4A6F-94A2-B309262DDC30}">
      <dgm:prSet/>
      <dgm:spPr/>
      <dgm:t>
        <a:bodyPr/>
        <a:lstStyle/>
        <a:p>
          <a:endParaRPr lang="en-US"/>
        </a:p>
      </dgm:t>
    </dgm:pt>
    <dgm:pt modelId="{70F4DDA6-A6AA-49ED-950C-E67B212B1C86}">
      <dgm:prSet phldr="0"/>
      <dgm:spPr/>
      <dgm:t>
        <a:bodyPr/>
        <a:lstStyle/>
        <a:p>
          <a:pPr>
            <a:defRPr b="1"/>
          </a:pPr>
          <a:r>
            <a:rPr lang="en-US">
              <a:latin typeface="+mn-lt"/>
              <a:cs typeface="Posterama"/>
            </a:rPr>
            <a:t>January 2025 – THGF is a legislative priority of Governor Kotek</a:t>
          </a:r>
        </a:p>
      </dgm:t>
    </dgm:pt>
    <dgm:pt modelId="{0AE9FDEC-4A5B-488E-B7BD-9058425B9539}" type="parTrans" cxnId="{9E36CE39-AD9E-4B22-B9F1-61CEFD63FD79}">
      <dgm:prSet/>
      <dgm:spPr/>
      <dgm:t>
        <a:bodyPr/>
        <a:lstStyle/>
        <a:p>
          <a:endParaRPr lang="en-US"/>
        </a:p>
      </dgm:t>
    </dgm:pt>
    <dgm:pt modelId="{C5607B74-C7E7-4CA6-8B67-0B265DACEAAE}" type="sibTrans" cxnId="{9E36CE39-AD9E-4B22-B9F1-61CEFD63FD79}">
      <dgm:prSet/>
      <dgm:spPr/>
      <dgm:t>
        <a:bodyPr/>
        <a:lstStyle/>
        <a:p>
          <a:endParaRPr lang="en-US"/>
        </a:p>
      </dgm:t>
    </dgm:pt>
    <dgm:pt modelId="{5090D7F1-B26A-48DF-97BF-44EA10D71B3E}">
      <dgm:prSet phldr="0"/>
      <dgm:spPr/>
      <dgm:t>
        <a:bodyPr/>
        <a:lstStyle/>
        <a:p>
          <a:pPr>
            <a:defRPr b="1"/>
          </a:pPr>
          <a:r>
            <a:rPr lang="en-US">
              <a:latin typeface="+mn-lt"/>
              <a:cs typeface="Posterama"/>
            </a:rPr>
            <a:t>February 2025 - Passes House Housing Committee and sits in Ways and Means</a:t>
          </a:r>
        </a:p>
      </dgm:t>
    </dgm:pt>
    <dgm:pt modelId="{68F8B183-FD1F-4F39-B3BE-C1759F91E4B3}" type="parTrans" cxnId="{E4AE981A-07A1-43C7-85DB-3AE0125F0908}">
      <dgm:prSet/>
      <dgm:spPr/>
      <dgm:t>
        <a:bodyPr/>
        <a:lstStyle/>
        <a:p>
          <a:endParaRPr lang="en-US"/>
        </a:p>
      </dgm:t>
    </dgm:pt>
    <dgm:pt modelId="{0EDFE304-D531-42EA-976A-999FC834FC96}" type="sibTrans" cxnId="{E4AE981A-07A1-43C7-85DB-3AE0125F0908}">
      <dgm:prSet/>
      <dgm:spPr/>
      <dgm:t>
        <a:bodyPr/>
        <a:lstStyle/>
        <a:p>
          <a:endParaRPr lang="en-US"/>
        </a:p>
      </dgm:t>
    </dgm:pt>
    <dgm:pt modelId="{57ACCE53-E20F-49AD-8216-21FA668DFB9C}">
      <dgm:prSet phldr="0"/>
      <dgm:spPr/>
      <dgm:t>
        <a:bodyPr/>
        <a:lstStyle/>
        <a:p>
          <a:pPr>
            <a:defRPr b="1"/>
          </a:pPr>
          <a:r>
            <a:rPr lang="en-US">
              <a:latin typeface="+mn-lt"/>
              <a:cs typeface="Posterama"/>
            </a:rPr>
            <a:t>June 2025 – Bills fails but program funded through budget bill HB5011</a:t>
          </a:r>
        </a:p>
      </dgm:t>
    </dgm:pt>
    <dgm:pt modelId="{95A9F3DC-1AF6-4762-A463-80C12C9E081C}" type="parTrans" cxnId="{2C436A91-0144-4E37-A677-0CF7261DDC4D}">
      <dgm:prSet/>
      <dgm:spPr/>
      <dgm:t>
        <a:bodyPr/>
        <a:lstStyle/>
        <a:p>
          <a:endParaRPr lang="en-US"/>
        </a:p>
      </dgm:t>
    </dgm:pt>
    <dgm:pt modelId="{434F505F-804C-4EBB-A0BC-EB8CCDC49E18}" type="sibTrans" cxnId="{2C436A91-0144-4E37-A677-0CF7261DDC4D}">
      <dgm:prSet/>
      <dgm:spPr/>
      <dgm:t>
        <a:bodyPr/>
        <a:lstStyle/>
        <a:p>
          <a:endParaRPr lang="en-US"/>
        </a:p>
      </dgm:t>
    </dgm:pt>
    <dgm:pt modelId="{7290A143-FCC6-4907-9E2C-ED27877AD44F}">
      <dgm:prSet phldr="0"/>
      <dgm:spPr/>
      <dgm:t>
        <a:bodyPr/>
        <a:lstStyle/>
        <a:p>
          <a:pPr>
            <a:defRPr b="1"/>
          </a:pPr>
          <a:r>
            <a:rPr lang="en-US">
              <a:latin typeface="+mn-lt"/>
              <a:cs typeface="Posterama"/>
            </a:rPr>
            <a:t>September 2025 Consultation and implementation work</a:t>
          </a:r>
        </a:p>
      </dgm:t>
    </dgm:pt>
    <dgm:pt modelId="{4D9E3FCF-69B5-4D5B-88A5-BB7E05BB6EB1}" type="parTrans" cxnId="{3C71B005-C58E-44CA-8051-4400D83A7BC6}">
      <dgm:prSet/>
      <dgm:spPr/>
      <dgm:t>
        <a:bodyPr/>
        <a:lstStyle/>
        <a:p>
          <a:endParaRPr lang="en-US"/>
        </a:p>
      </dgm:t>
    </dgm:pt>
    <dgm:pt modelId="{43056CB1-6B3C-44E8-BA94-55210AC3B4C3}" type="sibTrans" cxnId="{3C71B005-C58E-44CA-8051-4400D83A7BC6}">
      <dgm:prSet/>
      <dgm:spPr/>
      <dgm:t>
        <a:bodyPr/>
        <a:lstStyle/>
        <a:p>
          <a:endParaRPr lang="en-US"/>
        </a:p>
      </dgm:t>
    </dgm:pt>
    <dgm:pt modelId="{B55DEC66-8EFC-4CD0-BD77-E54BA0447874}">
      <dgm:prSet phldr="0"/>
      <dgm:spPr/>
      <dgm:t>
        <a:bodyPr/>
        <a:lstStyle/>
        <a:p>
          <a:pPr>
            <a:defRPr b="1"/>
          </a:pPr>
          <a:r>
            <a:rPr lang="en-US">
              <a:latin typeface="+mn-lt"/>
              <a:cs typeface="Posterama"/>
            </a:rPr>
            <a:t>February 2026 – Grant agreements and housing templates go out to the tribes</a:t>
          </a:r>
        </a:p>
      </dgm:t>
    </dgm:pt>
    <dgm:pt modelId="{E1A9FEB7-C11C-4C9E-B62E-9A13B63457D7}" type="parTrans" cxnId="{5FAC9703-9473-4507-80E4-E421A23FDFCC}">
      <dgm:prSet/>
      <dgm:spPr/>
      <dgm:t>
        <a:bodyPr/>
        <a:lstStyle/>
        <a:p>
          <a:endParaRPr lang="en-US"/>
        </a:p>
      </dgm:t>
    </dgm:pt>
    <dgm:pt modelId="{ED8E4B19-3B96-490C-96AD-CDEA4085D09C}" type="sibTrans" cxnId="{5FAC9703-9473-4507-80E4-E421A23FDFCC}">
      <dgm:prSet/>
      <dgm:spPr/>
      <dgm:t>
        <a:bodyPr/>
        <a:lstStyle/>
        <a:p>
          <a:endParaRPr lang="en-US"/>
        </a:p>
      </dgm:t>
    </dgm:pt>
    <dgm:pt modelId="{572D8ED7-98A6-42FD-935F-386B01D9C02A}">
      <dgm:prSet phldr="0"/>
      <dgm:spPr/>
      <dgm:t>
        <a:bodyPr/>
        <a:lstStyle/>
        <a:p>
          <a:pPr>
            <a:defRPr b="1"/>
          </a:pPr>
          <a:r>
            <a:rPr lang="en-US">
              <a:latin typeface="+mn-lt"/>
              <a:cs typeface="Posterama"/>
            </a:rPr>
            <a:t>March and April – Tribes begin to submit housing plans and execute grant agreements</a:t>
          </a:r>
        </a:p>
      </dgm:t>
    </dgm:pt>
    <dgm:pt modelId="{BC6C90B1-3A50-4C0D-B4D3-42C673D0CEE1}" type="parTrans" cxnId="{A0AA9A3D-D460-4699-BBDC-C63462E697BB}">
      <dgm:prSet/>
      <dgm:spPr/>
      <dgm:t>
        <a:bodyPr/>
        <a:lstStyle/>
        <a:p>
          <a:endParaRPr lang="en-US"/>
        </a:p>
      </dgm:t>
    </dgm:pt>
    <dgm:pt modelId="{6AA5C43E-69CB-4257-BF03-777607F4032C}" type="sibTrans" cxnId="{A0AA9A3D-D460-4699-BBDC-C63462E697BB}">
      <dgm:prSet/>
      <dgm:spPr/>
      <dgm:t>
        <a:bodyPr/>
        <a:lstStyle/>
        <a:p>
          <a:endParaRPr lang="en-US"/>
        </a:p>
      </dgm:t>
    </dgm:pt>
    <dgm:pt modelId="{6EF49FD6-AAAD-4F0C-B12A-BAB4A103BC09}">
      <dgm:prSet phldr="0"/>
      <dgm:spPr/>
      <dgm:t>
        <a:bodyPr/>
        <a:lstStyle/>
        <a:p>
          <a:pPr>
            <a:defRPr b="1"/>
          </a:pPr>
          <a:r>
            <a:rPr lang="en-US">
              <a:latin typeface="+mn-lt"/>
              <a:cs typeface="Posterama"/>
            </a:rPr>
            <a:t>May 2026 First tribal housing plan is fully approved and funds are dispersed</a:t>
          </a:r>
        </a:p>
      </dgm:t>
    </dgm:pt>
    <dgm:pt modelId="{94A4ACB9-377F-4E8D-9462-D68F46FFFFFB}" type="parTrans" cxnId="{1341D67A-20AF-4C26-858A-2B3BC04EAC14}">
      <dgm:prSet/>
      <dgm:spPr/>
      <dgm:t>
        <a:bodyPr/>
        <a:lstStyle/>
        <a:p>
          <a:endParaRPr lang="en-US"/>
        </a:p>
      </dgm:t>
    </dgm:pt>
    <dgm:pt modelId="{68A346ED-6F16-47B9-BC8A-8F66CEC866C8}" type="sibTrans" cxnId="{1341D67A-20AF-4C26-858A-2B3BC04EAC14}">
      <dgm:prSet/>
      <dgm:spPr/>
      <dgm:t>
        <a:bodyPr/>
        <a:lstStyle/>
        <a:p>
          <a:endParaRPr lang="en-US"/>
        </a:p>
      </dgm:t>
    </dgm:pt>
    <dgm:pt modelId="{595615F2-D789-4F76-9048-465E42DF077B}" type="pres">
      <dgm:prSet presAssocID="{5476C885-202D-4121-AF0E-BC542BD49695}" presName="root" presStyleCnt="0">
        <dgm:presLayoutVars>
          <dgm:chMax/>
          <dgm:chPref/>
          <dgm:animLvl val="lvl"/>
        </dgm:presLayoutVars>
      </dgm:prSet>
      <dgm:spPr/>
    </dgm:pt>
    <dgm:pt modelId="{6661317A-31B2-4B17-B1E5-D414FD4745B3}" type="pres">
      <dgm:prSet presAssocID="{5476C885-202D-4121-AF0E-BC542BD49695}" presName="divider" presStyleLbl="fgAcc1" presStyleIdx="0" presStyleCnt="13"/>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gm:spPr>
    </dgm:pt>
    <dgm:pt modelId="{C22FC90E-ED9C-4628-BC37-C25F10B164C7}" type="pres">
      <dgm:prSet presAssocID="{5476C885-202D-4121-AF0E-BC542BD49695}" presName="nodes" presStyleCnt="0">
        <dgm:presLayoutVars>
          <dgm:chMax/>
          <dgm:chPref/>
          <dgm:animLvl val="lvl"/>
        </dgm:presLayoutVars>
      </dgm:prSet>
      <dgm:spPr/>
    </dgm:pt>
    <dgm:pt modelId="{B9C19E0A-4619-43B3-8C93-C0B258555D0E}" type="pres">
      <dgm:prSet presAssocID="{F242193F-4577-4A06-A15B-13F2E6F9E1DC}" presName="composite" presStyleCnt="0"/>
      <dgm:spPr/>
    </dgm:pt>
    <dgm:pt modelId="{A5E0D037-2C69-4C6D-AB90-25EC97179173}" type="pres">
      <dgm:prSet presAssocID="{F242193F-4577-4A06-A15B-13F2E6F9E1DC}" presName="ConnectorPoint" presStyleLbl="lnNode1" presStyleIdx="0" presStyleCnt="12"/>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0908A25E-23CD-407C-891A-1AA4AA6F8B3E}" type="pres">
      <dgm:prSet presAssocID="{F242193F-4577-4A06-A15B-13F2E6F9E1DC}" presName="DropPinPlaceHolder" presStyleCnt="0"/>
      <dgm:spPr/>
    </dgm:pt>
    <dgm:pt modelId="{1E032E0A-590A-4AF9-999F-B7F0ACB727AA}" type="pres">
      <dgm:prSet presAssocID="{F242193F-4577-4A06-A15B-13F2E6F9E1DC}" presName="DropPin" presStyleLbl="alignNode1" presStyleIdx="0" presStyleCnt="12"/>
      <dgm:spPr/>
    </dgm:pt>
    <dgm:pt modelId="{32F9E38E-7844-431E-A99F-AAC0C4D4FFD8}" type="pres">
      <dgm:prSet presAssocID="{F242193F-4577-4A06-A15B-13F2E6F9E1DC}" presName="Ellipse" presStyleLbl="fgAcc1" presStyleIdx="1" presStyleCnt="13"/>
      <dgm:spPr>
        <a:solidFill>
          <a:schemeClr val="lt1">
            <a:alpha val="90000"/>
            <a:hueOff val="0"/>
            <a:satOff val="0"/>
            <a:lumOff val="0"/>
            <a:alphaOff val="0"/>
          </a:schemeClr>
        </a:solidFill>
        <a:ln w="12700" cap="flat" cmpd="sng" algn="ctr">
          <a:noFill/>
          <a:prstDash val="solid"/>
          <a:miter lim="800000"/>
        </a:ln>
        <a:effectLst/>
      </dgm:spPr>
    </dgm:pt>
    <dgm:pt modelId="{0D595B7C-4024-400F-AD68-8A000B3405D8}" type="pres">
      <dgm:prSet presAssocID="{F242193F-4577-4A06-A15B-13F2E6F9E1DC}" presName="L2TextContainer" presStyleLbl="revTx" presStyleIdx="0" presStyleCnt="24">
        <dgm:presLayoutVars>
          <dgm:bulletEnabled val="1"/>
        </dgm:presLayoutVars>
      </dgm:prSet>
      <dgm:spPr/>
    </dgm:pt>
    <dgm:pt modelId="{50CBED04-F9C5-4DB8-B6FF-022B1B0AC4F4}" type="pres">
      <dgm:prSet presAssocID="{F242193F-4577-4A06-A15B-13F2E6F9E1DC}" presName="L1TextContainer" presStyleLbl="revTx" presStyleIdx="1" presStyleCnt="24">
        <dgm:presLayoutVars>
          <dgm:chMax val="1"/>
          <dgm:chPref val="1"/>
          <dgm:bulletEnabled val="1"/>
        </dgm:presLayoutVars>
      </dgm:prSet>
      <dgm:spPr/>
    </dgm:pt>
    <dgm:pt modelId="{3E3EBC67-651B-433F-B369-A03DD6F530C4}" type="pres">
      <dgm:prSet presAssocID="{F242193F-4577-4A06-A15B-13F2E6F9E1DC}" presName="ConnectLine" presStyleLbl="sibTrans1D1" presStyleIdx="0" presStyleCnt="12"/>
      <dgm:spPr>
        <a:noFill/>
        <a:ln w="12700" cap="flat" cmpd="sng" algn="ctr">
          <a:solidFill>
            <a:schemeClr val="accent1">
              <a:hueOff val="0"/>
              <a:satOff val="0"/>
              <a:lumOff val="0"/>
              <a:alphaOff val="0"/>
            </a:schemeClr>
          </a:solidFill>
          <a:prstDash val="dash"/>
          <a:miter lim="800000"/>
        </a:ln>
        <a:effectLst/>
      </dgm:spPr>
    </dgm:pt>
    <dgm:pt modelId="{2EF6C6C7-3F6A-4DD4-BF1A-61598FEAF963}" type="pres">
      <dgm:prSet presAssocID="{F242193F-4577-4A06-A15B-13F2E6F9E1DC}" presName="EmptyPlaceHolder" presStyleCnt="0"/>
      <dgm:spPr/>
    </dgm:pt>
    <dgm:pt modelId="{D9CBF0CF-B9C4-47E9-9D3B-BABD36131F83}" type="pres">
      <dgm:prSet presAssocID="{F0A84548-1943-4C0C-BA54-9717FAF74A3F}" presName="spaceBetweenRectangles" presStyleCnt="0"/>
      <dgm:spPr/>
    </dgm:pt>
    <dgm:pt modelId="{D46B365E-07FF-4B7B-95E6-CD5AB13AECD8}" type="pres">
      <dgm:prSet presAssocID="{FACC63B8-F2C6-4D0A-9F61-AACF10843EF4}" presName="composite" presStyleCnt="0"/>
      <dgm:spPr/>
    </dgm:pt>
    <dgm:pt modelId="{FE74FA1A-00E5-4D4C-A669-8B6EF4284E08}" type="pres">
      <dgm:prSet presAssocID="{FACC63B8-F2C6-4D0A-9F61-AACF10843EF4}" presName="ConnectorPoint" presStyleLbl="lnNode1" presStyleIdx="1" presStyleCnt="12"/>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6B2ACDC-EE34-467B-95FA-9C8589F6B39B}" type="pres">
      <dgm:prSet presAssocID="{FACC63B8-F2C6-4D0A-9F61-AACF10843EF4}" presName="DropPinPlaceHolder" presStyleCnt="0"/>
      <dgm:spPr/>
    </dgm:pt>
    <dgm:pt modelId="{F630A64E-4DA9-4124-8FF3-6C304CC03EAC}" type="pres">
      <dgm:prSet presAssocID="{FACC63B8-F2C6-4D0A-9F61-AACF10843EF4}" presName="DropPin" presStyleLbl="alignNode1" presStyleIdx="1" presStyleCnt="12"/>
      <dgm:spPr/>
    </dgm:pt>
    <dgm:pt modelId="{85DA3846-137A-400B-BE58-27AB3E7A53DE}" type="pres">
      <dgm:prSet presAssocID="{FACC63B8-F2C6-4D0A-9F61-AACF10843EF4}" presName="Ellipse" presStyleLbl="fgAcc1" presStyleIdx="2" presStyleCnt="13"/>
      <dgm:spPr>
        <a:solidFill>
          <a:schemeClr val="lt1">
            <a:alpha val="90000"/>
            <a:hueOff val="0"/>
            <a:satOff val="0"/>
            <a:lumOff val="0"/>
            <a:alphaOff val="0"/>
          </a:schemeClr>
        </a:solidFill>
        <a:ln w="12700" cap="flat" cmpd="sng" algn="ctr">
          <a:noFill/>
          <a:prstDash val="solid"/>
          <a:miter lim="800000"/>
        </a:ln>
        <a:effectLst/>
      </dgm:spPr>
    </dgm:pt>
    <dgm:pt modelId="{2C5ADB42-0CD1-45AA-B661-8F9DD2C7AD52}" type="pres">
      <dgm:prSet presAssocID="{FACC63B8-F2C6-4D0A-9F61-AACF10843EF4}" presName="L2TextContainer" presStyleLbl="revTx" presStyleIdx="2" presStyleCnt="24">
        <dgm:presLayoutVars>
          <dgm:bulletEnabled val="1"/>
        </dgm:presLayoutVars>
      </dgm:prSet>
      <dgm:spPr/>
    </dgm:pt>
    <dgm:pt modelId="{6557AA0D-EAB6-4E50-86CE-D82A010D47FA}" type="pres">
      <dgm:prSet presAssocID="{FACC63B8-F2C6-4D0A-9F61-AACF10843EF4}" presName="L1TextContainer" presStyleLbl="revTx" presStyleIdx="3" presStyleCnt="24">
        <dgm:presLayoutVars>
          <dgm:chMax val="1"/>
          <dgm:chPref val="1"/>
          <dgm:bulletEnabled val="1"/>
        </dgm:presLayoutVars>
      </dgm:prSet>
      <dgm:spPr/>
    </dgm:pt>
    <dgm:pt modelId="{D562B8A2-E527-4644-9D8F-DF8F0FBCA676}" type="pres">
      <dgm:prSet presAssocID="{FACC63B8-F2C6-4D0A-9F61-AACF10843EF4}" presName="ConnectLine" presStyleLbl="sibTrans1D1" presStyleIdx="1" presStyleCnt="12"/>
      <dgm:spPr>
        <a:noFill/>
        <a:ln w="12700" cap="flat" cmpd="sng" algn="ctr">
          <a:solidFill>
            <a:schemeClr val="accent1">
              <a:hueOff val="0"/>
              <a:satOff val="0"/>
              <a:lumOff val="0"/>
              <a:alphaOff val="0"/>
            </a:schemeClr>
          </a:solidFill>
          <a:prstDash val="dash"/>
          <a:miter lim="800000"/>
        </a:ln>
        <a:effectLst/>
      </dgm:spPr>
    </dgm:pt>
    <dgm:pt modelId="{653D92F9-3606-4019-A108-37D3E6CF6C88}" type="pres">
      <dgm:prSet presAssocID="{FACC63B8-F2C6-4D0A-9F61-AACF10843EF4}" presName="EmptyPlaceHolder" presStyleCnt="0"/>
      <dgm:spPr/>
    </dgm:pt>
    <dgm:pt modelId="{003A5F64-4C83-41AF-A356-21B2DDA59BE6}" type="pres">
      <dgm:prSet presAssocID="{88C4C518-8394-42B1-9BBB-D82E0154E80A}" presName="spaceBetweenRectangles" presStyleCnt="0"/>
      <dgm:spPr/>
    </dgm:pt>
    <dgm:pt modelId="{8720C3A1-FA2D-410B-8CC8-A5689EEEF395}" type="pres">
      <dgm:prSet presAssocID="{5EF934A0-04FA-4BCB-8E02-01A57124D0A3}" presName="composite" presStyleCnt="0"/>
      <dgm:spPr/>
    </dgm:pt>
    <dgm:pt modelId="{5A21023D-E9A6-4B18-814A-39C9AC55FA9B}" type="pres">
      <dgm:prSet presAssocID="{5EF934A0-04FA-4BCB-8E02-01A57124D0A3}" presName="ConnectorPoint" presStyleLbl="lnNode1" presStyleIdx="2" presStyleCnt="12"/>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6BB13B26-516C-44DD-A654-00A6558A1E52}" type="pres">
      <dgm:prSet presAssocID="{5EF934A0-04FA-4BCB-8E02-01A57124D0A3}" presName="DropPinPlaceHolder" presStyleCnt="0"/>
      <dgm:spPr/>
    </dgm:pt>
    <dgm:pt modelId="{25E2BB86-7CC0-4864-90D9-7B35C58FA8B2}" type="pres">
      <dgm:prSet presAssocID="{5EF934A0-04FA-4BCB-8E02-01A57124D0A3}" presName="DropPin" presStyleLbl="alignNode1" presStyleIdx="2" presStyleCnt="12"/>
      <dgm:spPr/>
    </dgm:pt>
    <dgm:pt modelId="{23E4710B-E3BE-4B8E-960A-AE1B94495E99}" type="pres">
      <dgm:prSet presAssocID="{5EF934A0-04FA-4BCB-8E02-01A57124D0A3}" presName="Ellipse" presStyleLbl="fgAcc1" presStyleIdx="3" presStyleCnt="13"/>
      <dgm:spPr>
        <a:solidFill>
          <a:schemeClr val="lt1">
            <a:alpha val="90000"/>
            <a:hueOff val="0"/>
            <a:satOff val="0"/>
            <a:lumOff val="0"/>
            <a:alphaOff val="0"/>
          </a:schemeClr>
        </a:solidFill>
        <a:ln w="12700" cap="flat" cmpd="sng" algn="ctr">
          <a:noFill/>
          <a:prstDash val="solid"/>
          <a:miter lim="800000"/>
        </a:ln>
        <a:effectLst/>
      </dgm:spPr>
    </dgm:pt>
    <dgm:pt modelId="{CD635D16-8541-4A28-9B68-F9D41AFC0EB3}" type="pres">
      <dgm:prSet presAssocID="{5EF934A0-04FA-4BCB-8E02-01A57124D0A3}" presName="L2TextContainer" presStyleLbl="revTx" presStyleIdx="4" presStyleCnt="24">
        <dgm:presLayoutVars>
          <dgm:bulletEnabled val="1"/>
        </dgm:presLayoutVars>
      </dgm:prSet>
      <dgm:spPr/>
    </dgm:pt>
    <dgm:pt modelId="{6798077E-D8C4-451E-B15A-9AC6AB7D9A56}" type="pres">
      <dgm:prSet presAssocID="{5EF934A0-04FA-4BCB-8E02-01A57124D0A3}" presName="L1TextContainer" presStyleLbl="revTx" presStyleIdx="5" presStyleCnt="24">
        <dgm:presLayoutVars>
          <dgm:chMax val="1"/>
          <dgm:chPref val="1"/>
          <dgm:bulletEnabled val="1"/>
        </dgm:presLayoutVars>
      </dgm:prSet>
      <dgm:spPr/>
    </dgm:pt>
    <dgm:pt modelId="{600ED31B-56ED-4525-9DB9-9A7A06DE9283}" type="pres">
      <dgm:prSet presAssocID="{5EF934A0-04FA-4BCB-8E02-01A57124D0A3}" presName="ConnectLine" presStyleLbl="sibTrans1D1" presStyleIdx="2" presStyleCnt="12"/>
      <dgm:spPr>
        <a:noFill/>
        <a:ln w="12700" cap="flat" cmpd="sng" algn="ctr">
          <a:solidFill>
            <a:schemeClr val="accent1">
              <a:hueOff val="0"/>
              <a:satOff val="0"/>
              <a:lumOff val="0"/>
              <a:alphaOff val="0"/>
            </a:schemeClr>
          </a:solidFill>
          <a:prstDash val="dash"/>
          <a:miter lim="800000"/>
        </a:ln>
        <a:effectLst/>
      </dgm:spPr>
    </dgm:pt>
    <dgm:pt modelId="{EDF07ACD-4F5E-4974-8867-61A43B95D0AD}" type="pres">
      <dgm:prSet presAssocID="{5EF934A0-04FA-4BCB-8E02-01A57124D0A3}" presName="EmptyPlaceHolder" presStyleCnt="0"/>
      <dgm:spPr/>
    </dgm:pt>
    <dgm:pt modelId="{B1A6DB04-C2B2-4095-A176-6460BF424600}" type="pres">
      <dgm:prSet presAssocID="{435AAB2A-ADCB-47D9-AA45-E13B8D0F2AC5}" presName="spaceBetweenRectangles" presStyleCnt="0"/>
      <dgm:spPr/>
    </dgm:pt>
    <dgm:pt modelId="{0C6201EE-E674-444C-AA72-1BFDCF92DB58}" type="pres">
      <dgm:prSet presAssocID="{B23FE4FD-932D-46DB-A7F0-34981A6A2FE1}" presName="composite" presStyleCnt="0"/>
      <dgm:spPr/>
    </dgm:pt>
    <dgm:pt modelId="{3C48D065-9AB8-40DB-9C1B-B926A978FE62}" type="pres">
      <dgm:prSet presAssocID="{B23FE4FD-932D-46DB-A7F0-34981A6A2FE1}" presName="ConnectorPoint" presStyleLbl="lnNode1" presStyleIdx="3" presStyleCnt="12"/>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2A4CC81B-3FDF-496A-8A3B-ADEB37AC838C}" type="pres">
      <dgm:prSet presAssocID="{B23FE4FD-932D-46DB-A7F0-34981A6A2FE1}" presName="DropPinPlaceHolder" presStyleCnt="0"/>
      <dgm:spPr/>
    </dgm:pt>
    <dgm:pt modelId="{455CDC1C-6D03-4021-AF5B-8D95951CD80A}" type="pres">
      <dgm:prSet presAssocID="{B23FE4FD-932D-46DB-A7F0-34981A6A2FE1}" presName="DropPin" presStyleLbl="alignNode1" presStyleIdx="3" presStyleCnt="12"/>
      <dgm:spPr/>
    </dgm:pt>
    <dgm:pt modelId="{A08FE897-C92D-4A78-B159-FEE7BB5FCEA6}" type="pres">
      <dgm:prSet presAssocID="{B23FE4FD-932D-46DB-A7F0-34981A6A2FE1}" presName="Ellipse" presStyleLbl="fgAcc1" presStyleIdx="4" presStyleCnt="13"/>
      <dgm:spPr>
        <a:solidFill>
          <a:schemeClr val="lt1">
            <a:alpha val="90000"/>
            <a:hueOff val="0"/>
            <a:satOff val="0"/>
            <a:lumOff val="0"/>
            <a:alphaOff val="0"/>
          </a:schemeClr>
        </a:solidFill>
        <a:ln w="12700" cap="flat" cmpd="sng" algn="ctr">
          <a:noFill/>
          <a:prstDash val="solid"/>
          <a:miter lim="800000"/>
        </a:ln>
        <a:effectLst/>
      </dgm:spPr>
    </dgm:pt>
    <dgm:pt modelId="{CA2BECD2-E8D3-4F8B-A264-A58D74FC8DDD}" type="pres">
      <dgm:prSet presAssocID="{B23FE4FD-932D-46DB-A7F0-34981A6A2FE1}" presName="L2TextContainer" presStyleLbl="revTx" presStyleIdx="6" presStyleCnt="24">
        <dgm:presLayoutVars>
          <dgm:bulletEnabled val="1"/>
        </dgm:presLayoutVars>
      </dgm:prSet>
      <dgm:spPr/>
    </dgm:pt>
    <dgm:pt modelId="{74DBA535-EC04-42CA-9218-F154762CF092}" type="pres">
      <dgm:prSet presAssocID="{B23FE4FD-932D-46DB-A7F0-34981A6A2FE1}" presName="L1TextContainer" presStyleLbl="revTx" presStyleIdx="7" presStyleCnt="24">
        <dgm:presLayoutVars>
          <dgm:chMax val="1"/>
          <dgm:chPref val="1"/>
          <dgm:bulletEnabled val="1"/>
        </dgm:presLayoutVars>
      </dgm:prSet>
      <dgm:spPr/>
    </dgm:pt>
    <dgm:pt modelId="{3C427074-9DD4-4D0D-A077-06C9B693004E}" type="pres">
      <dgm:prSet presAssocID="{B23FE4FD-932D-46DB-A7F0-34981A6A2FE1}" presName="ConnectLine" presStyleLbl="sibTrans1D1" presStyleIdx="3" presStyleCnt="12"/>
      <dgm:spPr>
        <a:noFill/>
        <a:ln w="12700" cap="flat" cmpd="sng" algn="ctr">
          <a:solidFill>
            <a:schemeClr val="accent1">
              <a:hueOff val="0"/>
              <a:satOff val="0"/>
              <a:lumOff val="0"/>
              <a:alphaOff val="0"/>
            </a:schemeClr>
          </a:solidFill>
          <a:prstDash val="dash"/>
          <a:miter lim="800000"/>
        </a:ln>
        <a:effectLst/>
      </dgm:spPr>
    </dgm:pt>
    <dgm:pt modelId="{191611D8-B292-446A-91D2-48835493613D}" type="pres">
      <dgm:prSet presAssocID="{B23FE4FD-932D-46DB-A7F0-34981A6A2FE1}" presName="EmptyPlaceHolder" presStyleCnt="0"/>
      <dgm:spPr/>
    </dgm:pt>
    <dgm:pt modelId="{F527BBD8-F891-44F2-A18A-744D6D15E963}" type="pres">
      <dgm:prSet presAssocID="{0D3E134C-FCB7-4469-9AA2-61FB4F9574EF}" presName="spaceBetweenRectangles" presStyleCnt="0"/>
      <dgm:spPr/>
    </dgm:pt>
    <dgm:pt modelId="{01120D5F-E432-4730-A06F-E73BF97A0A69}" type="pres">
      <dgm:prSet presAssocID="{408E774A-02DB-4648-8A52-1789BB2A5666}" presName="composite" presStyleCnt="0"/>
      <dgm:spPr/>
    </dgm:pt>
    <dgm:pt modelId="{12C1BBBC-AA4C-49C0-B546-CA5E893ABB66}" type="pres">
      <dgm:prSet presAssocID="{408E774A-02DB-4648-8A52-1789BB2A5666}" presName="ConnectorPoint" presStyleLbl="lnNode1" presStyleIdx="4" presStyleCnt="12"/>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73A814D3-1CED-417D-A952-DF1B5F11B78B}" type="pres">
      <dgm:prSet presAssocID="{408E774A-02DB-4648-8A52-1789BB2A5666}" presName="DropPinPlaceHolder" presStyleCnt="0"/>
      <dgm:spPr/>
    </dgm:pt>
    <dgm:pt modelId="{D0EF3548-053E-413C-BEA4-D643AED9BD6C}" type="pres">
      <dgm:prSet presAssocID="{408E774A-02DB-4648-8A52-1789BB2A5666}" presName="DropPin" presStyleLbl="alignNode1" presStyleIdx="4" presStyleCnt="12"/>
      <dgm:spPr/>
    </dgm:pt>
    <dgm:pt modelId="{BA75C23E-AE5F-4706-ACF2-CBC95FA333D4}" type="pres">
      <dgm:prSet presAssocID="{408E774A-02DB-4648-8A52-1789BB2A5666}" presName="Ellipse" presStyleLbl="fgAcc1" presStyleIdx="5" presStyleCnt="13"/>
      <dgm:spPr>
        <a:solidFill>
          <a:schemeClr val="lt1">
            <a:alpha val="90000"/>
            <a:hueOff val="0"/>
            <a:satOff val="0"/>
            <a:lumOff val="0"/>
            <a:alphaOff val="0"/>
          </a:schemeClr>
        </a:solidFill>
        <a:ln w="12700" cap="flat" cmpd="sng" algn="ctr">
          <a:noFill/>
          <a:prstDash val="solid"/>
          <a:miter lim="800000"/>
        </a:ln>
        <a:effectLst/>
      </dgm:spPr>
    </dgm:pt>
    <dgm:pt modelId="{3DD7731F-791F-4485-9EE2-9A479DAEC94A}" type="pres">
      <dgm:prSet presAssocID="{408E774A-02DB-4648-8A52-1789BB2A5666}" presName="L2TextContainer" presStyleLbl="revTx" presStyleIdx="8" presStyleCnt="24">
        <dgm:presLayoutVars>
          <dgm:bulletEnabled val="1"/>
        </dgm:presLayoutVars>
      </dgm:prSet>
      <dgm:spPr/>
    </dgm:pt>
    <dgm:pt modelId="{9C7DC798-E222-4B38-87DF-FEDAAB467B9B}" type="pres">
      <dgm:prSet presAssocID="{408E774A-02DB-4648-8A52-1789BB2A5666}" presName="L1TextContainer" presStyleLbl="revTx" presStyleIdx="9" presStyleCnt="24">
        <dgm:presLayoutVars>
          <dgm:chMax val="1"/>
          <dgm:chPref val="1"/>
          <dgm:bulletEnabled val="1"/>
        </dgm:presLayoutVars>
      </dgm:prSet>
      <dgm:spPr/>
    </dgm:pt>
    <dgm:pt modelId="{15DA9212-1F4B-4078-AE2F-34EFE2DCAC3E}" type="pres">
      <dgm:prSet presAssocID="{408E774A-02DB-4648-8A52-1789BB2A5666}" presName="ConnectLine" presStyleLbl="sibTrans1D1" presStyleIdx="4" presStyleCnt="12"/>
      <dgm:spPr>
        <a:noFill/>
        <a:ln w="12700" cap="flat" cmpd="sng" algn="ctr">
          <a:solidFill>
            <a:schemeClr val="accent1">
              <a:hueOff val="0"/>
              <a:satOff val="0"/>
              <a:lumOff val="0"/>
              <a:alphaOff val="0"/>
            </a:schemeClr>
          </a:solidFill>
          <a:prstDash val="dash"/>
          <a:miter lim="800000"/>
        </a:ln>
        <a:effectLst/>
      </dgm:spPr>
    </dgm:pt>
    <dgm:pt modelId="{F16CEE69-88ED-41FA-99F7-F8AF01A21660}" type="pres">
      <dgm:prSet presAssocID="{408E774A-02DB-4648-8A52-1789BB2A5666}" presName="EmptyPlaceHolder" presStyleCnt="0"/>
      <dgm:spPr/>
    </dgm:pt>
    <dgm:pt modelId="{EF0FFD47-57E1-4CD6-A21D-A23F07286C19}" type="pres">
      <dgm:prSet presAssocID="{7FACC5C7-B8AB-4034-A19F-81627B310587}" presName="spaceBetweenRectangles" presStyleCnt="0"/>
      <dgm:spPr/>
    </dgm:pt>
    <dgm:pt modelId="{37644351-1337-44B5-8842-2A26D3D84754}" type="pres">
      <dgm:prSet presAssocID="{70F4DDA6-A6AA-49ED-950C-E67B212B1C86}" presName="composite" presStyleCnt="0"/>
      <dgm:spPr/>
    </dgm:pt>
    <dgm:pt modelId="{452EBE5B-AE8A-4897-9E5C-C5E8A2AED8B7}" type="pres">
      <dgm:prSet presAssocID="{70F4DDA6-A6AA-49ED-950C-E67B212B1C86}" presName="ConnectorPoint" presStyleLbl="lnNode1" presStyleIdx="5" presStyleCnt="12"/>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CC266FD2-B2BF-4C18-8FAD-1C15A132C708}" type="pres">
      <dgm:prSet presAssocID="{70F4DDA6-A6AA-49ED-950C-E67B212B1C86}" presName="DropPinPlaceHolder" presStyleCnt="0"/>
      <dgm:spPr/>
    </dgm:pt>
    <dgm:pt modelId="{A36EEE57-5BAD-4249-9FA0-5211D046FED7}" type="pres">
      <dgm:prSet presAssocID="{70F4DDA6-A6AA-49ED-950C-E67B212B1C86}" presName="DropPin" presStyleLbl="alignNode1" presStyleIdx="5" presStyleCnt="12"/>
      <dgm:spPr/>
    </dgm:pt>
    <dgm:pt modelId="{20D0219E-40E9-4FFD-8699-80432652C782}" type="pres">
      <dgm:prSet presAssocID="{70F4DDA6-A6AA-49ED-950C-E67B212B1C86}" presName="Ellipse" presStyleLbl="fgAcc1" presStyleIdx="6" presStyleCnt="13"/>
      <dgm:spPr>
        <a:solidFill>
          <a:schemeClr val="lt1">
            <a:alpha val="90000"/>
            <a:hueOff val="0"/>
            <a:satOff val="0"/>
            <a:lumOff val="0"/>
            <a:alphaOff val="0"/>
          </a:schemeClr>
        </a:solidFill>
        <a:ln w="12700" cap="flat" cmpd="sng" algn="ctr">
          <a:noFill/>
          <a:prstDash val="solid"/>
          <a:miter lim="800000"/>
        </a:ln>
        <a:effectLst/>
      </dgm:spPr>
    </dgm:pt>
    <dgm:pt modelId="{7795497C-6EDC-4541-BBDE-933A2428B3F4}" type="pres">
      <dgm:prSet presAssocID="{70F4DDA6-A6AA-49ED-950C-E67B212B1C86}" presName="L2TextContainer" presStyleLbl="revTx" presStyleIdx="10" presStyleCnt="24">
        <dgm:presLayoutVars>
          <dgm:bulletEnabled val="1"/>
        </dgm:presLayoutVars>
      </dgm:prSet>
      <dgm:spPr/>
    </dgm:pt>
    <dgm:pt modelId="{B91CE603-C75C-40D9-B0B3-00CC66F69C25}" type="pres">
      <dgm:prSet presAssocID="{70F4DDA6-A6AA-49ED-950C-E67B212B1C86}" presName="L1TextContainer" presStyleLbl="revTx" presStyleIdx="11" presStyleCnt="24">
        <dgm:presLayoutVars>
          <dgm:chMax val="1"/>
          <dgm:chPref val="1"/>
          <dgm:bulletEnabled val="1"/>
        </dgm:presLayoutVars>
      </dgm:prSet>
      <dgm:spPr/>
    </dgm:pt>
    <dgm:pt modelId="{12F66097-D295-48E6-A51C-45B6BDE93E90}" type="pres">
      <dgm:prSet presAssocID="{70F4DDA6-A6AA-49ED-950C-E67B212B1C86}" presName="ConnectLine" presStyleLbl="sibTrans1D1" presStyleIdx="5" presStyleCnt="12"/>
      <dgm:spPr>
        <a:noFill/>
        <a:ln w="12700" cap="flat" cmpd="sng" algn="ctr">
          <a:solidFill>
            <a:schemeClr val="accent1">
              <a:hueOff val="0"/>
              <a:satOff val="0"/>
              <a:lumOff val="0"/>
              <a:alphaOff val="0"/>
            </a:schemeClr>
          </a:solidFill>
          <a:prstDash val="dash"/>
          <a:miter lim="800000"/>
        </a:ln>
        <a:effectLst/>
      </dgm:spPr>
    </dgm:pt>
    <dgm:pt modelId="{06C929E0-2C95-49AE-8056-66B9354F698E}" type="pres">
      <dgm:prSet presAssocID="{70F4DDA6-A6AA-49ED-950C-E67B212B1C86}" presName="EmptyPlaceHolder" presStyleCnt="0"/>
      <dgm:spPr/>
    </dgm:pt>
    <dgm:pt modelId="{69D5075F-3CF5-4AA6-84DA-6214D2AB61C1}" type="pres">
      <dgm:prSet presAssocID="{C5607B74-C7E7-4CA6-8B67-0B265DACEAAE}" presName="spaceBetweenRectangles" presStyleCnt="0"/>
      <dgm:spPr/>
    </dgm:pt>
    <dgm:pt modelId="{15A33357-36C5-492E-80ED-3F94BA54B8C3}" type="pres">
      <dgm:prSet presAssocID="{5090D7F1-B26A-48DF-97BF-44EA10D71B3E}" presName="composite" presStyleCnt="0"/>
      <dgm:spPr/>
    </dgm:pt>
    <dgm:pt modelId="{6E92F10A-2294-424D-B6C9-9876BBECF4A8}" type="pres">
      <dgm:prSet presAssocID="{5090D7F1-B26A-48DF-97BF-44EA10D71B3E}" presName="ConnectorPoint" presStyleLbl="lnNode1" presStyleIdx="6" presStyleCnt="12"/>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1B4A102F-A1AE-42CB-9E34-3681D5F524DE}" type="pres">
      <dgm:prSet presAssocID="{5090D7F1-B26A-48DF-97BF-44EA10D71B3E}" presName="DropPinPlaceHolder" presStyleCnt="0"/>
      <dgm:spPr/>
    </dgm:pt>
    <dgm:pt modelId="{3985CA6E-B06F-4955-BF45-4751E2BCCEFA}" type="pres">
      <dgm:prSet presAssocID="{5090D7F1-B26A-48DF-97BF-44EA10D71B3E}" presName="DropPin" presStyleLbl="alignNode1" presStyleIdx="6" presStyleCnt="12"/>
      <dgm:spPr/>
    </dgm:pt>
    <dgm:pt modelId="{9014013F-7120-41DB-831C-3F688CB26577}" type="pres">
      <dgm:prSet presAssocID="{5090D7F1-B26A-48DF-97BF-44EA10D71B3E}" presName="Ellipse" presStyleLbl="fgAcc1" presStyleIdx="7" presStyleCnt="13"/>
      <dgm:spPr>
        <a:solidFill>
          <a:schemeClr val="lt1">
            <a:alpha val="90000"/>
            <a:hueOff val="0"/>
            <a:satOff val="0"/>
            <a:lumOff val="0"/>
            <a:alphaOff val="0"/>
          </a:schemeClr>
        </a:solidFill>
        <a:ln w="12700" cap="flat" cmpd="sng" algn="ctr">
          <a:noFill/>
          <a:prstDash val="solid"/>
          <a:miter lim="800000"/>
        </a:ln>
        <a:effectLst/>
      </dgm:spPr>
    </dgm:pt>
    <dgm:pt modelId="{0AF5599F-08EC-47B9-B643-715B80B825C4}" type="pres">
      <dgm:prSet presAssocID="{5090D7F1-B26A-48DF-97BF-44EA10D71B3E}" presName="L2TextContainer" presStyleLbl="revTx" presStyleIdx="12" presStyleCnt="24">
        <dgm:presLayoutVars>
          <dgm:bulletEnabled val="1"/>
        </dgm:presLayoutVars>
      </dgm:prSet>
      <dgm:spPr/>
    </dgm:pt>
    <dgm:pt modelId="{0BBFA3AA-9029-4D56-B4AA-EF4371E469DD}" type="pres">
      <dgm:prSet presAssocID="{5090D7F1-B26A-48DF-97BF-44EA10D71B3E}" presName="L1TextContainer" presStyleLbl="revTx" presStyleIdx="13" presStyleCnt="24">
        <dgm:presLayoutVars>
          <dgm:chMax val="1"/>
          <dgm:chPref val="1"/>
          <dgm:bulletEnabled val="1"/>
        </dgm:presLayoutVars>
      </dgm:prSet>
      <dgm:spPr/>
    </dgm:pt>
    <dgm:pt modelId="{C86B5AB4-1FFF-419F-B8EA-93CD583D3B39}" type="pres">
      <dgm:prSet presAssocID="{5090D7F1-B26A-48DF-97BF-44EA10D71B3E}" presName="ConnectLine" presStyleLbl="sibTrans1D1" presStyleIdx="6" presStyleCnt="12"/>
      <dgm:spPr>
        <a:noFill/>
        <a:ln w="12700" cap="flat" cmpd="sng" algn="ctr">
          <a:solidFill>
            <a:schemeClr val="accent1">
              <a:hueOff val="0"/>
              <a:satOff val="0"/>
              <a:lumOff val="0"/>
              <a:alphaOff val="0"/>
            </a:schemeClr>
          </a:solidFill>
          <a:prstDash val="dash"/>
          <a:miter lim="800000"/>
        </a:ln>
        <a:effectLst/>
      </dgm:spPr>
    </dgm:pt>
    <dgm:pt modelId="{5FAC22BE-6D31-425C-8127-1593584D36CE}" type="pres">
      <dgm:prSet presAssocID="{5090D7F1-B26A-48DF-97BF-44EA10D71B3E}" presName="EmptyPlaceHolder" presStyleCnt="0"/>
      <dgm:spPr/>
    </dgm:pt>
    <dgm:pt modelId="{4B5C2857-B815-48F2-85F1-43155DCAC4C2}" type="pres">
      <dgm:prSet presAssocID="{0EDFE304-D531-42EA-976A-999FC834FC96}" presName="spaceBetweenRectangles" presStyleCnt="0"/>
      <dgm:spPr/>
    </dgm:pt>
    <dgm:pt modelId="{49A94FCD-DB21-464A-879B-E1DCE14E85D2}" type="pres">
      <dgm:prSet presAssocID="{57ACCE53-E20F-49AD-8216-21FA668DFB9C}" presName="composite" presStyleCnt="0"/>
      <dgm:spPr/>
    </dgm:pt>
    <dgm:pt modelId="{13D1B832-CE25-4B27-A66F-A9DFC13BA265}" type="pres">
      <dgm:prSet presAssocID="{57ACCE53-E20F-49AD-8216-21FA668DFB9C}" presName="ConnectorPoint" presStyleLbl="lnNode1" presStyleIdx="7" presStyleCnt="12"/>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CE8F274E-8A43-4C65-A2AF-51AE8B4A8C2A}" type="pres">
      <dgm:prSet presAssocID="{57ACCE53-E20F-49AD-8216-21FA668DFB9C}" presName="DropPinPlaceHolder" presStyleCnt="0"/>
      <dgm:spPr/>
    </dgm:pt>
    <dgm:pt modelId="{CF07FBF3-A9D1-459C-93C6-0C3A55F66FE1}" type="pres">
      <dgm:prSet presAssocID="{57ACCE53-E20F-49AD-8216-21FA668DFB9C}" presName="DropPin" presStyleLbl="alignNode1" presStyleIdx="7" presStyleCnt="12"/>
      <dgm:spPr/>
    </dgm:pt>
    <dgm:pt modelId="{ED735E6E-006D-412D-AE96-DDAA3F5CA8FC}" type="pres">
      <dgm:prSet presAssocID="{57ACCE53-E20F-49AD-8216-21FA668DFB9C}" presName="Ellipse" presStyleLbl="fgAcc1" presStyleIdx="8" presStyleCnt="13"/>
      <dgm:spPr>
        <a:solidFill>
          <a:schemeClr val="lt1">
            <a:alpha val="90000"/>
            <a:hueOff val="0"/>
            <a:satOff val="0"/>
            <a:lumOff val="0"/>
            <a:alphaOff val="0"/>
          </a:schemeClr>
        </a:solidFill>
        <a:ln w="12700" cap="flat" cmpd="sng" algn="ctr">
          <a:noFill/>
          <a:prstDash val="solid"/>
          <a:miter lim="800000"/>
        </a:ln>
        <a:effectLst/>
      </dgm:spPr>
    </dgm:pt>
    <dgm:pt modelId="{DD0A0751-F358-4691-8CD1-6AB681C5BAD9}" type="pres">
      <dgm:prSet presAssocID="{57ACCE53-E20F-49AD-8216-21FA668DFB9C}" presName="L2TextContainer" presStyleLbl="revTx" presStyleIdx="14" presStyleCnt="24">
        <dgm:presLayoutVars>
          <dgm:bulletEnabled val="1"/>
        </dgm:presLayoutVars>
      </dgm:prSet>
      <dgm:spPr/>
    </dgm:pt>
    <dgm:pt modelId="{1A87B00F-54D8-4C04-9725-307FB71F7E30}" type="pres">
      <dgm:prSet presAssocID="{57ACCE53-E20F-49AD-8216-21FA668DFB9C}" presName="L1TextContainer" presStyleLbl="revTx" presStyleIdx="15" presStyleCnt="24">
        <dgm:presLayoutVars>
          <dgm:chMax val="1"/>
          <dgm:chPref val="1"/>
          <dgm:bulletEnabled val="1"/>
        </dgm:presLayoutVars>
      </dgm:prSet>
      <dgm:spPr/>
    </dgm:pt>
    <dgm:pt modelId="{2B1E98C3-F886-4AB8-9E62-B0FC5560FD5A}" type="pres">
      <dgm:prSet presAssocID="{57ACCE53-E20F-49AD-8216-21FA668DFB9C}" presName="ConnectLine" presStyleLbl="sibTrans1D1" presStyleIdx="7" presStyleCnt="12"/>
      <dgm:spPr>
        <a:noFill/>
        <a:ln w="12700" cap="flat" cmpd="sng" algn="ctr">
          <a:solidFill>
            <a:schemeClr val="accent1">
              <a:hueOff val="0"/>
              <a:satOff val="0"/>
              <a:lumOff val="0"/>
              <a:alphaOff val="0"/>
            </a:schemeClr>
          </a:solidFill>
          <a:prstDash val="dash"/>
          <a:miter lim="800000"/>
        </a:ln>
        <a:effectLst/>
      </dgm:spPr>
    </dgm:pt>
    <dgm:pt modelId="{F432FD58-8714-43C1-9631-D69D4F7947F8}" type="pres">
      <dgm:prSet presAssocID="{57ACCE53-E20F-49AD-8216-21FA668DFB9C}" presName="EmptyPlaceHolder" presStyleCnt="0"/>
      <dgm:spPr/>
    </dgm:pt>
    <dgm:pt modelId="{1A735C6F-432F-4068-B785-6219F01C8726}" type="pres">
      <dgm:prSet presAssocID="{434F505F-804C-4EBB-A0BC-EB8CCDC49E18}" presName="spaceBetweenRectangles" presStyleCnt="0"/>
      <dgm:spPr/>
    </dgm:pt>
    <dgm:pt modelId="{E587C8D8-9E84-4804-8240-C421B0D97F07}" type="pres">
      <dgm:prSet presAssocID="{7290A143-FCC6-4907-9E2C-ED27877AD44F}" presName="composite" presStyleCnt="0"/>
      <dgm:spPr/>
    </dgm:pt>
    <dgm:pt modelId="{97E3E567-7AA2-4EF7-A546-5ED087F29224}" type="pres">
      <dgm:prSet presAssocID="{7290A143-FCC6-4907-9E2C-ED27877AD44F}" presName="ConnectorPoint" presStyleLbl="lnNode1" presStyleIdx="8" presStyleCnt="12"/>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077AB0D-E066-4B8F-9D66-18259B41765B}" type="pres">
      <dgm:prSet presAssocID="{7290A143-FCC6-4907-9E2C-ED27877AD44F}" presName="DropPinPlaceHolder" presStyleCnt="0"/>
      <dgm:spPr/>
    </dgm:pt>
    <dgm:pt modelId="{A4519919-261D-40A7-A8CA-0243087178E7}" type="pres">
      <dgm:prSet presAssocID="{7290A143-FCC6-4907-9E2C-ED27877AD44F}" presName="DropPin" presStyleLbl="alignNode1" presStyleIdx="8" presStyleCnt="12"/>
      <dgm:spPr/>
    </dgm:pt>
    <dgm:pt modelId="{258CA119-3000-4561-91C3-3B6A1A56BD18}" type="pres">
      <dgm:prSet presAssocID="{7290A143-FCC6-4907-9E2C-ED27877AD44F}" presName="Ellipse" presStyleLbl="fgAcc1" presStyleIdx="9" presStyleCnt="13"/>
      <dgm:spPr>
        <a:solidFill>
          <a:schemeClr val="lt1">
            <a:alpha val="90000"/>
            <a:hueOff val="0"/>
            <a:satOff val="0"/>
            <a:lumOff val="0"/>
            <a:alphaOff val="0"/>
          </a:schemeClr>
        </a:solidFill>
        <a:ln w="12700" cap="flat" cmpd="sng" algn="ctr">
          <a:noFill/>
          <a:prstDash val="solid"/>
          <a:miter lim="800000"/>
        </a:ln>
        <a:effectLst/>
      </dgm:spPr>
    </dgm:pt>
    <dgm:pt modelId="{717A446C-6E11-45A3-B954-BE57627CFC46}" type="pres">
      <dgm:prSet presAssocID="{7290A143-FCC6-4907-9E2C-ED27877AD44F}" presName="L2TextContainer" presStyleLbl="revTx" presStyleIdx="16" presStyleCnt="24">
        <dgm:presLayoutVars>
          <dgm:bulletEnabled val="1"/>
        </dgm:presLayoutVars>
      </dgm:prSet>
      <dgm:spPr/>
    </dgm:pt>
    <dgm:pt modelId="{3AE1A162-3DFE-4F8D-83CA-63D01BBC3443}" type="pres">
      <dgm:prSet presAssocID="{7290A143-FCC6-4907-9E2C-ED27877AD44F}" presName="L1TextContainer" presStyleLbl="revTx" presStyleIdx="17" presStyleCnt="24">
        <dgm:presLayoutVars>
          <dgm:chMax val="1"/>
          <dgm:chPref val="1"/>
          <dgm:bulletEnabled val="1"/>
        </dgm:presLayoutVars>
      </dgm:prSet>
      <dgm:spPr/>
    </dgm:pt>
    <dgm:pt modelId="{3AE047DB-541D-4E26-B50F-52AFAC0D463A}" type="pres">
      <dgm:prSet presAssocID="{7290A143-FCC6-4907-9E2C-ED27877AD44F}" presName="ConnectLine" presStyleLbl="sibTrans1D1" presStyleIdx="8" presStyleCnt="12"/>
      <dgm:spPr>
        <a:noFill/>
        <a:ln w="12700" cap="flat" cmpd="sng" algn="ctr">
          <a:solidFill>
            <a:schemeClr val="accent1">
              <a:hueOff val="0"/>
              <a:satOff val="0"/>
              <a:lumOff val="0"/>
              <a:alphaOff val="0"/>
            </a:schemeClr>
          </a:solidFill>
          <a:prstDash val="dash"/>
          <a:miter lim="800000"/>
        </a:ln>
        <a:effectLst/>
      </dgm:spPr>
    </dgm:pt>
    <dgm:pt modelId="{E3742E31-3F56-4A09-9964-23FED77ED632}" type="pres">
      <dgm:prSet presAssocID="{7290A143-FCC6-4907-9E2C-ED27877AD44F}" presName="EmptyPlaceHolder" presStyleCnt="0"/>
      <dgm:spPr/>
    </dgm:pt>
    <dgm:pt modelId="{A20E921A-4358-4F67-B6FA-2CE4A32E9478}" type="pres">
      <dgm:prSet presAssocID="{43056CB1-6B3C-44E8-BA94-55210AC3B4C3}" presName="spaceBetweenRectangles" presStyleCnt="0"/>
      <dgm:spPr/>
    </dgm:pt>
    <dgm:pt modelId="{496548D4-3ABF-41C7-9F14-80AC04AB44C0}" type="pres">
      <dgm:prSet presAssocID="{B55DEC66-8EFC-4CD0-BD77-E54BA0447874}" presName="composite" presStyleCnt="0"/>
      <dgm:spPr/>
    </dgm:pt>
    <dgm:pt modelId="{D163473C-B6A1-4799-BABB-E2F1279CA948}" type="pres">
      <dgm:prSet presAssocID="{B55DEC66-8EFC-4CD0-BD77-E54BA0447874}" presName="ConnectorPoint" presStyleLbl="lnNode1" presStyleIdx="9" presStyleCnt="12"/>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566F7C46-1821-468F-AD84-E73B5A03EB51}" type="pres">
      <dgm:prSet presAssocID="{B55DEC66-8EFC-4CD0-BD77-E54BA0447874}" presName="DropPinPlaceHolder" presStyleCnt="0"/>
      <dgm:spPr/>
    </dgm:pt>
    <dgm:pt modelId="{19D848E1-A446-46C6-A024-F94FA73A91A0}" type="pres">
      <dgm:prSet presAssocID="{B55DEC66-8EFC-4CD0-BD77-E54BA0447874}" presName="DropPin" presStyleLbl="alignNode1" presStyleIdx="9" presStyleCnt="12"/>
      <dgm:spPr/>
    </dgm:pt>
    <dgm:pt modelId="{8C0A60D2-74A3-4BE5-AA0C-365A7F15EAE4}" type="pres">
      <dgm:prSet presAssocID="{B55DEC66-8EFC-4CD0-BD77-E54BA0447874}" presName="Ellipse" presStyleLbl="fgAcc1" presStyleIdx="10" presStyleCnt="13"/>
      <dgm:spPr>
        <a:solidFill>
          <a:schemeClr val="lt1">
            <a:alpha val="90000"/>
            <a:hueOff val="0"/>
            <a:satOff val="0"/>
            <a:lumOff val="0"/>
            <a:alphaOff val="0"/>
          </a:schemeClr>
        </a:solidFill>
        <a:ln w="12700" cap="flat" cmpd="sng" algn="ctr">
          <a:noFill/>
          <a:prstDash val="solid"/>
          <a:miter lim="800000"/>
        </a:ln>
        <a:effectLst/>
      </dgm:spPr>
    </dgm:pt>
    <dgm:pt modelId="{B334BCA0-A40D-4108-9F77-DB5BC70FC7EB}" type="pres">
      <dgm:prSet presAssocID="{B55DEC66-8EFC-4CD0-BD77-E54BA0447874}" presName="L2TextContainer" presStyleLbl="revTx" presStyleIdx="18" presStyleCnt="24">
        <dgm:presLayoutVars>
          <dgm:bulletEnabled val="1"/>
        </dgm:presLayoutVars>
      </dgm:prSet>
      <dgm:spPr/>
    </dgm:pt>
    <dgm:pt modelId="{96775B45-047E-40E9-A1ED-D39B9247510A}" type="pres">
      <dgm:prSet presAssocID="{B55DEC66-8EFC-4CD0-BD77-E54BA0447874}" presName="L1TextContainer" presStyleLbl="revTx" presStyleIdx="19" presStyleCnt="24">
        <dgm:presLayoutVars>
          <dgm:chMax val="1"/>
          <dgm:chPref val="1"/>
          <dgm:bulletEnabled val="1"/>
        </dgm:presLayoutVars>
      </dgm:prSet>
      <dgm:spPr/>
    </dgm:pt>
    <dgm:pt modelId="{DE607BF9-5A6D-47F6-B91C-5FECA5EDA723}" type="pres">
      <dgm:prSet presAssocID="{B55DEC66-8EFC-4CD0-BD77-E54BA0447874}" presName="ConnectLine" presStyleLbl="sibTrans1D1" presStyleIdx="9" presStyleCnt="12"/>
      <dgm:spPr>
        <a:noFill/>
        <a:ln w="12700" cap="flat" cmpd="sng" algn="ctr">
          <a:solidFill>
            <a:schemeClr val="accent1">
              <a:hueOff val="0"/>
              <a:satOff val="0"/>
              <a:lumOff val="0"/>
              <a:alphaOff val="0"/>
            </a:schemeClr>
          </a:solidFill>
          <a:prstDash val="dash"/>
          <a:miter lim="800000"/>
        </a:ln>
        <a:effectLst/>
      </dgm:spPr>
    </dgm:pt>
    <dgm:pt modelId="{F07A5CE5-12AE-470B-8878-74D3EBA93440}" type="pres">
      <dgm:prSet presAssocID="{B55DEC66-8EFC-4CD0-BD77-E54BA0447874}" presName="EmptyPlaceHolder" presStyleCnt="0"/>
      <dgm:spPr/>
    </dgm:pt>
    <dgm:pt modelId="{4DE4FCF3-EE41-42D8-BE7C-DF4F6A4BD062}" type="pres">
      <dgm:prSet presAssocID="{ED8E4B19-3B96-490C-96AD-CDEA4085D09C}" presName="spaceBetweenRectangles" presStyleCnt="0"/>
      <dgm:spPr/>
    </dgm:pt>
    <dgm:pt modelId="{20C425DC-4349-49AE-B6C4-394334757D53}" type="pres">
      <dgm:prSet presAssocID="{572D8ED7-98A6-42FD-935F-386B01D9C02A}" presName="composite" presStyleCnt="0"/>
      <dgm:spPr/>
    </dgm:pt>
    <dgm:pt modelId="{9203FBA3-4A79-4C66-B919-0F9E555469B6}" type="pres">
      <dgm:prSet presAssocID="{572D8ED7-98A6-42FD-935F-386B01D9C02A}" presName="ConnectorPoint" presStyleLbl="lnNode1" presStyleIdx="10" presStyleCnt="12"/>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FD521943-E1A4-4F4B-9803-405DC95C849A}" type="pres">
      <dgm:prSet presAssocID="{572D8ED7-98A6-42FD-935F-386B01D9C02A}" presName="DropPinPlaceHolder" presStyleCnt="0"/>
      <dgm:spPr/>
    </dgm:pt>
    <dgm:pt modelId="{AB1470C7-BBA1-4294-86F6-1FF15B175E7B}" type="pres">
      <dgm:prSet presAssocID="{572D8ED7-98A6-42FD-935F-386B01D9C02A}" presName="DropPin" presStyleLbl="alignNode1" presStyleIdx="10" presStyleCnt="12"/>
      <dgm:spPr/>
    </dgm:pt>
    <dgm:pt modelId="{D4F0BE08-FD71-4EE7-864F-45866AE7CC8E}" type="pres">
      <dgm:prSet presAssocID="{572D8ED7-98A6-42FD-935F-386B01D9C02A}" presName="Ellipse" presStyleLbl="fgAcc1" presStyleIdx="11" presStyleCnt="13"/>
      <dgm:spPr>
        <a:solidFill>
          <a:schemeClr val="lt1">
            <a:alpha val="90000"/>
            <a:hueOff val="0"/>
            <a:satOff val="0"/>
            <a:lumOff val="0"/>
            <a:alphaOff val="0"/>
          </a:schemeClr>
        </a:solidFill>
        <a:ln w="12700" cap="flat" cmpd="sng" algn="ctr">
          <a:noFill/>
          <a:prstDash val="solid"/>
          <a:miter lim="800000"/>
        </a:ln>
        <a:effectLst/>
      </dgm:spPr>
    </dgm:pt>
    <dgm:pt modelId="{1F4FF7F4-26EB-42F4-95B6-1BA913A599B5}" type="pres">
      <dgm:prSet presAssocID="{572D8ED7-98A6-42FD-935F-386B01D9C02A}" presName="L2TextContainer" presStyleLbl="revTx" presStyleIdx="20" presStyleCnt="24">
        <dgm:presLayoutVars>
          <dgm:bulletEnabled val="1"/>
        </dgm:presLayoutVars>
      </dgm:prSet>
      <dgm:spPr/>
    </dgm:pt>
    <dgm:pt modelId="{7BB9DBDA-4879-4B0C-B7EE-887BB1D15CB0}" type="pres">
      <dgm:prSet presAssocID="{572D8ED7-98A6-42FD-935F-386B01D9C02A}" presName="L1TextContainer" presStyleLbl="revTx" presStyleIdx="21" presStyleCnt="24">
        <dgm:presLayoutVars>
          <dgm:chMax val="1"/>
          <dgm:chPref val="1"/>
          <dgm:bulletEnabled val="1"/>
        </dgm:presLayoutVars>
      </dgm:prSet>
      <dgm:spPr/>
    </dgm:pt>
    <dgm:pt modelId="{07612DC7-6DF7-4142-92AC-AAB58058421F}" type="pres">
      <dgm:prSet presAssocID="{572D8ED7-98A6-42FD-935F-386B01D9C02A}" presName="ConnectLine" presStyleLbl="sibTrans1D1" presStyleIdx="10" presStyleCnt="12"/>
      <dgm:spPr>
        <a:noFill/>
        <a:ln w="12700" cap="flat" cmpd="sng" algn="ctr">
          <a:solidFill>
            <a:schemeClr val="accent1">
              <a:hueOff val="0"/>
              <a:satOff val="0"/>
              <a:lumOff val="0"/>
              <a:alphaOff val="0"/>
            </a:schemeClr>
          </a:solidFill>
          <a:prstDash val="dash"/>
          <a:miter lim="800000"/>
        </a:ln>
        <a:effectLst/>
      </dgm:spPr>
    </dgm:pt>
    <dgm:pt modelId="{FDCAFDD4-A833-41A2-AD70-0C923686ED7A}" type="pres">
      <dgm:prSet presAssocID="{572D8ED7-98A6-42FD-935F-386B01D9C02A}" presName="EmptyPlaceHolder" presStyleCnt="0"/>
      <dgm:spPr/>
    </dgm:pt>
    <dgm:pt modelId="{A3119F99-6B78-44F4-8889-6ECC6A718027}" type="pres">
      <dgm:prSet presAssocID="{6AA5C43E-69CB-4257-BF03-777607F4032C}" presName="spaceBetweenRectangles" presStyleCnt="0"/>
      <dgm:spPr/>
    </dgm:pt>
    <dgm:pt modelId="{4F958081-D4FA-4AD1-81A3-BF8B295526BC}" type="pres">
      <dgm:prSet presAssocID="{6EF49FD6-AAAD-4F0C-B12A-BAB4A103BC09}" presName="composite" presStyleCnt="0"/>
      <dgm:spPr/>
    </dgm:pt>
    <dgm:pt modelId="{B665E705-7EF8-4471-8B76-E22A364F0316}" type="pres">
      <dgm:prSet presAssocID="{6EF49FD6-AAAD-4F0C-B12A-BAB4A103BC09}" presName="ConnectorPoint" presStyleLbl="lnNode1" presStyleIdx="11" presStyleCnt="12"/>
      <dgm:spPr>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D433BD5F-27E5-4AEF-9D4B-E057CD36D973}" type="pres">
      <dgm:prSet presAssocID="{6EF49FD6-AAAD-4F0C-B12A-BAB4A103BC09}" presName="DropPinPlaceHolder" presStyleCnt="0"/>
      <dgm:spPr/>
    </dgm:pt>
    <dgm:pt modelId="{ED0D0B9D-472F-4905-A995-F7BA1C70184A}" type="pres">
      <dgm:prSet presAssocID="{6EF49FD6-AAAD-4F0C-B12A-BAB4A103BC09}" presName="DropPin" presStyleLbl="alignNode1" presStyleIdx="11" presStyleCnt="12"/>
      <dgm:spPr/>
    </dgm:pt>
    <dgm:pt modelId="{88685040-7558-440A-B482-6B9DA83D43F5}" type="pres">
      <dgm:prSet presAssocID="{6EF49FD6-AAAD-4F0C-B12A-BAB4A103BC09}" presName="Ellipse" presStyleLbl="fgAcc1" presStyleIdx="12" presStyleCnt="13"/>
      <dgm:spPr>
        <a:solidFill>
          <a:schemeClr val="lt1">
            <a:alpha val="90000"/>
            <a:hueOff val="0"/>
            <a:satOff val="0"/>
            <a:lumOff val="0"/>
            <a:alphaOff val="0"/>
          </a:schemeClr>
        </a:solidFill>
        <a:ln w="12700" cap="flat" cmpd="sng" algn="ctr">
          <a:noFill/>
          <a:prstDash val="solid"/>
          <a:miter lim="800000"/>
        </a:ln>
        <a:effectLst/>
      </dgm:spPr>
    </dgm:pt>
    <dgm:pt modelId="{87014F28-FDCA-42F7-A358-E9892B1BBF05}" type="pres">
      <dgm:prSet presAssocID="{6EF49FD6-AAAD-4F0C-B12A-BAB4A103BC09}" presName="L2TextContainer" presStyleLbl="revTx" presStyleIdx="22" presStyleCnt="24">
        <dgm:presLayoutVars>
          <dgm:bulletEnabled val="1"/>
        </dgm:presLayoutVars>
      </dgm:prSet>
      <dgm:spPr/>
    </dgm:pt>
    <dgm:pt modelId="{ABF97B49-9A6A-4BDC-93F3-76126B859AFD}" type="pres">
      <dgm:prSet presAssocID="{6EF49FD6-AAAD-4F0C-B12A-BAB4A103BC09}" presName="L1TextContainer" presStyleLbl="revTx" presStyleIdx="23" presStyleCnt="24">
        <dgm:presLayoutVars>
          <dgm:chMax val="1"/>
          <dgm:chPref val="1"/>
          <dgm:bulletEnabled val="1"/>
        </dgm:presLayoutVars>
      </dgm:prSet>
      <dgm:spPr/>
    </dgm:pt>
    <dgm:pt modelId="{AA3FB9B7-9C36-4884-B366-7BDF279214AF}" type="pres">
      <dgm:prSet presAssocID="{6EF49FD6-AAAD-4F0C-B12A-BAB4A103BC09}" presName="ConnectLine" presStyleLbl="sibTrans1D1" presStyleIdx="11" presStyleCnt="12"/>
      <dgm:spPr>
        <a:noFill/>
        <a:ln w="12700" cap="flat" cmpd="sng" algn="ctr">
          <a:solidFill>
            <a:schemeClr val="accent1">
              <a:hueOff val="0"/>
              <a:satOff val="0"/>
              <a:lumOff val="0"/>
              <a:alphaOff val="0"/>
            </a:schemeClr>
          </a:solidFill>
          <a:prstDash val="dash"/>
          <a:miter lim="800000"/>
        </a:ln>
        <a:effectLst/>
      </dgm:spPr>
    </dgm:pt>
    <dgm:pt modelId="{32EA7184-ABAC-4F9C-9835-5AB03FA803DE}" type="pres">
      <dgm:prSet presAssocID="{6EF49FD6-AAAD-4F0C-B12A-BAB4A103BC09}" presName="EmptyPlaceHolder" presStyleCnt="0"/>
      <dgm:spPr/>
    </dgm:pt>
  </dgm:ptLst>
  <dgm:cxnLst>
    <dgm:cxn modelId="{5FAC9703-9473-4507-80E4-E421A23FDFCC}" srcId="{5476C885-202D-4121-AF0E-BC542BD49695}" destId="{B55DEC66-8EFC-4CD0-BD77-E54BA0447874}" srcOrd="9" destOrd="0" parTransId="{E1A9FEB7-C11C-4C9E-B62E-9A13B63457D7}" sibTransId="{ED8E4B19-3B96-490C-96AD-CDEA4085D09C}"/>
    <dgm:cxn modelId="{3C71B005-C58E-44CA-8051-4400D83A7BC6}" srcId="{5476C885-202D-4121-AF0E-BC542BD49695}" destId="{7290A143-FCC6-4907-9E2C-ED27877AD44F}" srcOrd="8" destOrd="0" parTransId="{4D9E3FCF-69B5-4D5B-88A5-BB7E05BB6EB1}" sibTransId="{43056CB1-6B3C-44E8-BA94-55210AC3B4C3}"/>
    <dgm:cxn modelId="{CD0C7210-D556-43FF-A3F9-7B00983C42FE}" type="presOf" srcId="{5EF934A0-04FA-4BCB-8E02-01A57124D0A3}" destId="{6798077E-D8C4-451E-B15A-9AC6AB7D9A56}" srcOrd="0" destOrd="0" presId="urn:microsoft.com/office/officeart/2017/3/layout/DropPinTimeline"/>
    <dgm:cxn modelId="{E4AE981A-07A1-43C7-85DB-3AE0125F0908}" srcId="{5476C885-202D-4121-AF0E-BC542BD49695}" destId="{5090D7F1-B26A-48DF-97BF-44EA10D71B3E}" srcOrd="6" destOrd="0" parTransId="{68F8B183-FD1F-4F39-B3BE-C1759F91E4B3}" sibTransId="{0EDFE304-D531-42EA-976A-999FC834FC96}"/>
    <dgm:cxn modelId="{83DD7531-8C18-41FD-AE50-792C2E10245A}" type="presOf" srcId="{70F4DDA6-A6AA-49ED-950C-E67B212B1C86}" destId="{B91CE603-C75C-40D9-B0B3-00CC66F69C25}" srcOrd="0" destOrd="0" presId="urn:microsoft.com/office/officeart/2017/3/layout/DropPinTimeline"/>
    <dgm:cxn modelId="{9E36CE39-AD9E-4B22-B9F1-61CEFD63FD79}" srcId="{5476C885-202D-4121-AF0E-BC542BD49695}" destId="{70F4DDA6-A6AA-49ED-950C-E67B212B1C86}" srcOrd="5" destOrd="0" parTransId="{0AE9FDEC-4A5B-488E-B7BD-9058425B9539}" sibTransId="{C5607B74-C7E7-4CA6-8B67-0B265DACEAAE}"/>
    <dgm:cxn modelId="{A0AA9A3D-D460-4699-BBDC-C63462E697BB}" srcId="{5476C885-202D-4121-AF0E-BC542BD49695}" destId="{572D8ED7-98A6-42FD-935F-386B01D9C02A}" srcOrd="10" destOrd="0" parTransId="{BC6C90B1-3A50-4C0D-B4D3-42C673D0CEE1}" sibTransId="{6AA5C43E-69CB-4257-BF03-777607F4032C}"/>
    <dgm:cxn modelId="{35A3A749-0CEB-42AE-9581-98E745EEBBDA}" type="presOf" srcId="{5090D7F1-B26A-48DF-97BF-44EA10D71B3E}" destId="{0BBFA3AA-9029-4D56-B4AA-EF4371E469DD}" srcOrd="0" destOrd="0" presId="urn:microsoft.com/office/officeart/2017/3/layout/DropPinTimeline"/>
    <dgm:cxn modelId="{A8D6294C-C5BF-4AE8-A62E-8B77E6F10A26}" type="presOf" srcId="{572D8ED7-98A6-42FD-935F-386B01D9C02A}" destId="{7BB9DBDA-4879-4B0C-B7EE-887BB1D15CB0}" srcOrd="0" destOrd="0" presId="urn:microsoft.com/office/officeart/2017/3/layout/DropPinTimeline"/>
    <dgm:cxn modelId="{4EE0646D-FBFD-4977-8F24-9F75DE0BA838}" type="presOf" srcId="{B55DEC66-8EFC-4CD0-BD77-E54BA0447874}" destId="{96775B45-047E-40E9-A1ED-D39B9247510A}" srcOrd="0" destOrd="0" presId="urn:microsoft.com/office/officeart/2017/3/layout/DropPinTimeline"/>
    <dgm:cxn modelId="{5B91AC57-B4D7-4DB0-BC3A-C291C05438BD}" type="presOf" srcId="{F242193F-4577-4A06-A15B-13F2E6F9E1DC}" destId="{50CBED04-F9C5-4DB8-B6FF-022B1B0AC4F4}" srcOrd="0" destOrd="0" presId="urn:microsoft.com/office/officeart/2017/3/layout/DropPinTimeline"/>
    <dgm:cxn modelId="{1341D67A-20AF-4C26-858A-2B3BC04EAC14}" srcId="{5476C885-202D-4121-AF0E-BC542BD49695}" destId="{6EF49FD6-AAAD-4F0C-B12A-BAB4A103BC09}" srcOrd="11" destOrd="0" parTransId="{94A4ACB9-377F-4E8D-9462-D68F46FFFFFB}" sibTransId="{68A346ED-6F16-47B9-BC8A-8F66CEC866C8}"/>
    <dgm:cxn modelId="{2C436A91-0144-4E37-A677-0CF7261DDC4D}" srcId="{5476C885-202D-4121-AF0E-BC542BD49695}" destId="{57ACCE53-E20F-49AD-8216-21FA668DFB9C}" srcOrd="7" destOrd="0" parTransId="{95A9F3DC-1AF6-4762-A463-80C12C9E081C}" sibTransId="{434F505F-804C-4EBB-A0BC-EB8CCDC49E18}"/>
    <dgm:cxn modelId="{10535F94-EFE8-43DC-B7A5-7BD318A053CC}" type="presOf" srcId="{7290A143-FCC6-4907-9E2C-ED27877AD44F}" destId="{3AE1A162-3DFE-4F8D-83CA-63D01BBC3443}" srcOrd="0" destOrd="0" presId="urn:microsoft.com/office/officeart/2017/3/layout/DropPinTimeline"/>
    <dgm:cxn modelId="{385F1F9A-208E-4059-881F-2CC4E0892083}" srcId="{5476C885-202D-4121-AF0E-BC542BD49695}" destId="{FACC63B8-F2C6-4D0A-9F61-AACF10843EF4}" srcOrd="1" destOrd="0" parTransId="{EFD811C7-D301-4762-A1F4-36F46AB42308}" sibTransId="{88C4C518-8394-42B1-9BBB-D82E0154E80A}"/>
    <dgm:cxn modelId="{3CF8FDAC-000A-4E36-9DBF-947DF5E006ED}" type="presOf" srcId="{408E774A-02DB-4648-8A52-1789BB2A5666}" destId="{9C7DC798-E222-4B38-87DF-FEDAAB467B9B}" srcOrd="0" destOrd="0" presId="urn:microsoft.com/office/officeart/2017/3/layout/DropPinTimeline"/>
    <dgm:cxn modelId="{9910E6B2-A124-4DFF-A601-569071200589}" type="presOf" srcId="{B23FE4FD-932D-46DB-A7F0-34981A6A2FE1}" destId="{74DBA535-EC04-42CA-9218-F154762CF092}" srcOrd="0" destOrd="0" presId="urn:microsoft.com/office/officeart/2017/3/layout/DropPinTimeline"/>
    <dgm:cxn modelId="{51FCD0B4-6C87-42AE-A492-EF1C7C0E18F4}" srcId="{5476C885-202D-4121-AF0E-BC542BD49695}" destId="{B23FE4FD-932D-46DB-A7F0-34981A6A2FE1}" srcOrd="3" destOrd="0" parTransId="{915BD586-B51D-4B6A-9FF7-335C0339DC9F}" sibTransId="{0D3E134C-FCB7-4469-9AA2-61FB4F9574EF}"/>
    <dgm:cxn modelId="{01BA60B5-CC16-4989-9EDE-C3128F1EA41B}" srcId="{5476C885-202D-4121-AF0E-BC542BD49695}" destId="{F242193F-4577-4A06-A15B-13F2E6F9E1DC}" srcOrd="0" destOrd="0" parTransId="{CD560E67-2916-4709-940D-49A32CD303CD}" sibTransId="{F0A84548-1943-4C0C-BA54-9717FAF74A3F}"/>
    <dgm:cxn modelId="{3E3638D3-2223-4FF9-A47B-4AB27017C1BD}" type="presOf" srcId="{6EF49FD6-AAAD-4F0C-B12A-BAB4A103BC09}" destId="{ABF97B49-9A6A-4BDC-93F3-76126B859AFD}" srcOrd="0" destOrd="0" presId="urn:microsoft.com/office/officeart/2017/3/layout/DropPinTimeline"/>
    <dgm:cxn modelId="{447466E1-8CD2-4AB0-B33A-E88B041255E5}" srcId="{5476C885-202D-4121-AF0E-BC542BD49695}" destId="{5EF934A0-04FA-4BCB-8E02-01A57124D0A3}" srcOrd="2" destOrd="0" parTransId="{742931BB-8DC2-4F4F-BD12-C308E9326BDD}" sibTransId="{435AAB2A-ADCB-47D9-AA45-E13B8D0F2AC5}"/>
    <dgm:cxn modelId="{CE8F93E9-3940-4A6F-94A2-B309262DDC30}" srcId="{5476C885-202D-4121-AF0E-BC542BD49695}" destId="{408E774A-02DB-4648-8A52-1789BB2A5666}" srcOrd="4" destOrd="0" parTransId="{82FA38A0-EEDE-44CB-95E3-F1DD0C635AE5}" sibTransId="{7FACC5C7-B8AB-4034-A19F-81627B310587}"/>
    <dgm:cxn modelId="{2D41F7ED-B9CD-4668-A081-545B1C3856FB}" type="presOf" srcId="{5476C885-202D-4121-AF0E-BC542BD49695}" destId="{595615F2-D789-4F76-9048-465E42DF077B}" srcOrd="0" destOrd="0" presId="urn:microsoft.com/office/officeart/2017/3/layout/DropPinTimeline"/>
    <dgm:cxn modelId="{CCA931F3-22CB-41D7-9B79-FE34B0B2EE62}" type="presOf" srcId="{57ACCE53-E20F-49AD-8216-21FA668DFB9C}" destId="{1A87B00F-54D8-4C04-9725-307FB71F7E30}" srcOrd="0" destOrd="0" presId="urn:microsoft.com/office/officeart/2017/3/layout/DropPinTimeline"/>
    <dgm:cxn modelId="{DC2986FB-9924-4CD2-9194-1185CC9AE0ED}" type="presOf" srcId="{FACC63B8-F2C6-4D0A-9F61-AACF10843EF4}" destId="{6557AA0D-EAB6-4E50-86CE-D82A010D47FA}" srcOrd="0" destOrd="0" presId="urn:microsoft.com/office/officeart/2017/3/layout/DropPinTimeline"/>
    <dgm:cxn modelId="{80D03A1C-8139-4893-BFDE-265122541C5E}" type="presParOf" srcId="{595615F2-D789-4F76-9048-465E42DF077B}" destId="{6661317A-31B2-4B17-B1E5-D414FD4745B3}" srcOrd="0" destOrd="0" presId="urn:microsoft.com/office/officeart/2017/3/layout/DropPinTimeline"/>
    <dgm:cxn modelId="{3D8071AF-0A14-46EB-ADC3-8708BDF3ED7E}" type="presParOf" srcId="{595615F2-D789-4F76-9048-465E42DF077B}" destId="{C22FC90E-ED9C-4628-BC37-C25F10B164C7}" srcOrd="1" destOrd="0" presId="urn:microsoft.com/office/officeart/2017/3/layout/DropPinTimeline"/>
    <dgm:cxn modelId="{1A3C2FE9-9177-4F75-840D-99A4E5048581}" type="presParOf" srcId="{C22FC90E-ED9C-4628-BC37-C25F10B164C7}" destId="{B9C19E0A-4619-43B3-8C93-C0B258555D0E}" srcOrd="0" destOrd="0" presId="urn:microsoft.com/office/officeart/2017/3/layout/DropPinTimeline"/>
    <dgm:cxn modelId="{6206B437-DA23-4B22-97FC-71E3FA740593}" type="presParOf" srcId="{B9C19E0A-4619-43B3-8C93-C0B258555D0E}" destId="{A5E0D037-2C69-4C6D-AB90-25EC97179173}" srcOrd="0" destOrd="0" presId="urn:microsoft.com/office/officeart/2017/3/layout/DropPinTimeline"/>
    <dgm:cxn modelId="{837DDE71-6825-4785-B120-EC6E419C2F36}" type="presParOf" srcId="{B9C19E0A-4619-43B3-8C93-C0B258555D0E}" destId="{0908A25E-23CD-407C-891A-1AA4AA6F8B3E}" srcOrd="1" destOrd="0" presId="urn:microsoft.com/office/officeart/2017/3/layout/DropPinTimeline"/>
    <dgm:cxn modelId="{0F92888B-3D6D-4DEB-BCEA-CE772457DBE1}" type="presParOf" srcId="{0908A25E-23CD-407C-891A-1AA4AA6F8B3E}" destId="{1E032E0A-590A-4AF9-999F-B7F0ACB727AA}" srcOrd="0" destOrd="0" presId="urn:microsoft.com/office/officeart/2017/3/layout/DropPinTimeline"/>
    <dgm:cxn modelId="{B3D7AAEF-C926-440C-9EFF-1C54715D945F}" type="presParOf" srcId="{0908A25E-23CD-407C-891A-1AA4AA6F8B3E}" destId="{32F9E38E-7844-431E-A99F-AAC0C4D4FFD8}" srcOrd="1" destOrd="0" presId="urn:microsoft.com/office/officeart/2017/3/layout/DropPinTimeline"/>
    <dgm:cxn modelId="{6C12C24D-C29F-4B0A-82AE-4173D00619F3}" type="presParOf" srcId="{B9C19E0A-4619-43B3-8C93-C0B258555D0E}" destId="{0D595B7C-4024-400F-AD68-8A000B3405D8}" srcOrd="2" destOrd="0" presId="urn:microsoft.com/office/officeart/2017/3/layout/DropPinTimeline"/>
    <dgm:cxn modelId="{D30A7ED1-0AC7-4B6E-9FEA-5B638C62DF54}" type="presParOf" srcId="{B9C19E0A-4619-43B3-8C93-C0B258555D0E}" destId="{50CBED04-F9C5-4DB8-B6FF-022B1B0AC4F4}" srcOrd="3" destOrd="0" presId="urn:microsoft.com/office/officeart/2017/3/layout/DropPinTimeline"/>
    <dgm:cxn modelId="{4A4A0D5B-6A11-4A6B-B4F0-07619A6A53A0}" type="presParOf" srcId="{B9C19E0A-4619-43B3-8C93-C0B258555D0E}" destId="{3E3EBC67-651B-433F-B369-A03DD6F530C4}" srcOrd="4" destOrd="0" presId="urn:microsoft.com/office/officeart/2017/3/layout/DropPinTimeline"/>
    <dgm:cxn modelId="{E009659B-EF5F-4261-842F-55A41890DBA3}" type="presParOf" srcId="{B9C19E0A-4619-43B3-8C93-C0B258555D0E}" destId="{2EF6C6C7-3F6A-4DD4-BF1A-61598FEAF963}" srcOrd="5" destOrd="0" presId="urn:microsoft.com/office/officeart/2017/3/layout/DropPinTimeline"/>
    <dgm:cxn modelId="{6AF12EFC-D3BC-458B-BE96-B417BB438D95}" type="presParOf" srcId="{C22FC90E-ED9C-4628-BC37-C25F10B164C7}" destId="{D9CBF0CF-B9C4-47E9-9D3B-BABD36131F83}" srcOrd="1" destOrd="0" presId="urn:microsoft.com/office/officeart/2017/3/layout/DropPinTimeline"/>
    <dgm:cxn modelId="{6168657F-F71B-489C-9D6D-551FF2186730}" type="presParOf" srcId="{C22FC90E-ED9C-4628-BC37-C25F10B164C7}" destId="{D46B365E-07FF-4B7B-95E6-CD5AB13AECD8}" srcOrd="2" destOrd="0" presId="urn:microsoft.com/office/officeart/2017/3/layout/DropPinTimeline"/>
    <dgm:cxn modelId="{886DA68C-A3C7-49EB-A1DF-7FE9AD4D26A7}" type="presParOf" srcId="{D46B365E-07FF-4B7B-95E6-CD5AB13AECD8}" destId="{FE74FA1A-00E5-4D4C-A669-8B6EF4284E08}" srcOrd="0" destOrd="0" presId="urn:microsoft.com/office/officeart/2017/3/layout/DropPinTimeline"/>
    <dgm:cxn modelId="{6FA42AB6-C0B8-42A0-B30D-5DC55F1565DC}" type="presParOf" srcId="{D46B365E-07FF-4B7B-95E6-CD5AB13AECD8}" destId="{76B2ACDC-EE34-467B-95FA-9C8589F6B39B}" srcOrd="1" destOrd="0" presId="urn:microsoft.com/office/officeart/2017/3/layout/DropPinTimeline"/>
    <dgm:cxn modelId="{E3C4A3C1-0176-480E-AF91-BC7DAC46ACF8}" type="presParOf" srcId="{76B2ACDC-EE34-467B-95FA-9C8589F6B39B}" destId="{F630A64E-4DA9-4124-8FF3-6C304CC03EAC}" srcOrd="0" destOrd="0" presId="urn:microsoft.com/office/officeart/2017/3/layout/DropPinTimeline"/>
    <dgm:cxn modelId="{6DB2C54A-1183-43B9-8C6A-5D7E45858F7F}" type="presParOf" srcId="{76B2ACDC-EE34-467B-95FA-9C8589F6B39B}" destId="{85DA3846-137A-400B-BE58-27AB3E7A53DE}" srcOrd="1" destOrd="0" presId="urn:microsoft.com/office/officeart/2017/3/layout/DropPinTimeline"/>
    <dgm:cxn modelId="{04D3FC0D-A28C-483A-B236-455F2ED9AB18}" type="presParOf" srcId="{D46B365E-07FF-4B7B-95E6-CD5AB13AECD8}" destId="{2C5ADB42-0CD1-45AA-B661-8F9DD2C7AD52}" srcOrd="2" destOrd="0" presId="urn:microsoft.com/office/officeart/2017/3/layout/DropPinTimeline"/>
    <dgm:cxn modelId="{F3D1A82E-1334-4F3C-B6DD-C17B31C048CD}" type="presParOf" srcId="{D46B365E-07FF-4B7B-95E6-CD5AB13AECD8}" destId="{6557AA0D-EAB6-4E50-86CE-D82A010D47FA}" srcOrd="3" destOrd="0" presId="urn:microsoft.com/office/officeart/2017/3/layout/DropPinTimeline"/>
    <dgm:cxn modelId="{C4CB2C51-6105-46A1-8FBE-C26A7379D428}" type="presParOf" srcId="{D46B365E-07FF-4B7B-95E6-CD5AB13AECD8}" destId="{D562B8A2-E527-4644-9D8F-DF8F0FBCA676}" srcOrd="4" destOrd="0" presId="urn:microsoft.com/office/officeart/2017/3/layout/DropPinTimeline"/>
    <dgm:cxn modelId="{137AE8A9-01C6-4364-8596-E36E912FF3BC}" type="presParOf" srcId="{D46B365E-07FF-4B7B-95E6-CD5AB13AECD8}" destId="{653D92F9-3606-4019-A108-37D3E6CF6C88}" srcOrd="5" destOrd="0" presId="urn:microsoft.com/office/officeart/2017/3/layout/DropPinTimeline"/>
    <dgm:cxn modelId="{337822C6-DD4C-4B05-AF9D-B638984D0D7B}" type="presParOf" srcId="{C22FC90E-ED9C-4628-BC37-C25F10B164C7}" destId="{003A5F64-4C83-41AF-A356-21B2DDA59BE6}" srcOrd="3" destOrd="0" presId="urn:microsoft.com/office/officeart/2017/3/layout/DropPinTimeline"/>
    <dgm:cxn modelId="{5F5FCC8E-A077-4B14-A376-381B517A36EF}" type="presParOf" srcId="{C22FC90E-ED9C-4628-BC37-C25F10B164C7}" destId="{8720C3A1-FA2D-410B-8CC8-A5689EEEF395}" srcOrd="4" destOrd="0" presId="urn:microsoft.com/office/officeart/2017/3/layout/DropPinTimeline"/>
    <dgm:cxn modelId="{2E2E4ED7-4DD4-4EBC-929B-FBEBFEA5B0F0}" type="presParOf" srcId="{8720C3A1-FA2D-410B-8CC8-A5689EEEF395}" destId="{5A21023D-E9A6-4B18-814A-39C9AC55FA9B}" srcOrd="0" destOrd="0" presId="urn:microsoft.com/office/officeart/2017/3/layout/DropPinTimeline"/>
    <dgm:cxn modelId="{D34F5EAE-1893-4FF1-AC29-0BAE7E97A774}" type="presParOf" srcId="{8720C3A1-FA2D-410B-8CC8-A5689EEEF395}" destId="{6BB13B26-516C-44DD-A654-00A6558A1E52}" srcOrd="1" destOrd="0" presId="urn:microsoft.com/office/officeart/2017/3/layout/DropPinTimeline"/>
    <dgm:cxn modelId="{79D1BA39-4D45-4EAD-8052-6D78A0B3717B}" type="presParOf" srcId="{6BB13B26-516C-44DD-A654-00A6558A1E52}" destId="{25E2BB86-7CC0-4864-90D9-7B35C58FA8B2}" srcOrd="0" destOrd="0" presId="urn:microsoft.com/office/officeart/2017/3/layout/DropPinTimeline"/>
    <dgm:cxn modelId="{CC80AD1E-813F-4533-9D94-F7FD03E3D094}" type="presParOf" srcId="{6BB13B26-516C-44DD-A654-00A6558A1E52}" destId="{23E4710B-E3BE-4B8E-960A-AE1B94495E99}" srcOrd="1" destOrd="0" presId="urn:microsoft.com/office/officeart/2017/3/layout/DropPinTimeline"/>
    <dgm:cxn modelId="{94B8C958-1768-4B27-A8CF-A271D5954F90}" type="presParOf" srcId="{8720C3A1-FA2D-410B-8CC8-A5689EEEF395}" destId="{CD635D16-8541-4A28-9B68-F9D41AFC0EB3}" srcOrd="2" destOrd="0" presId="urn:microsoft.com/office/officeart/2017/3/layout/DropPinTimeline"/>
    <dgm:cxn modelId="{D98287D0-DF8F-43C1-8B9E-92788D413D5D}" type="presParOf" srcId="{8720C3A1-FA2D-410B-8CC8-A5689EEEF395}" destId="{6798077E-D8C4-451E-B15A-9AC6AB7D9A56}" srcOrd="3" destOrd="0" presId="urn:microsoft.com/office/officeart/2017/3/layout/DropPinTimeline"/>
    <dgm:cxn modelId="{5B890616-6AB9-430F-B994-730F4C235F60}" type="presParOf" srcId="{8720C3A1-FA2D-410B-8CC8-A5689EEEF395}" destId="{600ED31B-56ED-4525-9DB9-9A7A06DE9283}" srcOrd="4" destOrd="0" presId="urn:microsoft.com/office/officeart/2017/3/layout/DropPinTimeline"/>
    <dgm:cxn modelId="{BFFDBE26-FFC6-4451-A606-0E53995FF42C}" type="presParOf" srcId="{8720C3A1-FA2D-410B-8CC8-A5689EEEF395}" destId="{EDF07ACD-4F5E-4974-8867-61A43B95D0AD}" srcOrd="5" destOrd="0" presId="urn:microsoft.com/office/officeart/2017/3/layout/DropPinTimeline"/>
    <dgm:cxn modelId="{0BA0363F-5BA9-4403-88D5-69929A86D725}" type="presParOf" srcId="{C22FC90E-ED9C-4628-BC37-C25F10B164C7}" destId="{B1A6DB04-C2B2-4095-A176-6460BF424600}" srcOrd="5" destOrd="0" presId="urn:microsoft.com/office/officeart/2017/3/layout/DropPinTimeline"/>
    <dgm:cxn modelId="{2C8BEF05-A998-4BE0-8065-6982CB509084}" type="presParOf" srcId="{C22FC90E-ED9C-4628-BC37-C25F10B164C7}" destId="{0C6201EE-E674-444C-AA72-1BFDCF92DB58}" srcOrd="6" destOrd="0" presId="urn:microsoft.com/office/officeart/2017/3/layout/DropPinTimeline"/>
    <dgm:cxn modelId="{1404C1AE-C43F-4099-84D0-7A94362B5976}" type="presParOf" srcId="{0C6201EE-E674-444C-AA72-1BFDCF92DB58}" destId="{3C48D065-9AB8-40DB-9C1B-B926A978FE62}" srcOrd="0" destOrd="0" presId="urn:microsoft.com/office/officeart/2017/3/layout/DropPinTimeline"/>
    <dgm:cxn modelId="{492BFA01-0F80-42F1-8978-EF9384CF850A}" type="presParOf" srcId="{0C6201EE-E674-444C-AA72-1BFDCF92DB58}" destId="{2A4CC81B-3FDF-496A-8A3B-ADEB37AC838C}" srcOrd="1" destOrd="0" presId="urn:microsoft.com/office/officeart/2017/3/layout/DropPinTimeline"/>
    <dgm:cxn modelId="{9E7D4150-C23B-4F8C-B672-8EFADCB977BE}" type="presParOf" srcId="{2A4CC81B-3FDF-496A-8A3B-ADEB37AC838C}" destId="{455CDC1C-6D03-4021-AF5B-8D95951CD80A}" srcOrd="0" destOrd="0" presId="urn:microsoft.com/office/officeart/2017/3/layout/DropPinTimeline"/>
    <dgm:cxn modelId="{93AA34D2-CFAF-44C6-95E6-BCDC9197760B}" type="presParOf" srcId="{2A4CC81B-3FDF-496A-8A3B-ADEB37AC838C}" destId="{A08FE897-C92D-4A78-B159-FEE7BB5FCEA6}" srcOrd="1" destOrd="0" presId="urn:microsoft.com/office/officeart/2017/3/layout/DropPinTimeline"/>
    <dgm:cxn modelId="{F5241B1A-AB28-498A-8C3A-63DDA19A7BA8}" type="presParOf" srcId="{0C6201EE-E674-444C-AA72-1BFDCF92DB58}" destId="{CA2BECD2-E8D3-4F8B-A264-A58D74FC8DDD}" srcOrd="2" destOrd="0" presId="urn:microsoft.com/office/officeart/2017/3/layout/DropPinTimeline"/>
    <dgm:cxn modelId="{0588EAD6-84D6-4D84-AE77-104B0A46CF81}" type="presParOf" srcId="{0C6201EE-E674-444C-AA72-1BFDCF92DB58}" destId="{74DBA535-EC04-42CA-9218-F154762CF092}" srcOrd="3" destOrd="0" presId="urn:microsoft.com/office/officeart/2017/3/layout/DropPinTimeline"/>
    <dgm:cxn modelId="{824DF2FF-27DA-4232-849B-9DDEA98763CC}" type="presParOf" srcId="{0C6201EE-E674-444C-AA72-1BFDCF92DB58}" destId="{3C427074-9DD4-4D0D-A077-06C9B693004E}" srcOrd="4" destOrd="0" presId="urn:microsoft.com/office/officeart/2017/3/layout/DropPinTimeline"/>
    <dgm:cxn modelId="{9C950EDE-1DD7-4F9D-ACC4-F395A28B2AC7}" type="presParOf" srcId="{0C6201EE-E674-444C-AA72-1BFDCF92DB58}" destId="{191611D8-B292-446A-91D2-48835493613D}" srcOrd="5" destOrd="0" presId="urn:microsoft.com/office/officeart/2017/3/layout/DropPinTimeline"/>
    <dgm:cxn modelId="{0255069C-0418-4257-82C0-81FD4FB19FE1}" type="presParOf" srcId="{C22FC90E-ED9C-4628-BC37-C25F10B164C7}" destId="{F527BBD8-F891-44F2-A18A-744D6D15E963}" srcOrd="7" destOrd="0" presId="urn:microsoft.com/office/officeart/2017/3/layout/DropPinTimeline"/>
    <dgm:cxn modelId="{F24916AA-3682-43B7-A97F-F6AA85EBB20A}" type="presParOf" srcId="{C22FC90E-ED9C-4628-BC37-C25F10B164C7}" destId="{01120D5F-E432-4730-A06F-E73BF97A0A69}" srcOrd="8" destOrd="0" presId="urn:microsoft.com/office/officeart/2017/3/layout/DropPinTimeline"/>
    <dgm:cxn modelId="{252DB845-F153-435A-A16C-6A8AF32A2787}" type="presParOf" srcId="{01120D5F-E432-4730-A06F-E73BF97A0A69}" destId="{12C1BBBC-AA4C-49C0-B546-CA5E893ABB66}" srcOrd="0" destOrd="0" presId="urn:microsoft.com/office/officeart/2017/3/layout/DropPinTimeline"/>
    <dgm:cxn modelId="{6E2F79BF-71E9-47D7-BAF3-4EAF191B55AF}" type="presParOf" srcId="{01120D5F-E432-4730-A06F-E73BF97A0A69}" destId="{73A814D3-1CED-417D-A952-DF1B5F11B78B}" srcOrd="1" destOrd="0" presId="urn:microsoft.com/office/officeart/2017/3/layout/DropPinTimeline"/>
    <dgm:cxn modelId="{54B3B8E8-3554-4DBD-B698-AA07D6D6A04B}" type="presParOf" srcId="{73A814D3-1CED-417D-A952-DF1B5F11B78B}" destId="{D0EF3548-053E-413C-BEA4-D643AED9BD6C}" srcOrd="0" destOrd="0" presId="urn:microsoft.com/office/officeart/2017/3/layout/DropPinTimeline"/>
    <dgm:cxn modelId="{720F2E57-6C8E-4159-9805-C82D5D1BACC5}" type="presParOf" srcId="{73A814D3-1CED-417D-A952-DF1B5F11B78B}" destId="{BA75C23E-AE5F-4706-ACF2-CBC95FA333D4}" srcOrd="1" destOrd="0" presId="urn:microsoft.com/office/officeart/2017/3/layout/DropPinTimeline"/>
    <dgm:cxn modelId="{350EE176-A24D-4AEE-A475-AB5D21ED6CA5}" type="presParOf" srcId="{01120D5F-E432-4730-A06F-E73BF97A0A69}" destId="{3DD7731F-791F-4485-9EE2-9A479DAEC94A}" srcOrd="2" destOrd="0" presId="urn:microsoft.com/office/officeart/2017/3/layout/DropPinTimeline"/>
    <dgm:cxn modelId="{71596984-EE93-4793-A354-30F00581E9AA}" type="presParOf" srcId="{01120D5F-E432-4730-A06F-E73BF97A0A69}" destId="{9C7DC798-E222-4B38-87DF-FEDAAB467B9B}" srcOrd="3" destOrd="0" presId="urn:microsoft.com/office/officeart/2017/3/layout/DropPinTimeline"/>
    <dgm:cxn modelId="{5A394AAB-CA96-4739-90CB-19719E22A159}" type="presParOf" srcId="{01120D5F-E432-4730-A06F-E73BF97A0A69}" destId="{15DA9212-1F4B-4078-AE2F-34EFE2DCAC3E}" srcOrd="4" destOrd="0" presId="urn:microsoft.com/office/officeart/2017/3/layout/DropPinTimeline"/>
    <dgm:cxn modelId="{E07575D2-0697-4856-BFB4-6FCBC697ADEA}" type="presParOf" srcId="{01120D5F-E432-4730-A06F-E73BF97A0A69}" destId="{F16CEE69-88ED-41FA-99F7-F8AF01A21660}" srcOrd="5" destOrd="0" presId="urn:microsoft.com/office/officeart/2017/3/layout/DropPinTimeline"/>
    <dgm:cxn modelId="{60219C77-4E80-4057-A14B-D67D2D9AEB97}" type="presParOf" srcId="{C22FC90E-ED9C-4628-BC37-C25F10B164C7}" destId="{EF0FFD47-57E1-4CD6-A21D-A23F07286C19}" srcOrd="9" destOrd="0" presId="urn:microsoft.com/office/officeart/2017/3/layout/DropPinTimeline"/>
    <dgm:cxn modelId="{5554CBF5-567D-44CB-AC70-7C72B92A9A34}" type="presParOf" srcId="{C22FC90E-ED9C-4628-BC37-C25F10B164C7}" destId="{37644351-1337-44B5-8842-2A26D3D84754}" srcOrd="10" destOrd="0" presId="urn:microsoft.com/office/officeart/2017/3/layout/DropPinTimeline"/>
    <dgm:cxn modelId="{55B6D211-E942-4B30-BD67-B9BE1693A633}" type="presParOf" srcId="{37644351-1337-44B5-8842-2A26D3D84754}" destId="{452EBE5B-AE8A-4897-9E5C-C5E8A2AED8B7}" srcOrd="0" destOrd="0" presId="urn:microsoft.com/office/officeart/2017/3/layout/DropPinTimeline"/>
    <dgm:cxn modelId="{2D88B5D3-A998-4765-9D3C-5449FCA98096}" type="presParOf" srcId="{37644351-1337-44B5-8842-2A26D3D84754}" destId="{CC266FD2-B2BF-4C18-8FAD-1C15A132C708}" srcOrd="1" destOrd="0" presId="urn:microsoft.com/office/officeart/2017/3/layout/DropPinTimeline"/>
    <dgm:cxn modelId="{5644F996-29D6-4449-AB71-A4B20066621C}" type="presParOf" srcId="{CC266FD2-B2BF-4C18-8FAD-1C15A132C708}" destId="{A36EEE57-5BAD-4249-9FA0-5211D046FED7}" srcOrd="0" destOrd="0" presId="urn:microsoft.com/office/officeart/2017/3/layout/DropPinTimeline"/>
    <dgm:cxn modelId="{A1D9EEB3-B35D-4CEA-9B1C-D481877C1EC9}" type="presParOf" srcId="{CC266FD2-B2BF-4C18-8FAD-1C15A132C708}" destId="{20D0219E-40E9-4FFD-8699-80432652C782}" srcOrd="1" destOrd="0" presId="urn:microsoft.com/office/officeart/2017/3/layout/DropPinTimeline"/>
    <dgm:cxn modelId="{CF7A1FE9-CBF7-4959-BDAE-94FB859EAE25}" type="presParOf" srcId="{37644351-1337-44B5-8842-2A26D3D84754}" destId="{7795497C-6EDC-4541-BBDE-933A2428B3F4}" srcOrd="2" destOrd="0" presId="urn:microsoft.com/office/officeart/2017/3/layout/DropPinTimeline"/>
    <dgm:cxn modelId="{FFF9B332-DBC5-4CAC-83D5-B594B0D610CA}" type="presParOf" srcId="{37644351-1337-44B5-8842-2A26D3D84754}" destId="{B91CE603-C75C-40D9-B0B3-00CC66F69C25}" srcOrd="3" destOrd="0" presId="urn:microsoft.com/office/officeart/2017/3/layout/DropPinTimeline"/>
    <dgm:cxn modelId="{A55F779C-0CE3-435F-9A43-8E4AFB8F4EE3}" type="presParOf" srcId="{37644351-1337-44B5-8842-2A26D3D84754}" destId="{12F66097-D295-48E6-A51C-45B6BDE93E90}" srcOrd="4" destOrd="0" presId="urn:microsoft.com/office/officeart/2017/3/layout/DropPinTimeline"/>
    <dgm:cxn modelId="{B7C494AF-BC26-4EE5-83C3-DE99BB05CBE0}" type="presParOf" srcId="{37644351-1337-44B5-8842-2A26D3D84754}" destId="{06C929E0-2C95-49AE-8056-66B9354F698E}" srcOrd="5" destOrd="0" presId="urn:microsoft.com/office/officeart/2017/3/layout/DropPinTimeline"/>
    <dgm:cxn modelId="{4D5ED7CC-8B46-4A7F-8466-F8D3B42F94B2}" type="presParOf" srcId="{C22FC90E-ED9C-4628-BC37-C25F10B164C7}" destId="{69D5075F-3CF5-4AA6-84DA-6214D2AB61C1}" srcOrd="11" destOrd="0" presId="urn:microsoft.com/office/officeart/2017/3/layout/DropPinTimeline"/>
    <dgm:cxn modelId="{95740000-3B22-4D09-8F49-794AE96F7E96}" type="presParOf" srcId="{C22FC90E-ED9C-4628-BC37-C25F10B164C7}" destId="{15A33357-36C5-492E-80ED-3F94BA54B8C3}" srcOrd="12" destOrd="0" presId="urn:microsoft.com/office/officeart/2017/3/layout/DropPinTimeline"/>
    <dgm:cxn modelId="{DB6AADCB-7A81-4BF1-A3F9-4BBFBBF88698}" type="presParOf" srcId="{15A33357-36C5-492E-80ED-3F94BA54B8C3}" destId="{6E92F10A-2294-424D-B6C9-9876BBECF4A8}" srcOrd="0" destOrd="0" presId="urn:microsoft.com/office/officeart/2017/3/layout/DropPinTimeline"/>
    <dgm:cxn modelId="{D71F0A0A-D579-47D8-AE82-833DE6DAC652}" type="presParOf" srcId="{15A33357-36C5-492E-80ED-3F94BA54B8C3}" destId="{1B4A102F-A1AE-42CB-9E34-3681D5F524DE}" srcOrd="1" destOrd="0" presId="urn:microsoft.com/office/officeart/2017/3/layout/DropPinTimeline"/>
    <dgm:cxn modelId="{018D1CCF-804F-4BE2-8310-D8DB1DCA0875}" type="presParOf" srcId="{1B4A102F-A1AE-42CB-9E34-3681D5F524DE}" destId="{3985CA6E-B06F-4955-BF45-4751E2BCCEFA}" srcOrd="0" destOrd="0" presId="urn:microsoft.com/office/officeart/2017/3/layout/DropPinTimeline"/>
    <dgm:cxn modelId="{87E67285-3EF1-4E99-A278-D2DE59E0642A}" type="presParOf" srcId="{1B4A102F-A1AE-42CB-9E34-3681D5F524DE}" destId="{9014013F-7120-41DB-831C-3F688CB26577}" srcOrd="1" destOrd="0" presId="urn:microsoft.com/office/officeart/2017/3/layout/DropPinTimeline"/>
    <dgm:cxn modelId="{4BB0C26F-8A86-4096-B46F-85FEB8383EA7}" type="presParOf" srcId="{15A33357-36C5-492E-80ED-3F94BA54B8C3}" destId="{0AF5599F-08EC-47B9-B643-715B80B825C4}" srcOrd="2" destOrd="0" presId="urn:microsoft.com/office/officeart/2017/3/layout/DropPinTimeline"/>
    <dgm:cxn modelId="{8E50898A-C57D-47BC-AA28-A1E5CB7B6518}" type="presParOf" srcId="{15A33357-36C5-492E-80ED-3F94BA54B8C3}" destId="{0BBFA3AA-9029-4D56-B4AA-EF4371E469DD}" srcOrd="3" destOrd="0" presId="urn:microsoft.com/office/officeart/2017/3/layout/DropPinTimeline"/>
    <dgm:cxn modelId="{684F38F6-7BD9-4169-89FA-305CB293CE1C}" type="presParOf" srcId="{15A33357-36C5-492E-80ED-3F94BA54B8C3}" destId="{C86B5AB4-1FFF-419F-B8EA-93CD583D3B39}" srcOrd="4" destOrd="0" presId="urn:microsoft.com/office/officeart/2017/3/layout/DropPinTimeline"/>
    <dgm:cxn modelId="{F3B8DCAF-A354-40B5-9BC9-B99730ED15C0}" type="presParOf" srcId="{15A33357-36C5-492E-80ED-3F94BA54B8C3}" destId="{5FAC22BE-6D31-425C-8127-1593584D36CE}" srcOrd="5" destOrd="0" presId="urn:microsoft.com/office/officeart/2017/3/layout/DropPinTimeline"/>
    <dgm:cxn modelId="{594464D6-2B1A-414A-986E-C9FBAD9D348D}" type="presParOf" srcId="{C22FC90E-ED9C-4628-BC37-C25F10B164C7}" destId="{4B5C2857-B815-48F2-85F1-43155DCAC4C2}" srcOrd="13" destOrd="0" presId="urn:microsoft.com/office/officeart/2017/3/layout/DropPinTimeline"/>
    <dgm:cxn modelId="{88DCA887-CB11-4E2D-9F67-F50391D96DD7}" type="presParOf" srcId="{C22FC90E-ED9C-4628-BC37-C25F10B164C7}" destId="{49A94FCD-DB21-464A-879B-E1DCE14E85D2}" srcOrd="14" destOrd="0" presId="urn:microsoft.com/office/officeart/2017/3/layout/DropPinTimeline"/>
    <dgm:cxn modelId="{7AE878A2-8627-44E9-AC74-F7C6393EEEC4}" type="presParOf" srcId="{49A94FCD-DB21-464A-879B-E1DCE14E85D2}" destId="{13D1B832-CE25-4B27-A66F-A9DFC13BA265}" srcOrd="0" destOrd="0" presId="urn:microsoft.com/office/officeart/2017/3/layout/DropPinTimeline"/>
    <dgm:cxn modelId="{0B99EA8C-9E72-4BB1-AA93-06D40E0FA8EF}" type="presParOf" srcId="{49A94FCD-DB21-464A-879B-E1DCE14E85D2}" destId="{CE8F274E-8A43-4C65-A2AF-51AE8B4A8C2A}" srcOrd="1" destOrd="0" presId="urn:microsoft.com/office/officeart/2017/3/layout/DropPinTimeline"/>
    <dgm:cxn modelId="{FF50F1BC-5BD3-459A-ACC6-0290C5D61172}" type="presParOf" srcId="{CE8F274E-8A43-4C65-A2AF-51AE8B4A8C2A}" destId="{CF07FBF3-A9D1-459C-93C6-0C3A55F66FE1}" srcOrd="0" destOrd="0" presId="urn:microsoft.com/office/officeart/2017/3/layout/DropPinTimeline"/>
    <dgm:cxn modelId="{5BD9236B-247F-43BE-9AE8-6DBEB5F8E99A}" type="presParOf" srcId="{CE8F274E-8A43-4C65-A2AF-51AE8B4A8C2A}" destId="{ED735E6E-006D-412D-AE96-DDAA3F5CA8FC}" srcOrd="1" destOrd="0" presId="urn:microsoft.com/office/officeart/2017/3/layout/DropPinTimeline"/>
    <dgm:cxn modelId="{98F8A567-47A1-4072-B52D-A372A850F914}" type="presParOf" srcId="{49A94FCD-DB21-464A-879B-E1DCE14E85D2}" destId="{DD0A0751-F358-4691-8CD1-6AB681C5BAD9}" srcOrd="2" destOrd="0" presId="urn:microsoft.com/office/officeart/2017/3/layout/DropPinTimeline"/>
    <dgm:cxn modelId="{B46E1CD6-DB9B-4980-BC0B-E10E456EDFED}" type="presParOf" srcId="{49A94FCD-DB21-464A-879B-E1DCE14E85D2}" destId="{1A87B00F-54D8-4C04-9725-307FB71F7E30}" srcOrd="3" destOrd="0" presId="urn:microsoft.com/office/officeart/2017/3/layout/DropPinTimeline"/>
    <dgm:cxn modelId="{495ABE00-271E-4AA9-8D5E-7857F432A46D}" type="presParOf" srcId="{49A94FCD-DB21-464A-879B-E1DCE14E85D2}" destId="{2B1E98C3-F886-4AB8-9E62-B0FC5560FD5A}" srcOrd="4" destOrd="0" presId="urn:microsoft.com/office/officeart/2017/3/layout/DropPinTimeline"/>
    <dgm:cxn modelId="{312DAD34-7CF1-48AB-A3BF-91C487556D06}" type="presParOf" srcId="{49A94FCD-DB21-464A-879B-E1DCE14E85D2}" destId="{F432FD58-8714-43C1-9631-D69D4F7947F8}" srcOrd="5" destOrd="0" presId="urn:microsoft.com/office/officeart/2017/3/layout/DropPinTimeline"/>
    <dgm:cxn modelId="{4338CD15-3E0D-4732-8D73-9AC3AC34368E}" type="presParOf" srcId="{C22FC90E-ED9C-4628-BC37-C25F10B164C7}" destId="{1A735C6F-432F-4068-B785-6219F01C8726}" srcOrd="15" destOrd="0" presId="urn:microsoft.com/office/officeart/2017/3/layout/DropPinTimeline"/>
    <dgm:cxn modelId="{2CC00E44-2392-428D-8D5D-A6962040BF0B}" type="presParOf" srcId="{C22FC90E-ED9C-4628-BC37-C25F10B164C7}" destId="{E587C8D8-9E84-4804-8240-C421B0D97F07}" srcOrd="16" destOrd="0" presId="urn:microsoft.com/office/officeart/2017/3/layout/DropPinTimeline"/>
    <dgm:cxn modelId="{D1A09C11-424C-4405-BD35-3916C4E9C803}" type="presParOf" srcId="{E587C8D8-9E84-4804-8240-C421B0D97F07}" destId="{97E3E567-7AA2-4EF7-A546-5ED087F29224}" srcOrd="0" destOrd="0" presId="urn:microsoft.com/office/officeart/2017/3/layout/DropPinTimeline"/>
    <dgm:cxn modelId="{C50110BB-4140-45C3-867C-4A2F9AFDA4EE}" type="presParOf" srcId="{E587C8D8-9E84-4804-8240-C421B0D97F07}" destId="{D077AB0D-E066-4B8F-9D66-18259B41765B}" srcOrd="1" destOrd="0" presId="urn:microsoft.com/office/officeart/2017/3/layout/DropPinTimeline"/>
    <dgm:cxn modelId="{2AEC8646-71A0-4A13-A53C-B949ABD65D09}" type="presParOf" srcId="{D077AB0D-E066-4B8F-9D66-18259B41765B}" destId="{A4519919-261D-40A7-A8CA-0243087178E7}" srcOrd="0" destOrd="0" presId="urn:microsoft.com/office/officeart/2017/3/layout/DropPinTimeline"/>
    <dgm:cxn modelId="{B574BB09-9C83-4C01-BF79-285466C0DBA1}" type="presParOf" srcId="{D077AB0D-E066-4B8F-9D66-18259B41765B}" destId="{258CA119-3000-4561-91C3-3B6A1A56BD18}" srcOrd="1" destOrd="0" presId="urn:microsoft.com/office/officeart/2017/3/layout/DropPinTimeline"/>
    <dgm:cxn modelId="{650BB32C-3BCE-48CE-B5E6-95D3D54C67BE}" type="presParOf" srcId="{E587C8D8-9E84-4804-8240-C421B0D97F07}" destId="{717A446C-6E11-45A3-B954-BE57627CFC46}" srcOrd="2" destOrd="0" presId="urn:microsoft.com/office/officeart/2017/3/layout/DropPinTimeline"/>
    <dgm:cxn modelId="{957FA1AA-E12C-49DB-99AD-CDF32D1A26B8}" type="presParOf" srcId="{E587C8D8-9E84-4804-8240-C421B0D97F07}" destId="{3AE1A162-3DFE-4F8D-83CA-63D01BBC3443}" srcOrd="3" destOrd="0" presId="urn:microsoft.com/office/officeart/2017/3/layout/DropPinTimeline"/>
    <dgm:cxn modelId="{4143A876-40BF-4B15-8297-E249B5CD0CE5}" type="presParOf" srcId="{E587C8D8-9E84-4804-8240-C421B0D97F07}" destId="{3AE047DB-541D-4E26-B50F-52AFAC0D463A}" srcOrd="4" destOrd="0" presId="urn:microsoft.com/office/officeart/2017/3/layout/DropPinTimeline"/>
    <dgm:cxn modelId="{D31FFB8B-03F0-45F8-89E2-13E7FDD538FF}" type="presParOf" srcId="{E587C8D8-9E84-4804-8240-C421B0D97F07}" destId="{E3742E31-3F56-4A09-9964-23FED77ED632}" srcOrd="5" destOrd="0" presId="urn:microsoft.com/office/officeart/2017/3/layout/DropPinTimeline"/>
    <dgm:cxn modelId="{855A27B0-7029-4EEC-9EF2-7BE4FD9EC48B}" type="presParOf" srcId="{C22FC90E-ED9C-4628-BC37-C25F10B164C7}" destId="{A20E921A-4358-4F67-B6FA-2CE4A32E9478}" srcOrd="17" destOrd="0" presId="urn:microsoft.com/office/officeart/2017/3/layout/DropPinTimeline"/>
    <dgm:cxn modelId="{058D84E5-88FA-49DE-937B-D2C58447395F}" type="presParOf" srcId="{C22FC90E-ED9C-4628-BC37-C25F10B164C7}" destId="{496548D4-3ABF-41C7-9F14-80AC04AB44C0}" srcOrd="18" destOrd="0" presId="urn:microsoft.com/office/officeart/2017/3/layout/DropPinTimeline"/>
    <dgm:cxn modelId="{6D5708C9-C5F9-44CA-A804-37EE9BDFC1F6}" type="presParOf" srcId="{496548D4-3ABF-41C7-9F14-80AC04AB44C0}" destId="{D163473C-B6A1-4799-BABB-E2F1279CA948}" srcOrd="0" destOrd="0" presId="urn:microsoft.com/office/officeart/2017/3/layout/DropPinTimeline"/>
    <dgm:cxn modelId="{EB9448A7-8CB7-473B-B952-FCA9E841CF4C}" type="presParOf" srcId="{496548D4-3ABF-41C7-9F14-80AC04AB44C0}" destId="{566F7C46-1821-468F-AD84-E73B5A03EB51}" srcOrd="1" destOrd="0" presId="urn:microsoft.com/office/officeart/2017/3/layout/DropPinTimeline"/>
    <dgm:cxn modelId="{8ABBC49B-FD34-4A96-ACE8-7C70C9440017}" type="presParOf" srcId="{566F7C46-1821-468F-AD84-E73B5A03EB51}" destId="{19D848E1-A446-46C6-A024-F94FA73A91A0}" srcOrd="0" destOrd="0" presId="urn:microsoft.com/office/officeart/2017/3/layout/DropPinTimeline"/>
    <dgm:cxn modelId="{428F7788-BC54-40B2-B250-B054D8A2498E}" type="presParOf" srcId="{566F7C46-1821-468F-AD84-E73B5A03EB51}" destId="{8C0A60D2-74A3-4BE5-AA0C-365A7F15EAE4}" srcOrd="1" destOrd="0" presId="urn:microsoft.com/office/officeart/2017/3/layout/DropPinTimeline"/>
    <dgm:cxn modelId="{1F84B111-1DEF-4772-8D83-876C5D0AF33E}" type="presParOf" srcId="{496548D4-3ABF-41C7-9F14-80AC04AB44C0}" destId="{B334BCA0-A40D-4108-9F77-DB5BC70FC7EB}" srcOrd="2" destOrd="0" presId="urn:microsoft.com/office/officeart/2017/3/layout/DropPinTimeline"/>
    <dgm:cxn modelId="{D3EB1C96-1071-4808-A5F3-40A4D25E54A4}" type="presParOf" srcId="{496548D4-3ABF-41C7-9F14-80AC04AB44C0}" destId="{96775B45-047E-40E9-A1ED-D39B9247510A}" srcOrd="3" destOrd="0" presId="urn:microsoft.com/office/officeart/2017/3/layout/DropPinTimeline"/>
    <dgm:cxn modelId="{49CD98F4-37F3-4388-9B49-F127FFA22D74}" type="presParOf" srcId="{496548D4-3ABF-41C7-9F14-80AC04AB44C0}" destId="{DE607BF9-5A6D-47F6-B91C-5FECA5EDA723}" srcOrd="4" destOrd="0" presId="urn:microsoft.com/office/officeart/2017/3/layout/DropPinTimeline"/>
    <dgm:cxn modelId="{85D016A6-91B9-45FD-9116-B6F39029A5BF}" type="presParOf" srcId="{496548D4-3ABF-41C7-9F14-80AC04AB44C0}" destId="{F07A5CE5-12AE-470B-8878-74D3EBA93440}" srcOrd="5" destOrd="0" presId="urn:microsoft.com/office/officeart/2017/3/layout/DropPinTimeline"/>
    <dgm:cxn modelId="{B65FC3CB-E176-433F-8B26-ADA4C6B68A4B}" type="presParOf" srcId="{C22FC90E-ED9C-4628-BC37-C25F10B164C7}" destId="{4DE4FCF3-EE41-42D8-BE7C-DF4F6A4BD062}" srcOrd="19" destOrd="0" presId="urn:microsoft.com/office/officeart/2017/3/layout/DropPinTimeline"/>
    <dgm:cxn modelId="{A509AD66-8B3E-4BA8-9D15-1ABCC923DA28}" type="presParOf" srcId="{C22FC90E-ED9C-4628-BC37-C25F10B164C7}" destId="{20C425DC-4349-49AE-B6C4-394334757D53}" srcOrd="20" destOrd="0" presId="urn:microsoft.com/office/officeart/2017/3/layout/DropPinTimeline"/>
    <dgm:cxn modelId="{EB6CF749-7DF7-4FD1-B085-607724042F2B}" type="presParOf" srcId="{20C425DC-4349-49AE-B6C4-394334757D53}" destId="{9203FBA3-4A79-4C66-B919-0F9E555469B6}" srcOrd="0" destOrd="0" presId="urn:microsoft.com/office/officeart/2017/3/layout/DropPinTimeline"/>
    <dgm:cxn modelId="{436C0F17-533B-4C91-AC3B-4F8C7BE4CEEC}" type="presParOf" srcId="{20C425DC-4349-49AE-B6C4-394334757D53}" destId="{FD521943-E1A4-4F4B-9803-405DC95C849A}" srcOrd="1" destOrd="0" presId="urn:microsoft.com/office/officeart/2017/3/layout/DropPinTimeline"/>
    <dgm:cxn modelId="{87DAA568-8F40-4034-B259-3E765AC69808}" type="presParOf" srcId="{FD521943-E1A4-4F4B-9803-405DC95C849A}" destId="{AB1470C7-BBA1-4294-86F6-1FF15B175E7B}" srcOrd="0" destOrd="0" presId="urn:microsoft.com/office/officeart/2017/3/layout/DropPinTimeline"/>
    <dgm:cxn modelId="{A6D26B7F-FB67-4896-80BB-3316EB095070}" type="presParOf" srcId="{FD521943-E1A4-4F4B-9803-405DC95C849A}" destId="{D4F0BE08-FD71-4EE7-864F-45866AE7CC8E}" srcOrd="1" destOrd="0" presId="urn:microsoft.com/office/officeart/2017/3/layout/DropPinTimeline"/>
    <dgm:cxn modelId="{C3AF4A24-3690-44C6-9DB1-8E71AA81DB82}" type="presParOf" srcId="{20C425DC-4349-49AE-B6C4-394334757D53}" destId="{1F4FF7F4-26EB-42F4-95B6-1BA913A599B5}" srcOrd="2" destOrd="0" presId="urn:microsoft.com/office/officeart/2017/3/layout/DropPinTimeline"/>
    <dgm:cxn modelId="{C8D498FE-B575-414B-A6AF-893FB288ECAD}" type="presParOf" srcId="{20C425DC-4349-49AE-B6C4-394334757D53}" destId="{7BB9DBDA-4879-4B0C-B7EE-887BB1D15CB0}" srcOrd="3" destOrd="0" presId="urn:microsoft.com/office/officeart/2017/3/layout/DropPinTimeline"/>
    <dgm:cxn modelId="{36EEC010-35F1-4B21-A097-21890530296B}" type="presParOf" srcId="{20C425DC-4349-49AE-B6C4-394334757D53}" destId="{07612DC7-6DF7-4142-92AC-AAB58058421F}" srcOrd="4" destOrd="0" presId="urn:microsoft.com/office/officeart/2017/3/layout/DropPinTimeline"/>
    <dgm:cxn modelId="{64513E05-6D5D-411B-822A-9D893CD80F3C}" type="presParOf" srcId="{20C425DC-4349-49AE-B6C4-394334757D53}" destId="{FDCAFDD4-A833-41A2-AD70-0C923686ED7A}" srcOrd="5" destOrd="0" presId="urn:microsoft.com/office/officeart/2017/3/layout/DropPinTimeline"/>
    <dgm:cxn modelId="{BDCCA44D-B202-40BE-9C78-CF3A71A6D2D5}" type="presParOf" srcId="{C22FC90E-ED9C-4628-BC37-C25F10B164C7}" destId="{A3119F99-6B78-44F4-8889-6ECC6A718027}" srcOrd="21" destOrd="0" presId="urn:microsoft.com/office/officeart/2017/3/layout/DropPinTimeline"/>
    <dgm:cxn modelId="{7A71EC0C-526F-4A58-AEC6-0F829D30D933}" type="presParOf" srcId="{C22FC90E-ED9C-4628-BC37-C25F10B164C7}" destId="{4F958081-D4FA-4AD1-81A3-BF8B295526BC}" srcOrd="22" destOrd="0" presId="urn:microsoft.com/office/officeart/2017/3/layout/DropPinTimeline"/>
    <dgm:cxn modelId="{10C45481-24A1-4EEC-9AB7-96B493026A82}" type="presParOf" srcId="{4F958081-D4FA-4AD1-81A3-BF8B295526BC}" destId="{B665E705-7EF8-4471-8B76-E22A364F0316}" srcOrd="0" destOrd="0" presId="urn:microsoft.com/office/officeart/2017/3/layout/DropPinTimeline"/>
    <dgm:cxn modelId="{ACFFD691-9575-4458-BE64-5862FE8A64D8}" type="presParOf" srcId="{4F958081-D4FA-4AD1-81A3-BF8B295526BC}" destId="{D433BD5F-27E5-4AEF-9D4B-E057CD36D973}" srcOrd="1" destOrd="0" presId="urn:microsoft.com/office/officeart/2017/3/layout/DropPinTimeline"/>
    <dgm:cxn modelId="{3275CD5D-CA93-4D95-BF26-E81DBBC27A78}" type="presParOf" srcId="{D433BD5F-27E5-4AEF-9D4B-E057CD36D973}" destId="{ED0D0B9D-472F-4905-A995-F7BA1C70184A}" srcOrd="0" destOrd="0" presId="urn:microsoft.com/office/officeart/2017/3/layout/DropPinTimeline"/>
    <dgm:cxn modelId="{1306B80D-DD0A-4D0D-BE89-687CE2470F4E}" type="presParOf" srcId="{D433BD5F-27E5-4AEF-9D4B-E057CD36D973}" destId="{88685040-7558-440A-B482-6B9DA83D43F5}" srcOrd="1" destOrd="0" presId="urn:microsoft.com/office/officeart/2017/3/layout/DropPinTimeline"/>
    <dgm:cxn modelId="{54A763ED-A5FE-4952-948C-089434CE23C5}" type="presParOf" srcId="{4F958081-D4FA-4AD1-81A3-BF8B295526BC}" destId="{87014F28-FDCA-42F7-A358-E9892B1BBF05}" srcOrd="2" destOrd="0" presId="urn:microsoft.com/office/officeart/2017/3/layout/DropPinTimeline"/>
    <dgm:cxn modelId="{547FD217-A643-401B-84D2-3998155194A9}" type="presParOf" srcId="{4F958081-D4FA-4AD1-81A3-BF8B295526BC}" destId="{ABF97B49-9A6A-4BDC-93F3-76126B859AFD}" srcOrd="3" destOrd="0" presId="urn:microsoft.com/office/officeart/2017/3/layout/DropPinTimeline"/>
    <dgm:cxn modelId="{0AFB9126-9B7B-4CA9-B49F-CDEDF1F34DBF}" type="presParOf" srcId="{4F958081-D4FA-4AD1-81A3-BF8B295526BC}" destId="{AA3FB9B7-9C36-4884-B366-7BDF279214AF}" srcOrd="4" destOrd="0" presId="urn:microsoft.com/office/officeart/2017/3/layout/DropPinTimeline"/>
    <dgm:cxn modelId="{D24C828A-D463-4AC4-AE30-1B997CDE17BB}" type="presParOf" srcId="{4F958081-D4FA-4AD1-81A3-BF8B295526BC}" destId="{32EA7184-ABAC-4F9C-9835-5AB03FA803DE}"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61317A-31B2-4B17-B1E5-D414FD4745B3}">
      <dsp:nvSpPr>
        <dsp:cNvPr id="0" name=""/>
        <dsp:cNvSpPr/>
      </dsp:nvSpPr>
      <dsp:spPr>
        <a:xfrm>
          <a:off x="0" y="2159872"/>
          <a:ext cx="10151730"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1E032E0A-590A-4AF9-999F-B7F0ACB727AA}">
      <dsp:nvSpPr>
        <dsp:cNvPr id="0" name=""/>
        <dsp:cNvSpPr/>
      </dsp:nvSpPr>
      <dsp:spPr>
        <a:xfrm rot="8100000">
          <a:off x="66295" y="514494"/>
          <a:ext cx="284212" cy="28421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F9E38E-7844-431E-A99F-AAC0C4D4FFD8}">
      <dsp:nvSpPr>
        <dsp:cNvPr id="0" name=""/>
        <dsp:cNvSpPr/>
      </dsp:nvSpPr>
      <dsp:spPr>
        <a:xfrm>
          <a:off x="97869" y="546068"/>
          <a:ext cx="221065" cy="22106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D595B7C-4024-400F-AD68-8A000B3405D8}">
      <dsp:nvSpPr>
        <dsp:cNvPr id="0" name=""/>
        <dsp:cNvSpPr/>
      </dsp:nvSpPr>
      <dsp:spPr>
        <a:xfrm>
          <a:off x="409370" y="881227"/>
          <a:ext cx="1159486" cy="1278644"/>
        </a:xfrm>
        <a:prstGeom prst="rect">
          <a:avLst/>
        </a:prstGeom>
        <a:noFill/>
        <a:ln>
          <a:noFill/>
        </a:ln>
        <a:effectLst/>
      </dsp:spPr>
      <dsp:style>
        <a:lnRef idx="0">
          <a:scrgbClr r="0" g="0" b="0"/>
        </a:lnRef>
        <a:fillRef idx="0">
          <a:scrgbClr r="0" g="0" b="0"/>
        </a:fillRef>
        <a:effectRef idx="0">
          <a:scrgbClr r="0" g="0" b="0"/>
        </a:effectRef>
        <a:fontRef idx="minor"/>
      </dsp:style>
    </dsp:sp>
    <dsp:sp modelId="{50CBED04-F9C5-4DB8-B6FF-022B1B0AC4F4}">
      <dsp:nvSpPr>
        <dsp:cNvPr id="0" name=""/>
        <dsp:cNvSpPr/>
      </dsp:nvSpPr>
      <dsp:spPr>
        <a:xfrm>
          <a:off x="409370" y="431974"/>
          <a:ext cx="1159486" cy="44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mn-lt"/>
            </a:rPr>
            <a:t>January 2023 - Begin to work group with tribes on funding recommendations</a:t>
          </a:r>
        </a:p>
      </dsp:txBody>
      <dsp:txXfrm>
        <a:off x="409370" y="431974"/>
        <a:ext cx="1159486" cy="449253"/>
      </dsp:txXfrm>
    </dsp:sp>
    <dsp:sp modelId="{3E3EBC67-651B-433F-B369-A03DD6F530C4}">
      <dsp:nvSpPr>
        <dsp:cNvPr id="0" name=""/>
        <dsp:cNvSpPr/>
      </dsp:nvSpPr>
      <dsp:spPr>
        <a:xfrm>
          <a:off x="208402" y="881227"/>
          <a:ext cx="0" cy="127864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A5E0D037-2C69-4C6D-AB90-25EC97179173}">
      <dsp:nvSpPr>
        <dsp:cNvPr id="0" name=""/>
        <dsp:cNvSpPr/>
      </dsp:nvSpPr>
      <dsp:spPr>
        <a:xfrm>
          <a:off x="195885" y="2119439"/>
          <a:ext cx="72348" cy="80865"/>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30A64E-4DA9-4124-8FF3-6C304CC03EAC}">
      <dsp:nvSpPr>
        <dsp:cNvPr id="0" name=""/>
        <dsp:cNvSpPr/>
      </dsp:nvSpPr>
      <dsp:spPr>
        <a:xfrm rot="18900000">
          <a:off x="847007" y="3521037"/>
          <a:ext cx="284212" cy="28421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DA3846-137A-400B-BE58-27AB3E7A53DE}">
      <dsp:nvSpPr>
        <dsp:cNvPr id="0" name=""/>
        <dsp:cNvSpPr/>
      </dsp:nvSpPr>
      <dsp:spPr>
        <a:xfrm>
          <a:off x="878581" y="3552611"/>
          <a:ext cx="221065" cy="22106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C5ADB42-0CD1-45AA-B661-8F9DD2C7AD52}">
      <dsp:nvSpPr>
        <dsp:cNvPr id="0" name=""/>
        <dsp:cNvSpPr/>
      </dsp:nvSpPr>
      <dsp:spPr>
        <a:xfrm>
          <a:off x="1190082" y="2159872"/>
          <a:ext cx="1159486" cy="1278644"/>
        </a:xfrm>
        <a:prstGeom prst="rect">
          <a:avLst/>
        </a:prstGeom>
        <a:noFill/>
        <a:ln>
          <a:noFill/>
        </a:ln>
        <a:effectLst/>
      </dsp:spPr>
      <dsp:style>
        <a:lnRef idx="0">
          <a:scrgbClr r="0" g="0" b="0"/>
        </a:lnRef>
        <a:fillRef idx="0">
          <a:scrgbClr r="0" g="0" b="0"/>
        </a:fillRef>
        <a:effectRef idx="0">
          <a:scrgbClr r="0" g="0" b="0"/>
        </a:effectRef>
        <a:fontRef idx="minor"/>
      </dsp:style>
    </dsp:sp>
    <dsp:sp modelId="{6557AA0D-EAB6-4E50-86CE-D82A010D47FA}">
      <dsp:nvSpPr>
        <dsp:cNvPr id="0" name=""/>
        <dsp:cNvSpPr/>
      </dsp:nvSpPr>
      <dsp:spPr>
        <a:xfrm>
          <a:off x="1190082" y="3438517"/>
          <a:ext cx="1159486" cy="44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mn-lt"/>
            </a:rPr>
            <a:t>December 2023 -Recommendations given to agency leadership</a:t>
          </a:r>
        </a:p>
      </dsp:txBody>
      <dsp:txXfrm>
        <a:off x="1190082" y="3438517"/>
        <a:ext cx="1159486" cy="449253"/>
      </dsp:txXfrm>
    </dsp:sp>
    <dsp:sp modelId="{D562B8A2-E527-4644-9D8F-DF8F0FBCA676}">
      <dsp:nvSpPr>
        <dsp:cNvPr id="0" name=""/>
        <dsp:cNvSpPr/>
      </dsp:nvSpPr>
      <dsp:spPr>
        <a:xfrm>
          <a:off x="989113" y="2159872"/>
          <a:ext cx="0" cy="127864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E74FA1A-00E5-4D4C-A669-8B6EF4284E08}">
      <dsp:nvSpPr>
        <dsp:cNvPr id="0" name=""/>
        <dsp:cNvSpPr/>
      </dsp:nvSpPr>
      <dsp:spPr>
        <a:xfrm>
          <a:off x="976597" y="2119439"/>
          <a:ext cx="72348" cy="80865"/>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E2BB86-7CC0-4864-90D9-7B35C58FA8B2}">
      <dsp:nvSpPr>
        <dsp:cNvPr id="0" name=""/>
        <dsp:cNvSpPr/>
      </dsp:nvSpPr>
      <dsp:spPr>
        <a:xfrm rot="8100000">
          <a:off x="1627719" y="514494"/>
          <a:ext cx="284212" cy="28421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E4710B-E3BE-4B8E-960A-AE1B94495E99}">
      <dsp:nvSpPr>
        <dsp:cNvPr id="0" name=""/>
        <dsp:cNvSpPr/>
      </dsp:nvSpPr>
      <dsp:spPr>
        <a:xfrm>
          <a:off x="1659292" y="546068"/>
          <a:ext cx="221065" cy="22106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D635D16-8541-4A28-9B68-F9D41AFC0EB3}">
      <dsp:nvSpPr>
        <dsp:cNvPr id="0" name=""/>
        <dsp:cNvSpPr/>
      </dsp:nvSpPr>
      <dsp:spPr>
        <a:xfrm>
          <a:off x="1970794" y="881227"/>
          <a:ext cx="1159486" cy="1278644"/>
        </a:xfrm>
        <a:prstGeom prst="rect">
          <a:avLst/>
        </a:prstGeom>
        <a:noFill/>
        <a:ln>
          <a:noFill/>
        </a:ln>
        <a:effectLst/>
      </dsp:spPr>
      <dsp:style>
        <a:lnRef idx="0">
          <a:scrgbClr r="0" g="0" b="0"/>
        </a:lnRef>
        <a:fillRef idx="0">
          <a:scrgbClr r="0" g="0" b="0"/>
        </a:fillRef>
        <a:effectRef idx="0">
          <a:scrgbClr r="0" g="0" b="0"/>
        </a:effectRef>
        <a:fontRef idx="minor"/>
      </dsp:style>
    </dsp:sp>
    <dsp:sp modelId="{6798077E-D8C4-451E-B15A-9AC6AB7D9A56}">
      <dsp:nvSpPr>
        <dsp:cNvPr id="0" name=""/>
        <dsp:cNvSpPr/>
      </dsp:nvSpPr>
      <dsp:spPr>
        <a:xfrm>
          <a:off x="1970794" y="431974"/>
          <a:ext cx="1159486" cy="44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mn-lt"/>
            </a:rPr>
            <a:t>January 2024 - THGF POP Created</a:t>
          </a:r>
        </a:p>
      </dsp:txBody>
      <dsp:txXfrm>
        <a:off x="1970794" y="431974"/>
        <a:ext cx="1159486" cy="449253"/>
      </dsp:txXfrm>
    </dsp:sp>
    <dsp:sp modelId="{600ED31B-56ED-4525-9DB9-9A7A06DE9283}">
      <dsp:nvSpPr>
        <dsp:cNvPr id="0" name=""/>
        <dsp:cNvSpPr/>
      </dsp:nvSpPr>
      <dsp:spPr>
        <a:xfrm>
          <a:off x="1769825" y="881227"/>
          <a:ext cx="0" cy="127864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5A21023D-E9A6-4B18-814A-39C9AC55FA9B}">
      <dsp:nvSpPr>
        <dsp:cNvPr id="0" name=""/>
        <dsp:cNvSpPr/>
      </dsp:nvSpPr>
      <dsp:spPr>
        <a:xfrm>
          <a:off x="1757309" y="2119439"/>
          <a:ext cx="72348" cy="80865"/>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5CDC1C-6D03-4021-AF5B-8D95951CD80A}">
      <dsp:nvSpPr>
        <dsp:cNvPr id="0" name=""/>
        <dsp:cNvSpPr/>
      </dsp:nvSpPr>
      <dsp:spPr>
        <a:xfrm rot="18900000">
          <a:off x="2408430" y="3521037"/>
          <a:ext cx="284212" cy="28421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8FE897-C92D-4A78-B159-FEE7BB5FCEA6}">
      <dsp:nvSpPr>
        <dsp:cNvPr id="0" name=""/>
        <dsp:cNvSpPr/>
      </dsp:nvSpPr>
      <dsp:spPr>
        <a:xfrm>
          <a:off x="2440004" y="3552611"/>
          <a:ext cx="221065" cy="22106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CA2BECD2-E8D3-4F8B-A264-A58D74FC8DDD}">
      <dsp:nvSpPr>
        <dsp:cNvPr id="0" name=""/>
        <dsp:cNvSpPr/>
      </dsp:nvSpPr>
      <dsp:spPr>
        <a:xfrm>
          <a:off x="2751505" y="2159872"/>
          <a:ext cx="1159486" cy="1278644"/>
        </a:xfrm>
        <a:prstGeom prst="rect">
          <a:avLst/>
        </a:prstGeom>
        <a:noFill/>
        <a:ln>
          <a:noFill/>
        </a:ln>
        <a:effectLst/>
      </dsp:spPr>
      <dsp:style>
        <a:lnRef idx="0">
          <a:scrgbClr r="0" g="0" b="0"/>
        </a:lnRef>
        <a:fillRef idx="0">
          <a:scrgbClr r="0" g="0" b="0"/>
        </a:fillRef>
        <a:effectRef idx="0">
          <a:scrgbClr r="0" g="0" b="0"/>
        </a:effectRef>
        <a:fontRef idx="minor"/>
      </dsp:style>
    </dsp:sp>
    <dsp:sp modelId="{74DBA535-EC04-42CA-9218-F154762CF092}">
      <dsp:nvSpPr>
        <dsp:cNvPr id="0" name=""/>
        <dsp:cNvSpPr/>
      </dsp:nvSpPr>
      <dsp:spPr>
        <a:xfrm>
          <a:off x="2751505" y="3438517"/>
          <a:ext cx="1159486" cy="44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mn-lt"/>
            </a:rPr>
            <a:t>August 2024 – THGF in ARB</a:t>
          </a:r>
        </a:p>
      </dsp:txBody>
      <dsp:txXfrm>
        <a:off x="2751505" y="3438517"/>
        <a:ext cx="1159486" cy="449253"/>
      </dsp:txXfrm>
    </dsp:sp>
    <dsp:sp modelId="{3C427074-9DD4-4D0D-A077-06C9B693004E}">
      <dsp:nvSpPr>
        <dsp:cNvPr id="0" name=""/>
        <dsp:cNvSpPr/>
      </dsp:nvSpPr>
      <dsp:spPr>
        <a:xfrm>
          <a:off x="2550537" y="2159872"/>
          <a:ext cx="0" cy="127864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C48D065-9AB8-40DB-9C1B-B926A978FE62}">
      <dsp:nvSpPr>
        <dsp:cNvPr id="0" name=""/>
        <dsp:cNvSpPr/>
      </dsp:nvSpPr>
      <dsp:spPr>
        <a:xfrm>
          <a:off x="2538020" y="2119439"/>
          <a:ext cx="72348" cy="80865"/>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EF3548-053E-413C-BEA4-D643AED9BD6C}">
      <dsp:nvSpPr>
        <dsp:cNvPr id="0" name=""/>
        <dsp:cNvSpPr/>
      </dsp:nvSpPr>
      <dsp:spPr>
        <a:xfrm rot="8100000">
          <a:off x="3189142" y="514494"/>
          <a:ext cx="284212" cy="28421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75C23E-AE5F-4706-ACF2-CBC95FA333D4}">
      <dsp:nvSpPr>
        <dsp:cNvPr id="0" name=""/>
        <dsp:cNvSpPr/>
      </dsp:nvSpPr>
      <dsp:spPr>
        <a:xfrm>
          <a:off x="3220715" y="546068"/>
          <a:ext cx="221065" cy="22106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DD7731F-791F-4485-9EE2-9A479DAEC94A}">
      <dsp:nvSpPr>
        <dsp:cNvPr id="0" name=""/>
        <dsp:cNvSpPr/>
      </dsp:nvSpPr>
      <dsp:spPr>
        <a:xfrm>
          <a:off x="3532217" y="881227"/>
          <a:ext cx="1159486" cy="1278644"/>
        </a:xfrm>
        <a:prstGeom prst="rect">
          <a:avLst/>
        </a:prstGeom>
        <a:noFill/>
        <a:ln>
          <a:noFill/>
        </a:ln>
        <a:effectLst/>
      </dsp:spPr>
      <dsp:style>
        <a:lnRef idx="0">
          <a:scrgbClr r="0" g="0" b="0"/>
        </a:lnRef>
        <a:fillRef idx="0">
          <a:scrgbClr r="0" g="0" b="0"/>
        </a:fillRef>
        <a:effectRef idx="0">
          <a:scrgbClr r="0" g="0" b="0"/>
        </a:effectRef>
        <a:fontRef idx="minor"/>
      </dsp:style>
    </dsp:sp>
    <dsp:sp modelId="{9C7DC798-E222-4B38-87DF-FEDAAB467B9B}">
      <dsp:nvSpPr>
        <dsp:cNvPr id="0" name=""/>
        <dsp:cNvSpPr/>
      </dsp:nvSpPr>
      <dsp:spPr>
        <a:xfrm>
          <a:off x="3532217" y="431974"/>
          <a:ext cx="1159486" cy="44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mn-lt"/>
              <a:cs typeface="Posterama"/>
            </a:rPr>
            <a:t>December 2024 – THGF in GRB</a:t>
          </a:r>
        </a:p>
      </dsp:txBody>
      <dsp:txXfrm>
        <a:off x="3532217" y="431974"/>
        <a:ext cx="1159486" cy="449253"/>
      </dsp:txXfrm>
    </dsp:sp>
    <dsp:sp modelId="{15DA9212-1F4B-4078-AE2F-34EFE2DCAC3E}">
      <dsp:nvSpPr>
        <dsp:cNvPr id="0" name=""/>
        <dsp:cNvSpPr/>
      </dsp:nvSpPr>
      <dsp:spPr>
        <a:xfrm>
          <a:off x="3331248" y="881227"/>
          <a:ext cx="0" cy="127864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2C1BBBC-AA4C-49C0-B546-CA5E893ABB66}">
      <dsp:nvSpPr>
        <dsp:cNvPr id="0" name=""/>
        <dsp:cNvSpPr/>
      </dsp:nvSpPr>
      <dsp:spPr>
        <a:xfrm>
          <a:off x="3318732" y="2119439"/>
          <a:ext cx="72348" cy="80865"/>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6EEE57-5BAD-4249-9FA0-5211D046FED7}">
      <dsp:nvSpPr>
        <dsp:cNvPr id="0" name=""/>
        <dsp:cNvSpPr/>
      </dsp:nvSpPr>
      <dsp:spPr>
        <a:xfrm rot="18900000">
          <a:off x="3969854" y="3521037"/>
          <a:ext cx="284212" cy="28421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D0219E-40E9-4FFD-8699-80432652C782}">
      <dsp:nvSpPr>
        <dsp:cNvPr id="0" name=""/>
        <dsp:cNvSpPr/>
      </dsp:nvSpPr>
      <dsp:spPr>
        <a:xfrm>
          <a:off x="4001427" y="3552611"/>
          <a:ext cx="221065" cy="22106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795497C-6EDC-4541-BBDE-933A2428B3F4}">
      <dsp:nvSpPr>
        <dsp:cNvPr id="0" name=""/>
        <dsp:cNvSpPr/>
      </dsp:nvSpPr>
      <dsp:spPr>
        <a:xfrm>
          <a:off x="4312928" y="2159872"/>
          <a:ext cx="1159486" cy="1278644"/>
        </a:xfrm>
        <a:prstGeom prst="rect">
          <a:avLst/>
        </a:prstGeom>
        <a:noFill/>
        <a:ln>
          <a:noFill/>
        </a:ln>
        <a:effectLst/>
      </dsp:spPr>
      <dsp:style>
        <a:lnRef idx="0">
          <a:scrgbClr r="0" g="0" b="0"/>
        </a:lnRef>
        <a:fillRef idx="0">
          <a:scrgbClr r="0" g="0" b="0"/>
        </a:fillRef>
        <a:effectRef idx="0">
          <a:scrgbClr r="0" g="0" b="0"/>
        </a:effectRef>
        <a:fontRef idx="minor"/>
      </dsp:style>
    </dsp:sp>
    <dsp:sp modelId="{B91CE603-C75C-40D9-B0B3-00CC66F69C25}">
      <dsp:nvSpPr>
        <dsp:cNvPr id="0" name=""/>
        <dsp:cNvSpPr/>
      </dsp:nvSpPr>
      <dsp:spPr>
        <a:xfrm>
          <a:off x="4312928" y="3438517"/>
          <a:ext cx="1159486" cy="44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mn-lt"/>
              <a:cs typeface="Posterama"/>
            </a:rPr>
            <a:t>January 2025 – THGF is a legislative priority of Governor Kotek</a:t>
          </a:r>
        </a:p>
      </dsp:txBody>
      <dsp:txXfrm>
        <a:off x="4312928" y="3438517"/>
        <a:ext cx="1159486" cy="449253"/>
      </dsp:txXfrm>
    </dsp:sp>
    <dsp:sp modelId="{12F66097-D295-48E6-A51C-45B6BDE93E90}">
      <dsp:nvSpPr>
        <dsp:cNvPr id="0" name=""/>
        <dsp:cNvSpPr/>
      </dsp:nvSpPr>
      <dsp:spPr>
        <a:xfrm>
          <a:off x="4111960" y="2159872"/>
          <a:ext cx="0" cy="127864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52EBE5B-AE8A-4897-9E5C-C5E8A2AED8B7}">
      <dsp:nvSpPr>
        <dsp:cNvPr id="0" name=""/>
        <dsp:cNvSpPr/>
      </dsp:nvSpPr>
      <dsp:spPr>
        <a:xfrm>
          <a:off x="4099444" y="2119439"/>
          <a:ext cx="72348" cy="80865"/>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85CA6E-B06F-4955-BF45-4751E2BCCEFA}">
      <dsp:nvSpPr>
        <dsp:cNvPr id="0" name=""/>
        <dsp:cNvSpPr/>
      </dsp:nvSpPr>
      <dsp:spPr>
        <a:xfrm rot="8100000">
          <a:off x="4750565" y="514494"/>
          <a:ext cx="284212" cy="28421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14013F-7120-41DB-831C-3F688CB26577}">
      <dsp:nvSpPr>
        <dsp:cNvPr id="0" name=""/>
        <dsp:cNvSpPr/>
      </dsp:nvSpPr>
      <dsp:spPr>
        <a:xfrm>
          <a:off x="4782139" y="546068"/>
          <a:ext cx="221065" cy="22106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0AF5599F-08EC-47B9-B643-715B80B825C4}">
      <dsp:nvSpPr>
        <dsp:cNvPr id="0" name=""/>
        <dsp:cNvSpPr/>
      </dsp:nvSpPr>
      <dsp:spPr>
        <a:xfrm>
          <a:off x="5093640" y="881227"/>
          <a:ext cx="1159486" cy="1278644"/>
        </a:xfrm>
        <a:prstGeom prst="rect">
          <a:avLst/>
        </a:prstGeom>
        <a:noFill/>
        <a:ln>
          <a:noFill/>
        </a:ln>
        <a:effectLst/>
      </dsp:spPr>
      <dsp:style>
        <a:lnRef idx="0">
          <a:scrgbClr r="0" g="0" b="0"/>
        </a:lnRef>
        <a:fillRef idx="0">
          <a:scrgbClr r="0" g="0" b="0"/>
        </a:fillRef>
        <a:effectRef idx="0">
          <a:scrgbClr r="0" g="0" b="0"/>
        </a:effectRef>
        <a:fontRef idx="minor"/>
      </dsp:style>
    </dsp:sp>
    <dsp:sp modelId="{0BBFA3AA-9029-4D56-B4AA-EF4371E469DD}">
      <dsp:nvSpPr>
        <dsp:cNvPr id="0" name=""/>
        <dsp:cNvSpPr/>
      </dsp:nvSpPr>
      <dsp:spPr>
        <a:xfrm>
          <a:off x="5093640" y="431974"/>
          <a:ext cx="1159486" cy="44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mn-lt"/>
              <a:cs typeface="Posterama"/>
            </a:rPr>
            <a:t>February 2025 - Passes House Housing Committee and sits in Ways and Means</a:t>
          </a:r>
        </a:p>
      </dsp:txBody>
      <dsp:txXfrm>
        <a:off x="5093640" y="431974"/>
        <a:ext cx="1159486" cy="449253"/>
      </dsp:txXfrm>
    </dsp:sp>
    <dsp:sp modelId="{C86B5AB4-1FFF-419F-B8EA-93CD583D3B39}">
      <dsp:nvSpPr>
        <dsp:cNvPr id="0" name=""/>
        <dsp:cNvSpPr/>
      </dsp:nvSpPr>
      <dsp:spPr>
        <a:xfrm>
          <a:off x="4892672" y="881227"/>
          <a:ext cx="0" cy="127864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E92F10A-2294-424D-B6C9-9876BBECF4A8}">
      <dsp:nvSpPr>
        <dsp:cNvPr id="0" name=""/>
        <dsp:cNvSpPr/>
      </dsp:nvSpPr>
      <dsp:spPr>
        <a:xfrm>
          <a:off x="4880155" y="2119439"/>
          <a:ext cx="72348" cy="80865"/>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07FBF3-A9D1-459C-93C6-0C3A55F66FE1}">
      <dsp:nvSpPr>
        <dsp:cNvPr id="0" name=""/>
        <dsp:cNvSpPr/>
      </dsp:nvSpPr>
      <dsp:spPr>
        <a:xfrm rot="18900000">
          <a:off x="5531277" y="3521037"/>
          <a:ext cx="284212" cy="28421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735E6E-006D-412D-AE96-DDAA3F5CA8FC}">
      <dsp:nvSpPr>
        <dsp:cNvPr id="0" name=""/>
        <dsp:cNvSpPr/>
      </dsp:nvSpPr>
      <dsp:spPr>
        <a:xfrm>
          <a:off x="5562850" y="3552611"/>
          <a:ext cx="221065" cy="22106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DD0A0751-F358-4691-8CD1-6AB681C5BAD9}">
      <dsp:nvSpPr>
        <dsp:cNvPr id="0" name=""/>
        <dsp:cNvSpPr/>
      </dsp:nvSpPr>
      <dsp:spPr>
        <a:xfrm>
          <a:off x="5874352" y="2159872"/>
          <a:ext cx="1159486" cy="1278644"/>
        </a:xfrm>
        <a:prstGeom prst="rect">
          <a:avLst/>
        </a:prstGeom>
        <a:noFill/>
        <a:ln>
          <a:noFill/>
        </a:ln>
        <a:effectLst/>
      </dsp:spPr>
      <dsp:style>
        <a:lnRef idx="0">
          <a:scrgbClr r="0" g="0" b="0"/>
        </a:lnRef>
        <a:fillRef idx="0">
          <a:scrgbClr r="0" g="0" b="0"/>
        </a:fillRef>
        <a:effectRef idx="0">
          <a:scrgbClr r="0" g="0" b="0"/>
        </a:effectRef>
        <a:fontRef idx="minor"/>
      </dsp:style>
    </dsp:sp>
    <dsp:sp modelId="{1A87B00F-54D8-4C04-9725-307FB71F7E30}">
      <dsp:nvSpPr>
        <dsp:cNvPr id="0" name=""/>
        <dsp:cNvSpPr/>
      </dsp:nvSpPr>
      <dsp:spPr>
        <a:xfrm>
          <a:off x="5874352" y="3438517"/>
          <a:ext cx="1159486" cy="44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mn-lt"/>
              <a:cs typeface="Posterama"/>
            </a:rPr>
            <a:t>June 2025 – Bills fails but program funded through budget bill HB5011</a:t>
          </a:r>
        </a:p>
      </dsp:txBody>
      <dsp:txXfrm>
        <a:off x="5874352" y="3438517"/>
        <a:ext cx="1159486" cy="449253"/>
      </dsp:txXfrm>
    </dsp:sp>
    <dsp:sp modelId="{2B1E98C3-F886-4AB8-9E62-B0FC5560FD5A}">
      <dsp:nvSpPr>
        <dsp:cNvPr id="0" name=""/>
        <dsp:cNvSpPr/>
      </dsp:nvSpPr>
      <dsp:spPr>
        <a:xfrm>
          <a:off x="5673383" y="2159872"/>
          <a:ext cx="0" cy="127864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3D1B832-CE25-4B27-A66F-A9DFC13BA265}">
      <dsp:nvSpPr>
        <dsp:cNvPr id="0" name=""/>
        <dsp:cNvSpPr/>
      </dsp:nvSpPr>
      <dsp:spPr>
        <a:xfrm>
          <a:off x="5660867" y="2119439"/>
          <a:ext cx="72348" cy="80865"/>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519919-261D-40A7-A8CA-0243087178E7}">
      <dsp:nvSpPr>
        <dsp:cNvPr id="0" name=""/>
        <dsp:cNvSpPr/>
      </dsp:nvSpPr>
      <dsp:spPr>
        <a:xfrm rot="8100000">
          <a:off x="6311989" y="514494"/>
          <a:ext cx="284212" cy="28421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8CA119-3000-4561-91C3-3B6A1A56BD18}">
      <dsp:nvSpPr>
        <dsp:cNvPr id="0" name=""/>
        <dsp:cNvSpPr/>
      </dsp:nvSpPr>
      <dsp:spPr>
        <a:xfrm>
          <a:off x="6343562" y="546068"/>
          <a:ext cx="221065" cy="22106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17A446C-6E11-45A3-B954-BE57627CFC46}">
      <dsp:nvSpPr>
        <dsp:cNvPr id="0" name=""/>
        <dsp:cNvSpPr/>
      </dsp:nvSpPr>
      <dsp:spPr>
        <a:xfrm>
          <a:off x="6655063" y="881227"/>
          <a:ext cx="1159486" cy="1278644"/>
        </a:xfrm>
        <a:prstGeom prst="rect">
          <a:avLst/>
        </a:prstGeom>
        <a:noFill/>
        <a:ln>
          <a:noFill/>
        </a:ln>
        <a:effectLst/>
      </dsp:spPr>
      <dsp:style>
        <a:lnRef idx="0">
          <a:scrgbClr r="0" g="0" b="0"/>
        </a:lnRef>
        <a:fillRef idx="0">
          <a:scrgbClr r="0" g="0" b="0"/>
        </a:fillRef>
        <a:effectRef idx="0">
          <a:scrgbClr r="0" g="0" b="0"/>
        </a:effectRef>
        <a:fontRef idx="minor"/>
      </dsp:style>
    </dsp:sp>
    <dsp:sp modelId="{3AE1A162-3DFE-4F8D-83CA-63D01BBC3443}">
      <dsp:nvSpPr>
        <dsp:cNvPr id="0" name=""/>
        <dsp:cNvSpPr/>
      </dsp:nvSpPr>
      <dsp:spPr>
        <a:xfrm>
          <a:off x="6655063" y="431974"/>
          <a:ext cx="1159486" cy="44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mn-lt"/>
              <a:cs typeface="Posterama"/>
            </a:rPr>
            <a:t>September 2025 Consultation and implementation work</a:t>
          </a:r>
        </a:p>
      </dsp:txBody>
      <dsp:txXfrm>
        <a:off x="6655063" y="431974"/>
        <a:ext cx="1159486" cy="449253"/>
      </dsp:txXfrm>
    </dsp:sp>
    <dsp:sp modelId="{3AE047DB-541D-4E26-B50F-52AFAC0D463A}">
      <dsp:nvSpPr>
        <dsp:cNvPr id="0" name=""/>
        <dsp:cNvSpPr/>
      </dsp:nvSpPr>
      <dsp:spPr>
        <a:xfrm>
          <a:off x="6454095" y="881227"/>
          <a:ext cx="0" cy="127864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97E3E567-7AA2-4EF7-A546-5ED087F29224}">
      <dsp:nvSpPr>
        <dsp:cNvPr id="0" name=""/>
        <dsp:cNvSpPr/>
      </dsp:nvSpPr>
      <dsp:spPr>
        <a:xfrm>
          <a:off x="6441579" y="2119439"/>
          <a:ext cx="72348" cy="80865"/>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D848E1-A446-46C6-A024-F94FA73A91A0}">
      <dsp:nvSpPr>
        <dsp:cNvPr id="0" name=""/>
        <dsp:cNvSpPr/>
      </dsp:nvSpPr>
      <dsp:spPr>
        <a:xfrm rot="18900000">
          <a:off x="7092700" y="3521037"/>
          <a:ext cx="284212" cy="284212"/>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0A60D2-74A3-4BE5-AA0C-365A7F15EAE4}">
      <dsp:nvSpPr>
        <dsp:cNvPr id="0" name=""/>
        <dsp:cNvSpPr/>
      </dsp:nvSpPr>
      <dsp:spPr>
        <a:xfrm>
          <a:off x="7124274" y="3552611"/>
          <a:ext cx="221065" cy="221065"/>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334BCA0-A40D-4108-9F77-DB5BC70FC7EB}">
      <dsp:nvSpPr>
        <dsp:cNvPr id="0" name=""/>
        <dsp:cNvSpPr/>
      </dsp:nvSpPr>
      <dsp:spPr>
        <a:xfrm>
          <a:off x="7435775" y="2159872"/>
          <a:ext cx="1159486" cy="1278644"/>
        </a:xfrm>
        <a:prstGeom prst="rect">
          <a:avLst/>
        </a:prstGeom>
        <a:noFill/>
        <a:ln>
          <a:noFill/>
        </a:ln>
        <a:effectLst/>
      </dsp:spPr>
      <dsp:style>
        <a:lnRef idx="0">
          <a:scrgbClr r="0" g="0" b="0"/>
        </a:lnRef>
        <a:fillRef idx="0">
          <a:scrgbClr r="0" g="0" b="0"/>
        </a:fillRef>
        <a:effectRef idx="0">
          <a:scrgbClr r="0" g="0" b="0"/>
        </a:effectRef>
        <a:fontRef idx="minor"/>
      </dsp:style>
    </dsp:sp>
    <dsp:sp modelId="{96775B45-047E-40E9-A1ED-D39B9247510A}">
      <dsp:nvSpPr>
        <dsp:cNvPr id="0" name=""/>
        <dsp:cNvSpPr/>
      </dsp:nvSpPr>
      <dsp:spPr>
        <a:xfrm>
          <a:off x="7435775" y="3438517"/>
          <a:ext cx="1159486" cy="44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mn-lt"/>
              <a:cs typeface="Posterama"/>
            </a:rPr>
            <a:t>February 2026 – Grant agreements and housing templates go out to the tribes</a:t>
          </a:r>
        </a:p>
      </dsp:txBody>
      <dsp:txXfrm>
        <a:off x="7435775" y="3438517"/>
        <a:ext cx="1159486" cy="449253"/>
      </dsp:txXfrm>
    </dsp:sp>
    <dsp:sp modelId="{DE607BF9-5A6D-47F6-B91C-5FECA5EDA723}">
      <dsp:nvSpPr>
        <dsp:cNvPr id="0" name=""/>
        <dsp:cNvSpPr/>
      </dsp:nvSpPr>
      <dsp:spPr>
        <a:xfrm>
          <a:off x="7234807" y="2159872"/>
          <a:ext cx="0" cy="127864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163473C-B6A1-4799-BABB-E2F1279CA948}">
      <dsp:nvSpPr>
        <dsp:cNvPr id="0" name=""/>
        <dsp:cNvSpPr/>
      </dsp:nvSpPr>
      <dsp:spPr>
        <a:xfrm>
          <a:off x="7222290" y="2119439"/>
          <a:ext cx="72348" cy="80865"/>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1470C7-BBA1-4294-86F6-1FF15B175E7B}">
      <dsp:nvSpPr>
        <dsp:cNvPr id="0" name=""/>
        <dsp:cNvSpPr/>
      </dsp:nvSpPr>
      <dsp:spPr>
        <a:xfrm rot="8100000">
          <a:off x="7873352" y="514640"/>
          <a:ext cx="283921" cy="283921"/>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F0BE08-FD71-4EE7-864F-45866AE7CC8E}">
      <dsp:nvSpPr>
        <dsp:cNvPr id="0" name=""/>
        <dsp:cNvSpPr/>
      </dsp:nvSpPr>
      <dsp:spPr>
        <a:xfrm>
          <a:off x="7904893" y="546181"/>
          <a:ext cx="220839" cy="22083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F4FF7F4-26EB-42F4-95B6-1BA913A599B5}">
      <dsp:nvSpPr>
        <dsp:cNvPr id="0" name=""/>
        <dsp:cNvSpPr/>
      </dsp:nvSpPr>
      <dsp:spPr>
        <a:xfrm>
          <a:off x="8216075" y="881227"/>
          <a:ext cx="1153703" cy="1278644"/>
        </a:xfrm>
        <a:prstGeom prst="rect">
          <a:avLst/>
        </a:prstGeom>
        <a:noFill/>
        <a:ln>
          <a:noFill/>
        </a:ln>
        <a:effectLst/>
      </dsp:spPr>
      <dsp:style>
        <a:lnRef idx="0">
          <a:scrgbClr r="0" g="0" b="0"/>
        </a:lnRef>
        <a:fillRef idx="0">
          <a:scrgbClr r="0" g="0" b="0"/>
        </a:fillRef>
        <a:effectRef idx="0">
          <a:scrgbClr r="0" g="0" b="0"/>
        </a:effectRef>
        <a:fontRef idx="minor"/>
      </dsp:style>
    </dsp:sp>
    <dsp:sp modelId="{7BB9DBDA-4879-4B0C-B7EE-887BB1D15CB0}">
      <dsp:nvSpPr>
        <dsp:cNvPr id="0" name=""/>
        <dsp:cNvSpPr/>
      </dsp:nvSpPr>
      <dsp:spPr>
        <a:xfrm>
          <a:off x="8216075" y="431974"/>
          <a:ext cx="1153703" cy="44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mn-lt"/>
              <a:cs typeface="Posterama"/>
            </a:rPr>
            <a:t>March and April – Tribes begin to submit housing plans and execute grant agreements</a:t>
          </a:r>
        </a:p>
      </dsp:txBody>
      <dsp:txXfrm>
        <a:off x="8216075" y="431974"/>
        <a:ext cx="1153703" cy="449253"/>
      </dsp:txXfrm>
    </dsp:sp>
    <dsp:sp modelId="{07612DC7-6DF7-4142-92AC-AAB58058421F}">
      <dsp:nvSpPr>
        <dsp:cNvPr id="0" name=""/>
        <dsp:cNvSpPr/>
      </dsp:nvSpPr>
      <dsp:spPr>
        <a:xfrm>
          <a:off x="8015312" y="881227"/>
          <a:ext cx="0" cy="127864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9203FBA3-4A79-4C66-B919-0F9E555469B6}">
      <dsp:nvSpPr>
        <dsp:cNvPr id="0" name=""/>
        <dsp:cNvSpPr/>
      </dsp:nvSpPr>
      <dsp:spPr>
        <a:xfrm>
          <a:off x="8003039" y="2119439"/>
          <a:ext cx="72274" cy="80865"/>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0D0B9D-472F-4905-A995-F7BA1C70184A}">
      <dsp:nvSpPr>
        <dsp:cNvPr id="0" name=""/>
        <dsp:cNvSpPr/>
      </dsp:nvSpPr>
      <dsp:spPr>
        <a:xfrm rot="18900000">
          <a:off x="8647869" y="3521183"/>
          <a:ext cx="283921" cy="283921"/>
        </a:xfrm>
        <a:prstGeom prst="teardrop">
          <a:avLst>
            <a:gd name="adj" fmla="val 115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685040-7558-440A-B482-6B9DA83D43F5}">
      <dsp:nvSpPr>
        <dsp:cNvPr id="0" name=""/>
        <dsp:cNvSpPr/>
      </dsp:nvSpPr>
      <dsp:spPr>
        <a:xfrm>
          <a:off x="8679410" y="3552724"/>
          <a:ext cx="220839" cy="220839"/>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7014F28-FDCA-42F7-A358-E9892B1BBF05}">
      <dsp:nvSpPr>
        <dsp:cNvPr id="0" name=""/>
        <dsp:cNvSpPr/>
      </dsp:nvSpPr>
      <dsp:spPr>
        <a:xfrm>
          <a:off x="8990593" y="2159872"/>
          <a:ext cx="1153703" cy="1278644"/>
        </a:xfrm>
        <a:prstGeom prst="rect">
          <a:avLst/>
        </a:prstGeom>
        <a:noFill/>
        <a:ln>
          <a:noFill/>
        </a:ln>
        <a:effectLst/>
      </dsp:spPr>
      <dsp:style>
        <a:lnRef idx="0">
          <a:scrgbClr r="0" g="0" b="0"/>
        </a:lnRef>
        <a:fillRef idx="0">
          <a:scrgbClr r="0" g="0" b="0"/>
        </a:fillRef>
        <a:effectRef idx="0">
          <a:scrgbClr r="0" g="0" b="0"/>
        </a:effectRef>
        <a:fontRef idx="minor"/>
      </dsp:style>
    </dsp:sp>
    <dsp:sp modelId="{ABF97B49-9A6A-4BDC-93F3-76126B859AFD}">
      <dsp:nvSpPr>
        <dsp:cNvPr id="0" name=""/>
        <dsp:cNvSpPr/>
      </dsp:nvSpPr>
      <dsp:spPr>
        <a:xfrm>
          <a:off x="8990593" y="3438517"/>
          <a:ext cx="1153703" cy="449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kern="1200">
              <a:latin typeface="+mn-lt"/>
              <a:cs typeface="Posterama"/>
            </a:rPr>
            <a:t>May 2026 First tribal housing plan is fully approved and funds are dispersed</a:t>
          </a:r>
        </a:p>
      </dsp:txBody>
      <dsp:txXfrm>
        <a:off x="8990593" y="3438517"/>
        <a:ext cx="1153703" cy="449253"/>
      </dsp:txXfrm>
    </dsp:sp>
    <dsp:sp modelId="{AA3FB9B7-9C36-4884-B366-7BDF279214AF}">
      <dsp:nvSpPr>
        <dsp:cNvPr id="0" name=""/>
        <dsp:cNvSpPr/>
      </dsp:nvSpPr>
      <dsp:spPr>
        <a:xfrm>
          <a:off x="8789830" y="2159872"/>
          <a:ext cx="0" cy="1278644"/>
        </a:xfrm>
        <a:prstGeom prst="line">
          <a:avLst/>
        </a:prstGeom>
        <a:noFill/>
        <a:ln w="12700" cap="flat" cmpd="sng" algn="ctr">
          <a:solidFill>
            <a:schemeClr val="accent1">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B665E705-7EF8-4471-8B76-E22A364F0316}">
      <dsp:nvSpPr>
        <dsp:cNvPr id="0" name=""/>
        <dsp:cNvSpPr/>
      </dsp:nvSpPr>
      <dsp:spPr>
        <a:xfrm>
          <a:off x="8777556" y="2119439"/>
          <a:ext cx="72274" cy="80865"/>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B3E05F-405D-4055-A2D7-4EEE97AB0C03}" type="datetimeFigureOut">
              <a:rPr lang="en-US" smtClean="0"/>
              <a:t>8/6/2026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15D2E8-7C88-4B98-A7B8-D61FD8E6C334}" type="slidenum">
              <a:rPr lang="en-US" smtClean="0"/>
              <a:t>‹#›</a:t>
            </a:fld>
            <a:endParaRPr lang="en-US"/>
          </a:p>
        </p:txBody>
      </p:sp>
    </p:spTree>
    <p:extLst>
      <p:ext uri="{BB962C8B-B14F-4D97-AF65-F5344CB8AC3E}">
        <p14:creationId xmlns:p14="http://schemas.microsoft.com/office/powerpoint/2010/main" val="1744471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5B5A40-23DE-A943-B190-BCDBE54DCE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3408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15D2E8-7C88-4B98-A7B8-D61FD8E6C334}" type="slidenum">
              <a:rPr lang="en-US" smtClean="0"/>
              <a:t>2</a:t>
            </a:fld>
            <a:endParaRPr lang="en-US"/>
          </a:p>
        </p:txBody>
      </p:sp>
    </p:spTree>
    <p:extLst>
      <p:ext uri="{BB962C8B-B14F-4D97-AF65-F5344CB8AC3E}">
        <p14:creationId xmlns:p14="http://schemas.microsoft.com/office/powerpoint/2010/main" val="821462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15D2E8-7C88-4B98-A7B8-D61FD8E6C334}" type="slidenum">
              <a:rPr lang="en-US" smtClean="0"/>
              <a:t>3</a:t>
            </a:fld>
            <a:endParaRPr lang="en-US"/>
          </a:p>
        </p:txBody>
      </p:sp>
    </p:spTree>
    <p:extLst>
      <p:ext uri="{BB962C8B-B14F-4D97-AF65-F5344CB8AC3E}">
        <p14:creationId xmlns:p14="http://schemas.microsoft.com/office/powerpoint/2010/main" val="1433130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Online meeting space</a:t>
            </a:r>
          </a:p>
          <a:p>
            <a:endParaRPr lang="en-US"/>
          </a:p>
          <a:p>
            <a:r>
              <a:rPr lang="en-US"/>
              <a:t>Facilitated by </a:t>
            </a:r>
            <a:r>
              <a:rPr lang="en-US" err="1"/>
              <a:t>ohcs</a:t>
            </a:r>
            <a:r>
              <a:rPr lang="en-US"/>
              <a:t> but tribes are drivers of the space</a:t>
            </a:r>
          </a:p>
          <a:p>
            <a:endParaRPr lang="en-US"/>
          </a:p>
          <a:p>
            <a:r>
              <a:rPr lang="en-US"/>
              <a:t>1.5 hours long</a:t>
            </a:r>
          </a:p>
          <a:p>
            <a:endParaRPr lang="en-US"/>
          </a:p>
          <a:p>
            <a:r>
              <a:rPr lang="en-US"/>
              <a:t>Try to ensure state employees do not crowd the space/more tribal attendees than state</a:t>
            </a:r>
          </a:p>
          <a:p>
            <a:endParaRPr lang="en-US"/>
          </a:p>
          <a:p>
            <a:r>
              <a:rPr lang="en-US"/>
              <a:t>Not recorded and not subject meeting requirements</a:t>
            </a:r>
          </a:p>
          <a:p>
            <a:endParaRPr lang="en-US"/>
          </a:p>
          <a:p>
            <a:r>
              <a:rPr lang="en-US"/>
              <a:t>Coordinate with GO </a:t>
            </a:r>
          </a:p>
          <a:p>
            <a:endParaRPr lang="en-US"/>
          </a:p>
          <a:p>
            <a:r>
              <a:rPr lang="en-US"/>
              <a:t>Other groups to attend are agencies like OHA, ODOE, ODE, DELC, non-profits like NAYA, and private entities that the tribes approve presenting – </a:t>
            </a:r>
            <a:r>
              <a:rPr lang="en-US" err="1"/>
              <a:t>eg</a:t>
            </a:r>
            <a:r>
              <a:rPr lang="en-US"/>
              <a:t> Wells Fargo loan products</a:t>
            </a:r>
          </a:p>
          <a:p>
            <a:endParaRPr lang="en-US"/>
          </a:p>
          <a:p>
            <a:r>
              <a:rPr lang="en-US"/>
              <a:t>No one non-OHCS entity can present without tribal approval and presentations are screened and feedback provided before they are able to attend</a:t>
            </a:r>
          </a:p>
        </p:txBody>
      </p:sp>
      <p:sp>
        <p:nvSpPr>
          <p:cNvPr id="4" name="Slide Number Placeholder 3"/>
          <p:cNvSpPr>
            <a:spLocks noGrp="1"/>
          </p:cNvSpPr>
          <p:nvPr>
            <p:ph type="sldNum" sz="quarter" idx="5"/>
          </p:nvPr>
        </p:nvSpPr>
        <p:spPr/>
        <p:txBody>
          <a:bodyPr/>
          <a:lstStyle/>
          <a:p>
            <a:fld id="{A815D2E8-7C88-4B98-A7B8-D61FD8E6C334}" type="slidenum">
              <a:rPr lang="en-US" smtClean="0"/>
              <a:t>4</a:t>
            </a:fld>
            <a:endParaRPr lang="en-US"/>
          </a:p>
        </p:txBody>
      </p:sp>
    </p:spTree>
    <p:extLst>
      <p:ext uri="{BB962C8B-B14F-4D97-AF65-F5344CB8AC3E}">
        <p14:creationId xmlns:p14="http://schemas.microsoft.com/office/powerpoint/2010/main" val="2426293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Contracts used to all infringe on tribal sovereignty</a:t>
            </a:r>
          </a:p>
          <a:p>
            <a:endParaRPr lang="en-US"/>
          </a:p>
          <a:p>
            <a:r>
              <a:rPr lang="en-US"/>
              <a:t>Did not honor NICRAs</a:t>
            </a:r>
          </a:p>
          <a:p>
            <a:endParaRPr lang="en-US"/>
          </a:p>
          <a:p>
            <a:r>
              <a:rPr lang="en-US"/>
              <a:t>Cluster meetings were the main method of holding tribal space and relationships</a:t>
            </a:r>
          </a:p>
          <a:p>
            <a:endParaRPr lang="en-US"/>
          </a:p>
          <a:p>
            <a:r>
              <a:rPr lang="en-US"/>
              <a:t>CAAs and their role in HSD funding</a:t>
            </a:r>
          </a:p>
        </p:txBody>
      </p:sp>
      <p:sp>
        <p:nvSpPr>
          <p:cNvPr id="4" name="Slide Number Placeholder 3"/>
          <p:cNvSpPr>
            <a:spLocks noGrp="1"/>
          </p:cNvSpPr>
          <p:nvPr>
            <p:ph type="sldNum" sz="quarter" idx="5"/>
          </p:nvPr>
        </p:nvSpPr>
        <p:spPr/>
        <p:txBody>
          <a:bodyPr/>
          <a:lstStyle/>
          <a:p>
            <a:fld id="{A815D2E8-7C88-4B98-A7B8-D61FD8E6C334}" type="slidenum">
              <a:rPr lang="en-US" smtClean="0"/>
              <a:t>5</a:t>
            </a:fld>
            <a:endParaRPr lang="en-US"/>
          </a:p>
        </p:txBody>
      </p:sp>
    </p:spTree>
    <p:extLst>
      <p:ext uri="{BB962C8B-B14F-4D97-AF65-F5344CB8AC3E}">
        <p14:creationId xmlns:p14="http://schemas.microsoft.com/office/powerpoint/2010/main" val="3801357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3">
              <a:lnSpc>
                <a:spcPct val="100000"/>
              </a:lnSpc>
              <a:spcBef>
                <a:spcPts val="0"/>
              </a:spcBef>
              <a:spcAft>
                <a:spcPts val="600"/>
              </a:spcAft>
            </a:pPr>
            <a:r>
              <a:rPr lang="en-US"/>
              <a:t>Removed Barriers: </a:t>
            </a:r>
          </a:p>
          <a:p>
            <a:pPr lvl="3">
              <a:lnSpc>
                <a:spcPct val="100000"/>
              </a:lnSpc>
              <a:spcBef>
                <a:spcPts val="0"/>
              </a:spcBef>
              <a:spcAft>
                <a:spcPts val="600"/>
              </a:spcAft>
            </a:pPr>
            <a:r>
              <a:rPr lang="en-US" sz="2000"/>
              <a:t>Removed infringements on sovereignty.</a:t>
            </a:r>
          </a:p>
          <a:p>
            <a:pPr lvl="3">
              <a:lnSpc>
                <a:spcPct val="100000"/>
              </a:lnSpc>
              <a:spcBef>
                <a:spcPts val="0"/>
              </a:spcBef>
              <a:spcAft>
                <a:spcPts val="600"/>
              </a:spcAft>
            </a:pPr>
            <a:r>
              <a:rPr lang="en-US" sz="2000"/>
              <a:t>Honored Tribal Negotiated Indirect Cost Rate Agreements (NICRAs).</a:t>
            </a:r>
          </a:p>
          <a:p>
            <a:pPr lvl="3">
              <a:lnSpc>
                <a:spcPct val="100000"/>
              </a:lnSpc>
              <a:spcBef>
                <a:spcPts val="0"/>
              </a:spcBef>
              <a:spcAft>
                <a:spcPts val="600"/>
              </a:spcAft>
            </a:pPr>
            <a:r>
              <a:rPr lang="en-US" sz="2000"/>
              <a:t>Used consensus decision making.</a:t>
            </a:r>
          </a:p>
          <a:p>
            <a:pPr lvl="3">
              <a:lnSpc>
                <a:spcPct val="100000"/>
              </a:lnSpc>
              <a:spcBef>
                <a:spcPts val="0"/>
              </a:spcBef>
              <a:spcAft>
                <a:spcPts val="600"/>
              </a:spcAft>
            </a:pPr>
            <a:r>
              <a:rPr lang="en-US" sz="2000"/>
              <a:t>Funding was non-competitive.</a:t>
            </a:r>
          </a:p>
          <a:p>
            <a:endParaRPr lang="en-US"/>
          </a:p>
        </p:txBody>
      </p:sp>
      <p:sp>
        <p:nvSpPr>
          <p:cNvPr id="4" name="Slide Number Placeholder 3"/>
          <p:cNvSpPr>
            <a:spLocks noGrp="1"/>
          </p:cNvSpPr>
          <p:nvPr>
            <p:ph type="sldNum" sz="quarter" idx="5"/>
          </p:nvPr>
        </p:nvSpPr>
        <p:spPr/>
        <p:txBody>
          <a:bodyPr/>
          <a:lstStyle/>
          <a:p>
            <a:fld id="{A815D2E8-7C88-4B98-A7B8-D61FD8E6C334}" type="slidenum">
              <a:rPr lang="en-US" smtClean="0"/>
              <a:t>6</a:t>
            </a:fld>
            <a:endParaRPr lang="en-US"/>
          </a:p>
        </p:txBody>
      </p:sp>
    </p:spTree>
    <p:extLst>
      <p:ext uri="{BB962C8B-B14F-4D97-AF65-F5344CB8AC3E}">
        <p14:creationId xmlns:p14="http://schemas.microsoft.com/office/powerpoint/2010/main" val="2728953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Expand on each program a bit</a:t>
            </a:r>
          </a:p>
          <a:p>
            <a:endParaRPr lang="en-US"/>
          </a:p>
          <a:p>
            <a:r>
              <a:rPr lang="en-US"/>
              <a:t>	BAFI-NATO and gov to gov work</a:t>
            </a:r>
          </a:p>
          <a:p>
            <a:r>
              <a:rPr lang="en-US"/>
              <a:t>	PTK2.0 – flexibility and trust 2 successful apps</a:t>
            </a:r>
          </a:p>
          <a:p>
            <a:r>
              <a:rPr lang="en-US"/>
              <a:t>	HDIP – very popular HO program</a:t>
            </a:r>
          </a:p>
        </p:txBody>
      </p:sp>
      <p:sp>
        <p:nvSpPr>
          <p:cNvPr id="4" name="Slide Number Placeholder 3"/>
          <p:cNvSpPr>
            <a:spLocks noGrp="1"/>
          </p:cNvSpPr>
          <p:nvPr>
            <p:ph type="sldNum" sz="quarter" idx="5"/>
          </p:nvPr>
        </p:nvSpPr>
        <p:spPr/>
        <p:txBody>
          <a:bodyPr/>
          <a:lstStyle/>
          <a:p>
            <a:fld id="{A815D2E8-7C88-4B98-A7B8-D61FD8E6C334}" type="slidenum">
              <a:rPr lang="en-US" smtClean="0"/>
              <a:t>7</a:t>
            </a:fld>
            <a:endParaRPr lang="en-US"/>
          </a:p>
        </p:txBody>
      </p:sp>
    </p:spTree>
    <p:extLst>
      <p:ext uri="{BB962C8B-B14F-4D97-AF65-F5344CB8AC3E}">
        <p14:creationId xmlns:p14="http://schemas.microsoft.com/office/powerpoint/2010/main" val="872729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Melitas</a:t>
            </a:r>
            <a:r>
              <a:rPr lang="en-US"/>
              <a:t> blended 2 </a:t>
            </a:r>
            <a:r>
              <a:rPr lang="en-US" err="1"/>
              <a:t>ohcs</a:t>
            </a:r>
            <a:r>
              <a:rPr lang="en-US"/>
              <a:t> programs really well – </a:t>
            </a:r>
            <a:r>
              <a:rPr lang="en-US" err="1"/>
              <a:t>bafi-nato</a:t>
            </a:r>
            <a:r>
              <a:rPr lang="en-US"/>
              <a:t> and ptk2.0</a:t>
            </a:r>
          </a:p>
          <a:p>
            <a:endParaRPr lang="en-US"/>
          </a:p>
          <a:p>
            <a:r>
              <a:rPr lang="en-US"/>
              <a:t>PSH program</a:t>
            </a:r>
          </a:p>
        </p:txBody>
      </p:sp>
      <p:sp>
        <p:nvSpPr>
          <p:cNvPr id="4" name="Slide Number Placeholder 3"/>
          <p:cNvSpPr>
            <a:spLocks noGrp="1"/>
          </p:cNvSpPr>
          <p:nvPr>
            <p:ph type="sldNum" sz="quarter" idx="5"/>
          </p:nvPr>
        </p:nvSpPr>
        <p:spPr/>
        <p:txBody>
          <a:bodyPr/>
          <a:lstStyle/>
          <a:p>
            <a:fld id="{A815D2E8-7C88-4B98-A7B8-D61FD8E6C334}" type="slidenum">
              <a:rPr lang="en-US" smtClean="0"/>
              <a:t>8</a:t>
            </a:fld>
            <a:endParaRPr lang="en-US"/>
          </a:p>
        </p:txBody>
      </p:sp>
    </p:spTree>
    <p:extLst>
      <p:ext uri="{BB962C8B-B14F-4D97-AF65-F5344CB8AC3E}">
        <p14:creationId xmlns:p14="http://schemas.microsoft.com/office/powerpoint/2010/main" val="1661543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Concept was first discussed at NAIHC between myself and Sami Jo Difuntorum – the need to create a framework for funding that works for the tribes</a:t>
            </a:r>
          </a:p>
          <a:p>
            <a:endParaRPr lang="en-US"/>
          </a:p>
          <a:p>
            <a:r>
              <a:rPr lang="en-US"/>
              <a:t>Year long work group to make recommendations</a:t>
            </a:r>
          </a:p>
          <a:p>
            <a:r>
              <a:rPr lang="en-US"/>
              <a:t>	-made up of tribal housing directors, health and human services directors and tribal council members</a:t>
            </a:r>
          </a:p>
          <a:p>
            <a:r>
              <a:rPr lang="en-US"/>
              <a:t>	-met monthly with different topics – brought SMEs from ARH/HO/HSD + other groups like gov relations, data and procurement</a:t>
            </a:r>
          </a:p>
          <a:p>
            <a:endParaRPr lang="en-US"/>
          </a:p>
          <a:p>
            <a:r>
              <a:rPr lang="en-US"/>
              <a:t>Came up with dedicated, flexible and on-going fund for tribes</a:t>
            </a:r>
          </a:p>
          <a:p>
            <a:endParaRPr lang="en-US"/>
          </a:p>
          <a:p>
            <a:r>
              <a:rPr lang="en-US"/>
              <a:t>HB2139 failed but the program was passed via budget bill (this limited us on things like other funds)</a:t>
            </a:r>
          </a:p>
          <a:p>
            <a:endParaRPr lang="en-US"/>
          </a:p>
          <a:p>
            <a:r>
              <a:rPr lang="en-US"/>
              <a:t>State has responsibility to the tribes - as both sovereign nations and as </a:t>
            </a:r>
            <a:r>
              <a:rPr lang="en-US" err="1"/>
              <a:t>oregonians</a:t>
            </a:r>
            <a:r>
              <a:rPr lang="en-US"/>
              <a:t>.  </a:t>
            </a:r>
          </a:p>
          <a:p>
            <a:endParaRPr lang="en-US"/>
          </a:p>
        </p:txBody>
      </p:sp>
      <p:sp>
        <p:nvSpPr>
          <p:cNvPr id="4" name="Slide Number Placeholder 3"/>
          <p:cNvSpPr>
            <a:spLocks noGrp="1"/>
          </p:cNvSpPr>
          <p:nvPr>
            <p:ph type="sldNum" sz="quarter" idx="5"/>
          </p:nvPr>
        </p:nvSpPr>
        <p:spPr/>
        <p:txBody>
          <a:bodyPr/>
          <a:lstStyle/>
          <a:p>
            <a:fld id="{A815D2E8-7C88-4B98-A7B8-D61FD8E6C334}" type="slidenum">
              <a:rPr lang="en-US" smtClean="0"/>
              <a:t>9</a:t>
            </a:fld>
            <a:endParaRPr lang="en-US"/>
          </a:p>
        </p:txBody>
      </p:sp>
    </p:spTree>
    <p:extLst>
      <p:ext uri="{BB962C8B-B14F-4D97-AF65-F5344CB8AC3E}">
        <p14:creationId xmlns:p14="http://schemas.microsoft.com/office/powerpoint/2010/main" val="4168330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58565-76DA-9494-B7D9-1599768A7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AEE811-D632-995B-5D7E-00D51AEB21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7930DE-29F7-0539-D64B-66F92309D7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AD299E-0FCC-3918-CFA0-7EDF5DB96C93}"/>
              </a:ext>
            </a:extLst>
          </p:cNvPr>
          <p:cNvSpPr>
            <a:spLocks noGrp="1"/>
          </p:cNvSpPr>
          <p:nvPr>
            <p:ph type="sldNum" sz="quarter" idx="5"/>
          </p:nvPr>
        </p:nvSpPr>
        <p:spPr/>
        <p:txBody>
          <a:bodyPr/>
          <a:lstStyle/>
          <a:p>
            <a:fld id="{A815D2E8-7C88-4B98-A7B8-D61FD8E6C334}" type="slidenum">
              <a:rPr lang="en-US" smtClean="0"/>
              <a:t>10</a:t>
            </a:fld>
            <a:endParaRPr lang="en-US"/>
          </a:p>
        </p:txBody>
      </p:sp>
    </p:spTree>
    <p:extLst>
      <p:ext uri="{BB962C8B-B14F-4D97-AF65-F5344CB8AC3E}">
        <p14:creationId xmlns:p14="http://schemas.microsoft.com/office/powerpoint/2010/main" val="3068685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Because it was just a budget bill we lost some things like the Other Funds Account</a:t>
            </a:r>
          </a:p>
          <a:p>
            <a:endParaRPr lang="en-US"/>
          </a:p>
          <a:p>
            <a:r>
              <a:rPr lang="en-US"/>
              <a:t>A big challenge of a program that expands the entire agency is that SMEs wanted to bring their relevant divisions policies to the THGF.  It took awhile to divorce some of those feelings/</a:t>
            </a:r>
            <a:r>
              <a:rPr lang="en-US" err="1"/>
              <a:t>poliie</a:t>
            </a:r>
            <a:r>
              <a:rPr lang="en-US"/>
              <a:t> from the program.  </a:t>
            </a:r>
          </a:p>
          <a:p>
            <a:endParaRPr lang="en-US"/>
          </a:p>
          <a:p>
            <a:r>
              <a:rPr lang="en-US"/>
              <a:t>DTLL went out in September – met with combination of housing directors and tribal council</a:t>
            </a:r>
          </a:p>
          <a:p>
            <a:endParaRPr lang="en-US"/>
          </a:p>
          <a:p>
            <a:endParaRPr lang="en-US"/>
          </a:p>
          <a:p>
            <a:r>
              <a:rPr lang="en-US"/>
              <a:t>Funding formula was the most discussed topic and most contentious.  </a:t>
            </a:r>
          </a:p>
          <a:p>
            <a:endParaRPr lang="en-US"/>
          </a:p>
          <a:p>
            <a:r>
              <a:rPr lang="en-US"/>
              <a:t>Ended up not having total consensus but majority</a:t>
            </a:r>
          </a:p>
          <a:p>
            <a:endParaRPr lang="en-US"/>
          </a:p>
          <a:p>
            <a:r>
              <a:rPr lang="en-US"/>
              <a:t>Implementation was also complicated by some tribes internal politics </a:t>
            </a:r>
          </a:p>
          <a:p>
            <a:endParaRPr lang="en-US"/>
          </a:p>
          <a:p>
            <a:r>
              <a:rPr lang="en-US"/>
              <a:t>120% </a:t>
            </a:r>
            <a:r>
              <a:rPr lang="en-US" err="1"/>
              <a:t>ami</a:t>
            </a:r>
            <a:r>
              <a:rPr lang="en-US"/>
              <a:t> limit for HO/ARH work and no </a:t>
            </a:r>
            <a:r>
              <a:rPr lang="en-US" err="1"/>
              <a:t>ami</a:t>
            </a:r>
            <a:r>
              <a:rPr lang="en-US"/>
              <a:t> limit for HSD activities</a:t>
            </a:r>
          </a:p>
          <a:p>
            <a:endParaRPr lang="en-US"/>
          </a:p>
          <a:p>
            <a:r>
              <a:rPr lang="en-US"/>
              <a:t>50% of funding advanced in first year but tribes can request their entire investment upfront</a:t>
            </a:r>
          </a:p>
          <a:p>
            <a:endParaRPr lang="en-US"/>
          </a:p>
          <a:p>
            <a:r>
              <a:rPr lang="en-US"/>
              <a:t>Funding through 2034 - $5m CSL and $5m in 1 time funding – have requested recapitalization in POP</a:t>
            </a:r>
          </a:p>
          <a:p>
            <a:endParaRPr lang="en-US"/>
          </a:p>
          <a:p>
            <a:r>
              <a:rPr lang="en-US"/>
              <a:t>DOJ and procurement were lengthy process </a:t>
            </a:r>
          </a:p>
          <a:p>
            <a:endParaRPr lang="en-US"/>
          </a:p>
          <a:p>
            <a:pPr>
              <a:lnSpc>
                <a:spcPct val="100000"/>
              </a:lnSpc>
            </a:pPr>
            <a:r>
              <a:rPr lang="en-US">
                <a:latin typeface="Century Gothic"/>
                <a:ea typeface="Open Sans"/>
                <a:cs typeface="Open Sans"/>
              </a:rPr>
              <a:t>Reviewed by subject matter experts in ARH, HSD and HO divisions.</a:t>
            </a:r>
            <a:endParaRPr lang="en-US">
              <a:latin typeface="Century Gothic"/>
            </a:endParaRPr>
          </a:p>
          <a:p>
            <a:pPr>
              <a:lnSpc>
                <a:spcPct val="100000"/>
              </a:lnSpc>
            </a:pPr>
            <a:r>
              <a:rPr lang="en-US">
                <a:latin typeface="Century Gothic"/>
                <a:ea typeface="Open Sans"/>
                <a:cs typeface="Open Sans"/>
              </a:rPr>
              <a:t>Any single tribal development project using $1M or more in THGF funds requires HSC approval.</a:t>
            </a:r>
            <a:endParaRPr lang="en-US">
              <a:latin typeface="Century Gothic"/>
            </a:endParaRPr>
          </a:p>
          <a:p>
            <a:endParaRPr lang="en-US"/>
          </a:p>
        </p:txBody>
      </p:sp>
      <p:sp>
        <p:nvSpPr>
          <p:cNvPr id="4" name="Slide Number Placeholder 3"/>
          <p:cNvSpPr>
            <a:spLocks noGrp="1"/>
          </p:cNvSpPr>
          <p:nvPr>
            <p:ph type="sldNum" sz="quarter" idx="5"/>
          </p:nvPr>
        </p:nvSpPr>
        <p:spPr/>
        <p:txBody>
          <a:bodyPr/>
          <a:lstStyle/>
          <a:p>
            <a:fld id="{A815D2E8-7C88-4B98-A7B8-D61FD8E6C334}" type="slidenum">
              <a:rPr lang="en-US" smtClean="0"/>
              <a:t>11</a:t>
            </a:fld>
            <a:endParaRPr lang="en-US"/>
          </a:p>
        </p:txBody>
      </p:sp>
    </p:spTree>
    <p:extLst>
      <p:ext uri="{BB962C8B-B14F-4D97-AF65-F5344CB8AC3E}">
        <p14:creationId xmlns:p14="http://schemas.microsoft.com/office/powerpoint/2010/main" val="410504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00000"/>
              </a:lnSpc>
              <a:spcAft>
                <a:spcPts val="600"/>
              </a:spcAft>
            </a:pPr>
            <a:r>
              <a:rPr lang="en-US">
                <a:ea typeface="+mn-lt"/>
                <a:cs typeface="+mn-lt"/>
              </a:rPr>
              <a:t>Allocations are based on formula funding.</a:t>
            </a:r>
          </a:p>
          <a:p>
            <a:pPr lvl="2">
              <a:lnSpc>
                <a:spcPct val="100000"/>
              </a:lnSpc>
              <a:spcAft>
                <a:spcPts val="600"/>
              </a:spcAft>
            </a:pPr>
            <a:r>
              <a:rPr lang="en-US">
                <a:ea typeface="+mn-lt"/>
                <a:cs typeface="+mn-lt"/>
              </a:rPr>
              <a:t>For 2025-27, the formula proposed is based on high base amount of $700k and Tribal enrollment numbers.</a:t>
            </a:r>
          </a:p>
          <a:p>
            <a:pPr lvl="1">
              <a:lnSpc>
                <a:spcPct val="100000"/>
              </a:lnSpc>
              <a:spcAft>
                <a:spcPts val="600"/>
              </a:spcAft>
            </a:pPr>
            <a:r>
              <a:rPr lang="en-US">
                <a:ea typeface="+mn-lt"/>
                <a:cs typeface="+mn-lt"/>
              </a:rPr>
              <a:t>Funding will be distributed after approval of the housing plan.</a:t>
            </a:r>
          </a:p>
          <a:p>
            <a:pPr lvl="2">
              <a:lnSpc>
                <a:spcPct val="100000"/>
              </a:lnSpc>
              <a:spcAft>
                <a:spcPts val="600"/>
              </a:spcAft>
            </a:pPr>
            <a:r>
              <a:rPr lang="en-US">
                <a:ea typeface="+mn-lt"/>
                <a:cs typeface="+mn-lt"/>
              </a:rPr>
              <a:t>Payments will come in the form of advances.</a:t>
            </a:r>
          </a:p>
          <a:p>
            <a:pPr lvl="2">
              <a:lnSpc>
                <a:spcPct val="100000"/>
              </a:lnSpc>
              <a:spcAft>
                <a:spcPts val="600"/>
              </a:spcAft>
            </a:pPr>
            <a:r>
              <a:rPr lang="en-US">
                <a:ea typeface="+mn-lt"/>
                <a:cs typeface="+mn-lt"/>
              </a:rPr>
              <a:t>Advances in years one and two will be split 50/50, </a:t>
            </a:r>
            <a:r>
              <a:rPr lang="en-US" b="1">
                <a:ea typeface="+mn-lt"/>
                <a:cs typeface="+mn-lt"/>
              </a:rPr>
              <a:t>except for the 2025-27 biennium.</a:t>
            </a:r>
          </a:p>
          <a:p>
            <a:pPr lvl="2">
              <a:lnSpc>
                <a:spcPct val="100000"/>
              </a:lnSpc>
              <a:spcAft>
                <a:spcPts val="600"/>
              </a:spcAft>
            </a:pPr>
            <a:r>
              <a:rPr lang="en-US">
                <a:ea typeface="+mn-lt"/>
                <a:cs typeface="+mn-lt"/>
              </a:rPr>
              <a:t>For every fiscal year after, documentation on expenditures will be required as part of the APR.</a:t>
            </a:r>
          </a:p>
          <a:p>
            <a:pPr marL="171450" indent="-171450">
              <a:buFontTx/>
              <a:buChar char="-"/>
            </a:pPr>
            <a:endParaRPr lang="en-US" b="1"/>
          </a:p>
          <a:p>
            <a:pPr marL="0" indent="0">
              <a:buFontTx/>
              <a:buNone/>
            </a:pPr>
            <a:endParaRPr lang="en-US"/>
          </a:p>
        </p:txBody>
      </p:sp>
      <p:sp>
        <p:nvSpPr>
          <p:cNvPr id="4" name="Slide Number Placeholder 3"/>
          <p:cNvSpPr>
            <a:spLocks noGrp="1"/>
          </p:cNvSpPr>
          <p:nvPr>
            <p:ph type="sldNum" sz="quarter" idx="5"/>
          </p:nvPr>
        </p:nvSpPr>
        <p:spPr/>
        <p:txBody>
          <a:bodyPr/>
          <a:lstStyle/>
          <a:p>
            <a:fld id="{A815D2E8-7C88-4B98-A7B8-D61FD8E6C334}" type="slidenum">
              <a:rPr lang="en-US" smtClean="0"/>
              <a:t>12</a:t>
            </a:fld>
            <a:endParaRPr lang="en-US"/>
          </a:p>
        </p:txBody>
      </p:sp>
    </p:spTree>
    <p:extLst>
      <p:ext uri="{BB962C8B-B14F-4D97-AF65-F5344CB8AC3E}">
        <p14:creationId xmlns:p14="http://schemas.microsoft.com/office/powerpoint/2010/main" val="2426293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15D2E8-7C88-4B98-A7B8-D61FD8E6C334}" type="slidenum">
              <a:rPr lang="en-US" smtClean="0"/>
              <a:t>13</a:t>
            </a:fld>
            <a:endParaRPr lang="en-US"/>
          </a:p>
        </p:txBody>
      </p:sp>
    </p:spTree>
    <p:extLst>
      <p:ext uri="{BB962C8B-B14F-4D97-AF65-F5344CB8AC3E}">
        <p14:creationId xmlns:p14="http://schemas.microsoft.com/office/powerpoint/2010/main" val="1289396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2BE13-54B3-6C2D-E3CD-13429A4531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7EC701-0024-8D38-48D4-3CCF4CE9DA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826F6C-CF5E-83C2-4FD6-28A4712390ED}"/>
              </a:ext>
            </a:extLst>
          </p:cNvPr>
          <p:cNvSpPr>
            <a:spLocks noGrp="1"/>
          </p:cNvSpPr>
          <p:nvPr>
            <p:ph type="body" idx="1"/>
          </p:nvPr>
        </p:nvSpPr>
        <p:spPr/>
        <p:txBody>
          <a:bodyPr/>
          <a:lstStyle/>
          <a:p>
            <a:pPr marL="0" indent="0">
              <a:buFontTx/>
              <a:buNone/>
            </a:pPr>
            <a:endParaRPr lang="en-US"/>
          </a:p>
        </p:txBody>
      </p:sp>
      <p:sp>
        <p:nvSpPr>
          <p:cNvPr id="4" name="Slide Number Placeholder 3">
            <a:extLst>
              <a:ext uri="{FF2B5EF4-FFF2-40B4-BE49-F238E27FC236}">
                <a16:creationId xmlns:a16="http://schemas.microsoft.com/office/drawing/2014/main" id="{15053261-54CE-4C2F-D189-5A89CCF3E42B}"/>
              </a:ext>
            </a:extLst>
          </p:cNvPr>
          <p:cNvSpPr>
            <a:spLocks noGrp="1"/>
          </p:cNvSpPr>
          <p:nvPr>
            <p:ph type="sldNum" sz="quarter" idx="5"/>
          </p:nvPr>
        </p:nvSpPr>
        <p:spPr/>
        <p:txBody>
          <a:bodyPr/>
          <a:lstStyle/>
          <a:p>
            <a:fld id="{A815D2E8-7C88-4B98-A7B8-D61FD8E6C334}" type="slidenum">
              <a:rPr lang="en-US" smtClean="0"/>
              <a:t>14</a:t>
            </a:fld>
            <a:endParaRPr lang="en-US"/>
          </a:p>
        </p:txBody>
      </p:sp>
    </p:spTree>
    <p:extLst>
      <p:ext uri="{BB962C8B-B14F-4D97-AF65-F5344CB8AC3E}">
        <p14:creationId xmlns:p14="http://schemas.microsoft.com/office/powerpoint/2010/main" val="2962387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15D2E8-7C88-4B98-A7B8-D61FD8E6C334}" type="slidenum">
              <a:rPr lang="en-US" smtClean="0"/>
              <a:t>15</a:t>
            </a:fld>
            <a:endParaRPr lang="en-US"/>
          </a:p>
        </p:txBody>
      </p:sp>
    </p:spTree>
    <p:extLst>
      <p:ext uri="{BB962C8B-B14F-4D97-AF65-F5344CB8AC3E}">
        <p14:creationId xmlns:p14="http://schemas.microsoft.com/office/powerpoint/2010/main" val="32186272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15D2E8-7C88-4B98-A7B8-D61FD8E6C334}" type="slidenum">
              <a:rPr lang="en-US" smtClean="0"/>
              <a:t>16</a:t>
            </a:fld>
            <a:endParaRPr lang="en-US"/>
          </a:p>
        </p:txBody>
      </p:sp>
    </p:spTree>
    <p:extLst>
      <p:ext uri="{BB962C8B-B14F-4D97-AF65-F5344CB8AC3E}">
        <p14:creationId xmlns:p14="http://schemas.microsoft.com/office/powerpoint/2010/main" val="1861120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$10M will pay for the above projects and admin</a:t>
            </a:r>
          </a:p>
        </p:txBody>
      </p:sp>
      <p:sp>
        <p:nvSpPr>
          <p:cNvPr id="4" name="Slide Number Placeholder 3"/>
          <p:cNvSpPr>
            <a:spLocks noGrp="1"/>
          </p:cNvSpPr>
          <p:nvPr>
            <p:ph type="sldNum" sz="quarter" idx="5"/>
          </p:nvPr>
        </p:nvSpPr>
        <p:spPr/>
        <p:txBody>
          <a:bodyPr/>
          <a:lstStyle/>
          <a:p>
            <a:fld id="{A815D2E8-7C88-4B98-A7B8-D61FD8E6C334}" type="slidenum">
              <a:rPr lang="en-US" smtClean="0"/>
              <a:t>17</a:t>
            </a:fld>
            <a:endParaRPr lang="en-US"/>
          </a:p>
        </p:txBody>
      </p:sp>
    </p:spTree>
    <p:extLst>
      <p:ext uri="{BB962C8B-B14F-4D97-AF65-F5344CB8AC3E}">
        <p14:creationId xmlns:p14="http://schemas.microsoft.com/office/powerpoint/2010/main" val="119152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15D2E8-7C88-4B98-A7B8-D61FD8E6C334}" type="slidenum">
              <a:rPr lang="en-US" smtClean="0"/>
              <a:t>18</a:t>
            </a:fld>
            <a:endParaRPr lang="en-US"/>
          </a:p>
        </p:txBody>
      </p:sp>
    </p:spTree>
    <p:extLst>
      <p:ext uri="{BB962C8B-B14F-4D97-AF65-F5344CB8AC3E}">
        <p14:creationId xmlns:p14="http://schemas.microsoft.com/office/powerpoint/2010/main" val="26424726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signature on the application is a barrier</a:t>
            </a:r>
          </a:p>
          <a:p>
            <a:r>
              <a:rPr lang="en-US"/>
              <a:t>Better examples of outcomes and to include a sample application</a:t>
            </a:r>
          </a:p>
          <a:p>
            <a:r>
              <a:rPr lang="en-US"/>
              <a:t>Bottle necked ourselves via the review process</a:t>
            </a:r>
          </a:p>
          <a:p>
            <a:r>
              <a:rPr lang="en-US"/>
              <a:t>	-went from discussed every aspect of submitted plans to focusing on areas flagged for concern from SMEs</a:t>
            </a:r>
          </a:p>
          <a:p>
            <a:endParaRPr lang="en-US"/>
          </a:p>
          <a:p>
            <a:r>
              <a:rPr lang="en-US"/>
              <a:t>Data sovereignty agreements – have initiated conversation and DTLL - </a:t>
            </a:r>
          </a:p>
          <a:p>
            <a:endParaRPr lang="en-US"/>
          </a:p>
          <a:p>
            <a:r>
              <a:rPr lang="en-US"/>
              <a:t>Looking at the ORCA/other programs</a:t>
            </a:r>
          </a:p>
          <a:p>
            <a:endParaRPr lang="en-US"/>
          </a:p>
          <a:p>
            <a:r>
              <a:rPr lang="en-US"/>
              <a:t>Makeup of HSC – want to help ensure at least some tribal voices continue to be on council</a:t>
            </a:r>
          </a:p>
          <a:p>
            <a:endParaRPr lang="en-US"/>
          </a:p>
          <a:p>
            <a:r>
              <a:rPr lang="en-US"/>
              <a:t>Exempt tribal projects from the HSC – focus on g2g</a:t>
            </a:r>
          </a:p>
          <a:p>
            <a:endParaRPr lang="en-US"/>
          </a:p>
          <a:p>
            <a:r>
              <a:rPr lang="en-US"/>
              <a:t>At this point want to both ensure tribes that they have access to all the same resources as developers and other entities and move leadership into the mindset that tribes should be getting things that other entities don’t have access to. </a:t>
            </a:r>
          </a:p>
        </p:txBody>
      </p:sp>
      <p:sp>
        <p:nvSpPr>
          <p:cNvPr id="4" name="Slide Number Placeholder 3"/>
          <p:cNvSpPr>
            <a:spLocks noGrp="1"/>
          </p:cNvSpPr>
          <p:nvPr>
            <p:ph type="sldNum" sz="quarter" idx="5"/>
          </p:nvPr>
        </p:nvSpPr>
        <p:spPr/>
        <p:txBody>
          <a:bodyPr/>
          <a:lstStyle/>
          <a:p>
            <a:fld id="{A815D2E8-7C88-4B98-A7B8-D61FD8E6C334}" type="slidenum">
              <a:rPr lang="en-US" smtClean="0"/>
              <a:t>19</a:t>
            </a:fld>
            <a:endParaRPr lang="en-US"/>
          </a:p>
        </p:txBody>
      </p:sp>
    </p:spTree>
    <p:extLst>
      <p:ext uri="{BB962C8B-B14F-4D97-AF65-F5344CB8AC3E}">
        <p14:creationId xmlns:p14="http://schemas.microsoft.com/office/powerpoint/2010/main" val="3536116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15D2E8-7C88-4B98-A7B8-D61FD8E6C334}" type="slidenum">
              <a:rPr lang="en-US" smtClean="0"/>
              <a:t>20</a:t>
            </a:fld>
            <a:endParaRPr lang="en-US"/>
          </a:p>
        </p:txBody>
      </p:sp>
    </p:spTree>
    <p:extLst>
      <p:ext uri="{BB962C8B-B14F-4D97-AF65-F5344CB8AC3E}">
        <p14:creationId xmlns:p14="http://schemas.microsoft.com/office/powerpoint/2010/main" val="7144164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l="87000" t="80000" r="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3509963"/>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506889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l="87000" t="80000" r="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581293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l="87000" t="80000" r="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3126782"/>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3810547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l="87000" t="80000" r="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228637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l="87000" t="80000" r="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690688"/>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2389718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l="87000" t="80000" r="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2345499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l="87000" t="80000" r="3000" b="3000"/>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931763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l="87000" t="80000" r="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20574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2238998"/>
            <a:ext cx="6172200" cy="362205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238998"/>
            <a:ext cx="3932237" cy="362999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4041386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l="87000" t="80000" r="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20574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2179178"/>
            <a:ext cx="6172200" cy="368187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179178"/>
            <a:ext cx="3932237" cy="368981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2320548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l="87000" t="80000" r="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1147615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0"/>
            <a:ext cx="2628900" cy="6356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3761967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12192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2533700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413320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495515"/>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1994244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36963359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690688"/>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22106961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700663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23569658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749751"/>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2057400"/>
            <a:ext cx="6172200" cy="38036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11206774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80975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2057400"/>
            <a:ext cx="6172200" cy="38036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37831485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26791993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63100" y="0"/>
            <a:ext cx="2628900" cy="6858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E5DE7B-1C3E-4B8C-AD8F-3C05C8216842}" type="slidenum">
              <a:rPr lang="en-US" smtClean="0"/>
              <a:t>‹#›</a:t>
            </a:fld>
            <a:endParaRPr lang="en-US"/>
          </a:p>
        </p:txBody>
      </p:sp>
    </p:spTree>
    <p:extLst>
      <p:ext uri="{BB962C8B-B14F-4D97-AF65-F5344CB8AC3E}">
        <p14:creationId xmlns:p14="http://schemas.microsoft.com/office/powerpoint/2010/main" val="2571690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t="80000" r="87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690688"/>
          </a:xfrm>
          <a:prstGeom prst="rect">
            <a:avLst/>
          </a:prstGeom>
          <a:solidFill>
            <a:schemeClr val="bg2"/>
          </a:soli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097988" y="6356350"/>
            <a:ext cx="462036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18357" y="6356350"/>
            <a:ext cx="63544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E5DE7B-1C3E-4B8C-AD8F-3C05C8216842}" type="slidenum">
              <a:rPr lang="en-US" smtClean="0"/>
              <a:t>‹#›</a:t>
            </a:fld>
            <a:endParaRPr lang="en-US"/>
          </a:p>
        </p:txBody>
      </p:sp>
    </p:spTree>
    <p:extLst>
      <p:ext uri="{BB962C8B-B14F-4D97-AF65-F5344CB8AC3E}">
        <p14:creationId xmlns:p14="http://schemas.microsoft.com/office/powerpoint/2010/main" val="3490284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8"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l="87000" t="80000" r="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12192000" cy="1690688"/>
          </a:xfrm>
          <a:prstGeom prst="rect">
            <a:avLst/>
          </a:prstGeom>
          <a:solidFill>
            <a:srgbClr val="E89C55"/>
          </a:soli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097988" y="6356350"/>
            <a:ext cx="462036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18357" y="6356350"/>
            <a:ext cx="63544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E5DE7B-1C3E-4B8C-AD8F-3C05C8216842}" type="slidenum">
              <a:rPr lang="en-US" smtClean="0"/>
              <a:t>‹#›</a:t>
            </a:fld>
            <a:endParaRPr lang="en-US"/>
          </a:p>
        </p:txBody>
      </p:sp>
    </p:spTree>
    <p:extLst>
      <p:ext uri="{BB962C8B-B14F-4D97-AF65-F5344CB8AC3E}">
        <p14:creationId xmlns:p14="http://schemas.microsoft.com/office/powerpoint/2010/main" val="267932643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mailto:Judy.Hui-Pasquini@hcs.Oregon.gov"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mailto:Timothy.Mahern-macias@hcs.Oregon.gov" TargetMode="External"/><Relationship Id="rId4" Type="http://schemas.openxmlformats.org/officeDocument/2006/relationships/hyperlink" Target="mailto:Colt.Sray@hcs.Orego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40697D-A284-4216-91BC-39AD874E7ED6}"/>
              </a:ext>
              <a:ext uri="{C183D7F6-B498-43B3-948B-1728B52AA6E4}">
                <adec:decorative xmlns:adec="http://schemas.microsoft.com/office/drawing/2017/decorative" val="1"/>
              </a:ext>
            </a:extLst>
          </p:cNvPr>
          <p:cNvSpPr/>
          <p:nvPr/>
        </p:nvSpPr>
        <p:spPr>
          <a:xfrm>
            <a:off x="-10718" y="-63322"/>
            <a:ext cx="12192000" cy="4550184"/>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7" name="Rectangle 6">
            <a:extLst>
              <a:ext uri="{FF2B5EF4-FFF2-40B4-BE49-F238E27FC236}">
                <a16:creationId xmlns:a16="http://schemas.microsoft.com/office/drawing/2014/main" id="{EC87907F-570A-497C-B206-3074AF35135F}"/>
              </a:ext>
              <a:ext uri="{C183D7F6-B498-43B3-948B-1728B52AA6E4}">
                <adec:decorative xmlns:adec="http://schemas.microsoft.com/office/drawing/2017/decorative" val="1"/>
              </a:ext>
            </a:extLst>
          </p:cNvPr>
          <p:cNvSpPr/>
          <p:nvPr/>
        </p:nvSpPr>
        <p:spPr>
          <a:xfrm>
            <a:off x="8148" y="4708029"/>
            <a:ext cx="12192000" cy="2306901"/>
          </a:xfrm>
          <a:prstGeom prst="rect">
            <a:avLst/>
          </a:prstGeom>
          <a:solidFill>
            <a:srgbClr val="9BCB8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12" name="Rectangle 11"/>
          <p:cNvSpPr/>
          <p:nvPr/>
        </p:nvSpPr>
        <p:spPr>
          <a:xfrm>
            <a:off x="10297" y="417191"/>
            <a:ext cx="12170985" cy="523220"/>
          </a:xfrm>
          <a:prstGeom prst="rect">
            <a:avLst/>
          </a:prstGeom>
        </p:spPr>
        <p:txBody>
          <a:bodyPr wrap="square" lIns="91440" tIns="45720" rIns="91440" bIns="45720" anchor="t">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600" normalizeH="0" baseline="0" noProof="0">
                <a:ln>
                  <a:noFill/>
                </a:ln>
                <a:solidFill>
                  <a:srgbClr val="7F7F7F"/>
                </a:solidFill>
                <a:effectLst/>
                <a:uLnTx/>
                <a:uFillTx/>
                <a:latin typeface="Century Gothic"/>
                <a:ea typeface="+mn-ea"/>
                <a:cs typeface="+mn-cs"/>
              </a:rPr>
              <a:t>OREGON HOUSING AND COMMUNITY SERVICES</a:t>
            </a:r>
            <a:endParaRPr kumimoji="0" lang="en-US" sz="2800" b="0" i="0" u="none" strike="noStrike" kern="1200" cap="none" spc="600" normalizeH="0" baseline="0" noProof="0">
              <a:ln>
                <a:noFill/>
              </a:ln>
              <a:solidFill>
                <a:srgbClr val="7F7F7F"/>
              </a:solidFill>
              <a:effectLst/>
              <a:uLnTx/>
              <a:uFillTx/>
              <a:latin typeface="Century Gothic"/>
              <a:ea typeface="+mn-ea"/>
              <a:cs typeface="+mn-cs"/>
            </a:endParaRPr>
          </a:p>
        </p:txBody>
      </p:sp>
      <p:sp>
        <p:nvSpPr>
          <p:cNvPr id="9" name="Rectangle 13">
            <a:extLst>
              <a:ext uri="{C183D7F6-B498-43B3-948B-1728B52AA6E4}">
                <adec:decorative xmlns:adec="http://schemas.microsoft.com/office/drawing/2017/decorative" val="1"/>
              </a:ext>
            </a:extLst>
          </p:cNvPr>
          <p:cNvSpPr>
            <a:spLocks noChangeArrowheads="1"/>
          </p:cNvSpPr>
          <p:nvPr/>
        </p:nvSpPr>
        <p:spPr bwMode="auto">
          <a:xfrm>
            <a:off x="913987" y="4829072"/>
            <a:ext cx="8715923" cy="1785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2000" b="1">
              <a:solidFill>
                <a:prstClr val="black"/>
              </a:solidFill>
              <a:latin typeface="Century Gothic"/>
              <a:cs typeface="Arial"/>
            </a:endParaRPr>
          </a:p>
          <a:p>
            <a:pPr>
              <a:defRPr/>
            </a:pPr>
            <a:endParaRPr lang="en-US" altLang="en-US" sz="2000" b="1">
              <a:solidFill>
                <a:prstClr val="black"/>
              </a:solidFill>
              <a:latin typeface="Century Gothic"/>
              <a:cs typeface="Arial"/>
            </a:endParaRPr>
          </a:p>
          <a:p>
            <a:pPr>
              <a:defRPr/>
            </a:pPr>
            <a:endParaRPr lang="en-US" altLang="en-US" sz="2000" b="1">
              <a:solidFill>
                <a:prstClr val="black"/>
              </a:solidFill>
              <a:latin typeface="Century Gothic"/>
              <a:cs typeface="Arial"/>
            </a:endParaRPr>
          </a:p>
          <a:p>
            <a:pPr>
              <a:defRPr/>
            </a:pPr>
            <a:endParaRPr lang="en-US" altLang="en-US" sz="2000" b="1">
              <a:solidFill>
                <a:prstClr val="black"/>
              </a:solidFill>
              <a:latin typeface="Century Gothic"/>
              <a:cs typeface="Arial"/>
            </a:endParaRPr>
          </a:p>
          <a:p>
            <a:pPr>
              <a:defRPr/>
            </a:pPr>
            <a:endParaRPr lang="en-US" altLang="en-US" sz="2000" b="1">
              <a:solidFill>
                <a:prstClr val="black"/>
              </a:solidFill>
              <a:latin typeface="Century Gothic"/>
              <a:cs typeface="Arial"/>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sz="1600" b="0" i="0" u="none" strike="noStrike" kern="1200" cap="none" spc="0" normalizeH="0" baseline="0" noProof="0">
              <a:ln>
                <a:noFill/>
              </a:ln>
              <a:solidFill>
                <a:srgbClr val="000000"/>
              </a:solidFill>
              <a:effectLst/>
              <a:uLnTx/>
              <a:uFillTx/>
              <a:latin typeface="Calibri"/>
              <a:ea typeface="Calibri"/>
            </a:endParaRPr>
          </a:p>
        </p:txBody>
      </p:sp>
      <p:pic>
        <p:nvPicPr>
          <p:cNvPr id="3" name="Picture 2">
            <a:extLst>
              <a:ext uri="{FF2B5EF4-FFF2-40B4-BE49-F238E27FC236}">
                <a16:creationId xmlns:a16="http://schemas.microsoft.com/office/drawing/2014/main" id="{38B7A0B2-DDFA-1ADB-27E7-F52074CCEF7E}"/>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3678" r="10901" b="-431"/>
          <a:stretch/>
        </p:blipFill>
        <p:spPr>
          <a:xfrm>
            <a:off x="10297" y="1620955"/>
            <a:ext cx="12187703" cy="3231827"/>
          </a:xfrm>
          <a:prstGeom prst="rect">
            <a:avLst/>
          </a:prstGeom>
        </p:spPr>
      </p:pic>
      <p:sp>
        <p:nvSpPr>
          <p:cNvPr id="13" name="Rectangle 12">
            <a:extLst>
              <a:ext uri="{FF2B5EF4-FFF2-40B4-BE49-F238E27FC236}">
                <a16:creationId xmlns:a16="http://schemas.microsoft.com/office/drawing/2014/main" id="{9AFF3D45-CC07-DA7A-ED5C-A66D8966F539}"/>
              </a:ext>
            </a:extLst>
          </p:cNvPr>
          <p:cNvSpPr>
            <a:spLocks noChangeArrowheads="1"/>
          </p:cNvSpPr>
          <p:nvPr/>
        </p:nvSpPr>
        <p:spPr bwMode="auto">
          <a:xfrm>
            <a:off x="652115" y="5208407"/>
            <a:ext cx="933956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spcBef>
                <a:spcPts val="0"/>
              </a:spcBef>
              <a:spcAft>
                <a:spcPts val="0"/>
              </a:spcAft>
              <a:defRPr/>
            </a:pPr>
            <a:r>
              <a:rPr lang="en-US" sz="2400">
                <a:latin typeface="+mj-lt"/>
                <a:cs typeface="Arial"/>
              </a:rPr>
              <a:t>Sept. 3, 2026</a:t>
            </a:r>
          </a:p>
        </p:txBody>
      </p:sp>
      <p:sp>
        <p:nvSpPr>
          <p:cNvPr id="14" name="Rectangle 13">
            <a:extLst>
              <a:ext uri="{FF2B5EF4-FFF2-40B4-BE49-F238E27FC236}">
                <a16:creationId xmlns:a16="http://schemas.microsoft.com/office/drawing/2014/main" id="{A5DCD86A-4FD1-0A8E-5C5B-F760924157B1}"/>
              </a:ext>
            </a:extLst>
          </p:cNvPr>
          <p:cNvSpPr>
            <a:spLocks noChangeArrowheads="1"/>
          </p:cNvSpPr>
          <p:nvPr/>
        </p:nvSpPr>
        <p:spPr bwMode="auto">
          <a:xfrm>
            <a:off x="602167" y="5861479"/>
            <a:ext cx="933956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spcBef>
                <a:spcPts val="0"/>
              </a:spcBef>
              <a:spcAft>
                <a:spcPts val="0"/>
              </a:spcAft>
              <a:defRPr/>
            </a:pPr>
            <a:r>
              <a:rPr lang="en-US" sz="2400">
                <a:latin typeface="+mj-lt"/>
                <a:cs typeface="Arial"/>
              </a:rPr>
              <a:t>Mike Savara, Special Initiatives Advisor, Executive Director’s Office</a:t>
            </a:r>
          </a:p>
        </p:txBody>
      </p:sp>
      <p:sp>
        <p:nvSpPr>
          <p:cNvPr id="17" name="Title 7">
            <a:extLst>
              <a:ext uri="{FF2B5EF4-FFF2-40B4-BE49-F238E27FC236}">
                <a16:creationId xmlns:a16="http://schemas.microsoft.com/office/drawing/2014/main" id="{A5CC90C6-3B25-D8D8-AF38-C3C301451DD8}"/>
              </a:ext>
            </a:extLst>
          </p:cNvPr>
          <p:cNvSpPr txBox="1">
            <a:spLocks noChangeArrowheads="1"/>
          </p:cNvSpPr>
          <p:nvPr/>
        </p:nvSpPr>
        <p:spPr bwMode="auto">
          <a:xfrm>
            <a:off x="489585" y="996520"/>
            <a:ext cx="10887074" cy="2031325"/>
          </a:xfrm>
          <a:prstGeom prst="rect">
            <a:avLst/>
          </a:prstGeom>
          <a:noFill/>
          <a:ln>
            <a:noFill/>
            <a:prstDash/>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fontAlgn="base" latinLnBrk="0" hangingPunct="1">
              <a:lnSpc>
                <a:spcPct val="90000"/>
              </a:lnSpc>
              <a:spcBef>
                <a:spcPct val="0"/>
              </a:spcBef>
              <a:spcAft>
                <a:spcPct val="0"/>
              </a:spcAft>
              <a:buNone/>
              <a:defRPr sz="4400" kern="1200">
                <a:solidFill>
                  <a:schemeClr val="tx1"/>
                </a:solidFill>
                <a:latin typeface="Arial" pitchFamily="34" charset="0"/>
                <a:ea typeface="+mj-ea"/>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lnSpc>
                <a:spcPct val="100000"/>
              </a:lnSpc>
              <a:spcBef>
                <a:spcPts val="0"/>
              </a:spcBef>
              <a:spcAft>
                <a:spcPts val="0"/>
              </a:spcAft>
              <a:defRPr/>
            </a:pPr>
            <a:r>
              <a:rPr lang="en-US">
                <a:latin typeface="+mj-lt"/>
                <a:ea typeface="+mn-ea"/>
                <a:cs typeface="Arial"/>
              </a:rPr>
              <a:t>Tribal Housing Grant Fund: </a:t>
            </a:r>
          </a:p>
          <a:p>
            <a:pPr algn="ctr">
              <a:lnSpc>
                <a:spcPct val="100000"/>
              </a:lnSpc>
              <a:spcBef>
                <a:spcPts val="0"/>
              </a:spcBef>
              <a:spcAft>
                <a:spcPts val="0"/>
              </a:spcAft>
              <a:defRPr/>
            </a:pPr>
            <a:r>
              <a:rPr lang="en-US">
                <a:latin typeface="+mj-lt"/>
                <a:ea typeface="+mn-ea"/>
                <a:cs typeface="Arial"/>
              </a:rPr>
              <a:t>From Concept to Implementation</a:t>
            </a:r>
            <a:br>
              <a:rPr lang="en-US">
                <a:latin typeface="+mj-lt"/>
                <a:ea typeface="+mn-ea"/>
                <a:cs typeface="Arial"/>
              </a:rPr>
            </a:br>
            <a:endParaRPr lang="en-US">
              <a:latin typeface="+mj-lt"/>
              <a:ea typeface="+mn-ea"/>
              <a:cs typeface="Arial"/>
            </a:endParaRPr>
          </a:p>
        </p:txBody>
      </p:sp>
    </p:spTree>
    <p:extLst>
      <p:ext uri="{BB962C8B-B14F-4D97-AF65-F5344CB8AC3E}">
        <p14:creationId xmlns:p14="http://schemas.microsoft.com/office/powerpoint/2010/main" val="1393164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0A66879-E7A4-3722-82E6-0A631F93502A}"/>
              </a:ext>
            </a:extLst>
          </p:cNvPr>
          <p:cNvSpPr>
            <a:spLocks noGrp="1"/>
          </p:cNvSpPr>
          <p:nvPr>
            <p:ph type="title"/>
          </p:nvPr>
        </p:nvSpPr>
        <p:spPr/>
        <p:txBody>
          <a:bodyPr/>
          <a:lstStyle/>
          <a:p>
            <a:pPr marL="457200" algn="ctr"/>
            <a:r>
              <a:rPr lang="en-US" sz="4000">
                <a:latin typeface="Rockwell"/>
              </a:rPr>
              <a:t>Serving Oregonians Across the Housing Continuum</a:t>
            </a:r>
            <a:endParaRPr lang="en-US"/>
          </a:p>
        </p:txBody>
      </p:sp>
      <p:pic>
        <p:nvPicPr>
          <p:cNvPr id="2" name="Picture 1">
            <a:extLst>
              <a:ext uri="{FF2B5EF4-FFF2-40B4-BE49-F238E27FC236}">
                <a16:creationId xmlns:a16="http://schemas.microsoft.com/office/drawing/2014/main" id="{C60C1A94-C5C2-7E03-2DFB-451C22E55FF2}"/>
              </a:ext>
            </a:extLst>
          </p:cNvPr>
          <p:cNvPicPr>
            <a:picLocks noChangeAspect="1"/>
          </p:cNvPicPr>
          <p:nvPr/>
        </p:nvPicPr>
        <p:blipFill>
          <a:blip r:embed="rId3"/>
          <a:srcRect t="43408" b="23955"/>
          <a:stretch/>
        </p:blipFill>
        <p:spPr>
          <a:xfrm>
            <a:off x="372718" y="2650437"/>
            <a:ext cx="11446564" cy="2098210"/>
          </a:xfrm>
          <a:prstGeom prst="rect">
            <a:avLst/>
          </a:prstGeom>
        </p:spPr>
      </p:pic>
      <p:sp>
        <p:nvSpPr>
          <p:cNvPr id="3" name="TextBox 2">
            <a:extLst>
              <a:ext uri="{FF2B5EF4-FFF2-40B4-BE49-F238E27FC236}">
                <a16:creationId xmlns:a16="http://schemas.microsoft.com/office/drawing/2014/main" id="{195271C0-8D7E-0A18-1FA3-435CC24487FF}"/>
              </a:ext>
            </a:extLst>
          </p:cNvPr>
          <p:cNvSpPr txBox="1"/>
          <p:nvPr/>
        </p:nvSpPr>
        <p:spPr>
          <a:xfrm>
            <a:off x="720586" y="2377108"/>
            <a:ext cx="232948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latin typeface="Rockwell"/>
              </a:rPr>
              <a:t>Housing Stabilization</a:t>
            </a:r>
            <a:endParaRPr lang="en-US" sz="1400"/>
          </a:p>
        </p:txBody>
      </p:sp>
      <p:sp>
        <p:nvSpPr>
          <p:cNvPr id="4" name="TextBox 3">
            <a:extLst>
              <a:ext uri="{FF2B5EF4-FFF2-40B4-BE49-F238E27FC236}">
                <a16:creationId xmlns:a16="http://schemas.microsoft.com/office/drawing/2014/main" id="{BF177E96-F876-787F-42CE-A51D09B717FA}"/>
              </a:ext>
            </a:extLst>
          </p:cNvPr>
          <p:cNvSpPr txBox="1"/>
          <p:nvPr/>
        </p:nvSpPr>
        <p:spPr>
          <a:xfrm>
            <a:off x="3238499" y="2377107"/>
            <a:ext cx="295067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latin typeface="Rockwell"/>
              </a:rPr>
              <a:t>Affordable Rental Housing</a:t>
            </a:r>
          </a:p>
        </p:txBody>
      </p:sp>
      <p:sp>
        <p:nvSpPr>
          <p:cNvPr id="5" name="TextBox 4">
            <a:extLst>
              <a:ext uri="{FF2B5EF4-FFF2-40B4-BE49-F238E27FC236}">
                <a16:creationId xmlns:a16="http://schemas.microsoft.com/office/drawing/2014/main" id="{97AC8CA8-22E6-B048-9DA7-4FD99F75576C}"/>
              </a:ext>
            </a:extLst>
          </p:cNvPr>
          <p:cNvSpPr txBox="1"/>
          <p:nvPr/>
        </p:nvSpPr>
        <p:spPr>
          <a:xfrm>
            <a:off x="5847520" y="2377106"/>
            <a:ext cx="295067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latin typeface="Rockwell"/>
              </a:rPr>
              <a:t>Homeownership</a:t>
            </a:r>
            <a:endParaRPr lang="en-US"/>
          </a:p>
        </p:txBody>
      </p:sp>
      <p:sp>
        <p:nvSpPr>
          <p:cNvPr id="6" name="TextBox 5">
            <a:extLst>
              <a:ext uri="{FF2B5EF4-FFF2-40B4-BE49-F238E27FC236}">
                <a16:creationId xmlns:a16="http://schemas.microsoft.com/office/drawing/2014/main" id="{F83D285A-CD34-9790-1420-40494637F4EA}"/>
              </a:ext>
            </a:extLst>
          </p:cNvPr>
          <p:cNvSpPr txBox="1"/>
          <p:nvPr/>
        </p:nvSpPr>
        <p:spPr>
          <a:xfrm>
            <a:off x="8796128" y="2377106"/>
            <a:ext cx="295067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latin typeface="Rockwell"/>
              </a:rPr>
              <a:t>Disaster Recovery and Resilience</a:t>
            </a:r>
            <a:endParaRPr lang="en-US"/>
          </a:p>
        </p:txBody>
      </p:sp>
    </p:spTree>
    <p:extLst>
      <p:ext uri="{BB962C8B-B14F-4D97-AF65-F5344CB8AC3E}">
        <p14:creationId xmlns:p14="http://schemas.microsoft.com/office/powerpoint/2010/main" val="1761475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83362-29B2-D9CF-1F62-1E487D656DEA}"/>
              </a:ext>
            </a:extLst>
          </p:cNvPr>
          <p:cNvSpPr>
            <a:spLocks noGrp="1"/>
          </p:cNvSpPr>
          <p:nvPr>
            <p:ph type="title"/>
          </p:nvPr>
        </p:nvSpPr>
        <p:spPr>
          <a:xfrm>
            <a:off x="0" y="0"/>
            <a:ext cx="12192000" cy="1690688"/>
          </a:xfrm>
        </p:spPr>
        <p:txBody>
          <a:bodyPr/>
          <a:lstStyle/>
          <a:p>
            <a:pPr algn="ctr"/>
            <a:r>
              <a:rPr lang="en-US"/>
              <a:t>OHCS Tribal Engagement</a:t>
            </a:r>
          </a:p>
        </p:txBody>
      </p:sp>
      <p:sp>
        <p:nvSpPr>
          <p:cNvPr id="3" name="Content Placeholder 2">
            <a:extLst>
              <a:ext uri="{FF2B5EF4-FFF2-40B4-BE49-F238E27FC236}">
                <a16:creationId xmlns:a16="http://schemas.microsoft.com/office/drawing/2014/main" id="{854118EE-18BF-0D4F-BC7C-D6775781A93C}"/>
              </a:ext>
            </a:extLst>
          </p:cNvPr>
          <p:cNvSpPr>
            <a:spLocks noGrp="1"/>
          </p:cNvSpPr>
          <p:nvPr>
            <p:ph idx="1"/>
          </p:nvPr>
        </p:nvSpPr>
        <p:spPr>
          <a:xfrm>
            <a:off x="838200" y="2172749"/>
            <a:ext cx="10515600" cy="4004214"/>
          </a:xfrm>
        </p:spPr>
        <p:txBody>
          <a:bodyPr vert="horz" lIns="91440" tIns="45720" rIns="91440" bIns="45720" rtlCol="0" anchor="t">
            <a:noAutofit/>
          </a:bodyPr>
          <a:lstStyle/>
          <a:p>
            <a:r>
              <a:rPr lang="en-US" sz="2400"/>
              <a:t>1-on-1s </a:t>
            </a:r>
          </a:p>
          <a:p>
            <a:r>
              <a:rPr lang="en-US" sz="2400"/>
              <a:t>Consultation</a:t>
            </a:r>
          </a:p>
          <a:p>
            <a:r>
              <a:rPr lang="en-US" sz="2400"/>
              <a:t>Tribal Housing Work Group – monthly subgroup of Legislative Commission on Indian Services (LCIS)</a:t>
            </a:r>
          </a:p>
          <a:p>
            <a:r>
              <a:rPr lang="en-US" sz="2400"/>
              <a:t>Programmatic Office Hours</a:t>
            </a:r>
          </a:p>
          <a:p>
            <a:r>
              <a:rPr lang="en-US" sz="2400"/>
              <a:t>LCIS and its cluster meetings</a:t>
            </a:r>
          </a:p>
          <a:p>
            <a:pPr lvl="1"/>
            <a:r>
              <a:rPr lang="en-US"/>
              <a:t>Health and Human Services meetings</a:t>
            </a:r>
          </a:p>
          <a:p>
            <a:pPr lvl="1"/>
            <a:r>
              <a:rPr lang="en-US"/>
              <a:t>Economic Development meetings</a:t>
            </a:r>
          </a:p>
          <a:p>
            <a:r>
              <a:rPr lang="en-US" sz="2400"/>
              <a:t>Full-time tribal liaison</a:t>
            </a:r>
          </a:p>
          <a:p>
            <a:endParaRPr lang="en-US" sz="2400"/>
          </a:p>
          <a:p>
            <a:pPr marL="0" indent="0">
              <a:buNone/>
            </a:pPr>
            <a:endParaRPr lang="en-US" sz="2400"/>
          </a:p>
          <a:p>
            <a:endParaRPr lang="en-US" sz="2400"/>
          </a:p>
        </p:txBody>
      </p:sp>
    </p:spTree>
    <p:extLst>
      <p:ext uri="{BB962C8B-B14F-4D97-AF65-F5344CB8AC3E}">
        <p14:creationId xmlns:p14="http://schemas.microsoft.com/office/powerpoint/2010/main" val="443727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982C3-F8C3-AFD3-E2F8-675E630B7A7B}"/>
              </a:ext>
            </a:extLst>
          </p:cNvPr>
          <p:cNvSpPr>
            <a:spLocks noGrp="1"/>
          </p:cNvSpPr>
          <p:nvPr>
            <p:ph type="title"/>
          </p:nvPr>
        </p:nvSpPr>
        <p:spPr/>
        <p:txBody>
          <a:bodyPr/>
          <a:lstStyle/>
          <a:p>
            <a:pPr algn="ctr"/>
            <a:r>
              <a:rPr lang="en-US"/>
              <a:t>Monthly Tribal Housing Work Group (THWG)</a:t>
            </a:r>
          </a:p>
        </p:txBody>
      </p:sp>
      <p:sp>
        <p:nvSpPr>
          <p:cNvPr id="3" name="Content Placeholder 2">
            <a:extLst>
              <a:ext uri="{FF2B5EF4-FFF2-40B4-BE49-F238E27FC236}">
                <a16:creationId xmlns:a16="http://schemas.microsoft.com/office/drawing/2014/main" id="{E510D534-28E9-C439-2F3F-125167026EA0}"/>
              </a:ext>
            </a:extLst>
          </p:cNvPr>
          <p:cNvSpPr>
            <a:spLocks noGrp="1"/>
          </p:cNvSpPr>
          <p:nvPr>
            <p:ph idx="1"/>
          </p:nvPr>
        </p:nvSpPr>
        <p:spPr>
          <a:xfrm>
            <a:off x="439366" y="2082296"/>
            <a:ext cx="10515600" cy="4104393"/>
          </a:xfrm>
        </p:spPr>
        <p:txBody>
          <a:bodyPr vert="horz" lIns="91440" tIns="45720" rIns="91440" bIns="45720" rtlCol="0" anchor="t">
            <a:normAutofit/>
          </a:bodyPr>
          <a:lstStyle/>
          <a:p>
            <a:pPr>
              <a:lnSpc>
                <a:spcPct val="100000"/>
              </a:lnSpc>
              <a:spcAft>
                <a:spcPts val="600"/>
              </a:spcAft>
            </a:pPr>
            <a:r>
              <a:rPr lang="en-US">
                <a:ea typeface="+mn-lt"/>
                <a:cs typeface="+mn-lt"/>
              </a:rPr>
              <a:t>Formed in 2021</a:t>
            </a:r>
          </a:p>
          <a:p>
            <a:pPr>
              <a:lnSpc>
                <a:spcPct val="100000"/>
              </a:lnSpc>
              <a:spcAft>
                <a:spcPts val="600"/>
              </a:spcAft>
            </a:pPr>
            <a:r>
              <a:rPr lang="en-US">
                <a:ea typeface="+mn-lt"/>
                <a:cs typeface="+mn-lt"/>
              </a:rPr>
              <a:t>Monthly online space for the nine federally recognized tribes of Oregon to meet with OHCS and other agencies to discuss tribal housing, funding opportunities, and provide feedback</a:t>
            </a:r>
          </a:p>
          <a:p>
            <a:pPr>
              <a:lnSpc>
                <a:spcPct val="100000"/>
              </a:lnSpc>
              <a:spcAft>
                <a:spcPts val="600"/>
              </a:spcAft>
            </a:pPr>
            <a:r>
              <a:rPr lang="en-US">
                <a:ea typeface="+mn-lt"/>
                <a:cs typeface="+mn-lt"/>
              </a:rPr>
              <a:t>Critical in the success of increased tribal participation in OHCS and other agency programs</a:t>
            </a:r>
          </a:p>
        </p:txBody>
      </p:sp>
    </p:spTree>
    <p:extLst>
      <p:ext uri="{BB962C8B-B14F-4D97-AF65-F5344CB8AC3E}">
        <p14:creationId xmlns:p14="http://schemas.microsoft.com/office/powerpoint/2010/main" val="690610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8E1FC-228A-6342-B4E4-9FAE9B63144A}"/>
              </a:ext>
            </a:extLst>
          </p:cNvPr>
          <p:cNvSpPr>
            <a:spLocks noGrp="1"/>
          </p:cNvSpPr>
          <p:nvPr>
            <p:ph type="title"/>
          </p:nvPr>
        </p:nvSpPr>
        <p:spPr/>
        <p:txBody>
          <a:bodyPr/>
          <a:lstStyle/>
          <a:p>
            <a:pPr algn="ctr"/>
            <a:r>
              <a:rPr lang="en-US"/>
              <a:t>  Funding Barriers </a:t>
            </a:r>
          </a:p>
        </p:txBody>
      </p:sp>
      <p:sp>
        <p:nvSpPr>
          <p:cNvPr id="3" name="Content Placeholder 2">
            <a:extLst>
              <a:ext uri="{FF2B5EF4-FFF2-40B4-BE49-F238E27FC236}">
                <a16:creationId xmlns:a16="http://schemas.microsoft.com/office/drawing/2014/main" id="{023F9C33-EFF3-C4BC-51E1-F14C0A3616CC}"/>
              </a:ext>
            </a:extLst>
          </p:cNvPr>
          <p:cNvSpPr>
            <a:spLocks noGrp="1"/>
          </p:cNvSpPr>
          <p:nvPr>
            <p:ph idx="1"/>
          </p:nvPr>
        </p:nvSpPr>
        <p:spPr/>
        <p:txBody>
          <a:bodyPr vert="horz" lIns="91440" tIns="45720" rIns="91440" bIns="45720" rtlCol="0" anchor="t">
            <a:normAutofit/>
          </a:bodyPr>
          <a:lstStyle/>
          <a:p>
            <a:pPr marL="457200" lvl="1" indent="0">
              <a:buNone/>
            </a:pPr>
            <a:endParaRPr lang="en-US"/>
          </a:p>
          <a:p>
            <a:r>
              <a:rPr lang="en-US"/>
              <a:t>Historic barriers to funding include:</a:t>
            </a:r>
          </a:p>
          <a:p>
            <a:pPr lvl="1"/>
            <a:r>
              <a:rPr lang="en-US"/>
              <a:t>Infringement on tribal sovereignty</a:t>
            </a:r>
          </a:p>
          <a:p>
            <a:pPr lvl="1"/>
            <a:r>
              <a:rPr lang="en-US"/>
              <a:t>Lack of deep relationship with tribes</a:t>
            </a:r>
          </a:p>
          <a:p>
            <a:pPr lvl="1"/>
            <a:r>
              <a:rPr lang="en-US"/>
              <a:t>Complex, competitive, expensive and time-consuming applications</a:t>
            </a:r>
          </a:p>
          <a:p>
            <a:pPr lvl="1"/>
            <a:r>
              <a:rPr lang="en-US"/>
              <a:t>Lack of tribal space</a:t>
            </a:r>
          </a:p>
          <a:p>
            <a:pPr lvl="1"/>
            <a:r>
              <a:rPr lang="en-US"/>
              <a:t>Lack of government-to-government relationships</a:t>
            </a:r>
          </a:p>
        </p:txBody>
      </p:sp>
    </p:spTree>
    <p:extLst>
      <p:ext uri="{BB962C8B-B14F-4D97-AF65-F5344CB8AC3E}">
        <p14:creationId xmlns:p14="http://schemas.microsoft.com/office/powerpoint/2010/main" val="2852445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C80FCE0-F9EB-9B1E-6167-4E71CBBE08C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0179586" y="5177928"/>
            <a:ext cx="1861850" cy="15974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2" name="Title 1">
            <a:extLst>
              <a:ext uri="{FF2B5EF4-FFF2-40B4-BE49-F238E27FC236}">
                <a16:creationId xmlns:a16="http://schemas.microsoft.com/office/drawing/2014/main" id="{3538E1FC-228A-6342-B4E4-9FAE9B63144A}"/>
              </a:ext>
            </a:extLst>
          </p:cNvPr>
          <p:cNvSpPr>
            <a:spLocks noGrp="1"/>
          </p:cNvSpPr>
          <p:nvPr>
            <p:ph type="title"/>
          </p:nvPr>
        </p:nvSpPr>
        <p:spPr/>
        <p:txBody>
          <a:bodyPr>
            <a:normAutofit fontScale="90000"/>
          </a:bodyPr>
          <a:lstStyle/>
          <a:p>
            <a:pPr marL="457200" algn="ctr"/>
            <a:br>
              <a:rPr lang="en-US"/>
            </a:br>
            <a:r>
              <a:rPr lang="en-US"/>
              <a:t>By and For Initiative - Native American Tribes of Oregon (BAFI-NATO)</a:t>
            </a:r>
            <a:br>
              <a:rPr lang="en-US"/>
            </a:br>
            <a:endParaRPr lang="en-US"/>
          </a:p>
        </p:txBody>
      </p:sp>
      <p:sp>
        <p:nvSpPr>
          <p:cNvPr id="3" name="Content Placeholder 2">
            <a:extLst>
              <a:ext uri="{FF2B5EF4-FFF2-40B4-BE49-F238E27FC236}">
                <a16:creationId xmlns:a16="http://schemas.microsoft.com/office/drawing/2014/main" id="{023F9C33-EFF3-C4BC-51E1-F14C0A3616CC}"/>
              </a:ext>
            </a:extLst>
          </p:cNvPr>
          <p:cNvSpPr>
            <a:spLocks noGrp="1"/>
          </p:cNvSpPr>
          <p:nvPr>
            <p:ph idx="1"/>
          </p:nvPr>
        </p:nvSpPr>
        <p:spPr>
          <a:xfrm>
            <a:off x="0" y="1925053"/>
            <a:ext cx="11870422" cy="4744194"/>
          </a:xfrm>
        </p:spPr>
        <p:txBody>
          <a:bodyPr vert="horz" lIns="91440" tIns="45720" rIns="91440" bIns="45720" rtlCol="0" anchor="t">
            <a:noAutofit/>
          </a:bodyPr>
          <a:lstStyle/>
          <a:p>
            <a:pPr lvl="2">
              <a:lnSpc>
                <a:spcPct val="100000"/>
              </a:lnSpc>
              <a:spcAft>
                <a:spcPts val="1200"/>
              </a:spcAft>
            </a:pPr>
            <a:r>
              <a:rPr lang="en-US" sz="2400"/>
              <a:t>In 2019, data showed that Native Americans were four times more likely to experience unsheltered homelessness in Oregon.</a:t>
            </a:r>
          </a:p>
          <a:p>
            <a:pPr lvl="2">
              <a:lnSpc>
                <a:spcPct val="100000"/>
              </a:lnSpc>
            </a:pPr>
            <a:r>
              <a:rPr lang="en-US" sz="2400"/>
              <a:t>In 2022, HSD designed BAFI-NATO to provide investments to Tribal Nations to address homelessness response and prevention in their communities.</a:t>
            </a:r>
          </a:p>
          <a:p>
            <a:pPr lvl="3">
              <a:lnSpc>
                <a:spcPct val="100000"/>
              </a:lnSpc>
              <a:spcAft>
                <a:spcPts val="1200"/>
              </a:spcAft>
            </a:pPr>
            <a:r>
              <a:rPr lang="en-US" sz="2400"/>
              <a:t>Successfully removed barriers to participation in funding</a:t>
            </a:r>
          </a:p>
          <a:p>
            <a:pPr lvl="2">
              <a:lnSpc>
                <a:spcPct val="100000"/>
              </a:lnSpc>
            </a:pPr>
            <a:r>
              <a:rPr lang="en-US" sz="2400"/>
              <a:t>All Nine Federally Recognized Tribes in Oregon participated in a housing program, the first time in over 30 years at OHCS.</a:t>
            </a:r>
          </a:p>
          <a:p>
            <a:pPr lvl="2">
              <a:lnSpc>
                <a:spcPct val="100000"/>
              </a:lnSpc>
            </a:pPr>
            <a:endParaRPr lang="en-US" sz="2400"/>
          </a:p>
        </p:txBody>
      </p:sp>
    </p:spTree>
    <p:extLst>
      <p:ext uri="{BB962C8B-B14F-4D97-AF65-F5344CB8AC3E}">
        <p14:creationId xmlns:p14="http://schemas.microsoft.com/office/powerpoint/2010/main" val="1635193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8E8B7-3CE9-5068-1FE9-654196E9F360}"/>
              </a:ext>
            </a:extLst>
          </p:cNvPr>
          <p:cNvSpPr>
            <a:spLocks noGrp="1"/>
          </p:cNvSpPr>
          <p:nvPr>
            <p:ph type="title"/>
          </p:nvPr>
        </p:nvSpPr>
        <p:spPr/>
        <p:txBody>
          <a:bodyPr/>
          <a:lstStyle/>
          <a:p>
            <a:pPr algn="ctr"/>
            <a:r>
              <a:rPr lang="en-US"/>
              <a:t>OHCS and the Nine Federally Recognized Tribes of Oregon : Recent Work</a:t>
            </a:r>
          </a:p>
        </p:txBody>
      </p:sp>
      <p:sp>
        <p:nvSpPr>
          <p:cNvPr id="3" name="Content Placeholder 2">
            <a:extLst>
              <a:ext uri="{FF2B5EF4-FFF2-40B4-BE49-F238E27FC236}">
                <a16:creationId xmlns:a16="http://schemas.microsoft.com/office/drawing/2014/main" id="{75D5D6CA-2282-5106-2643-8DFDD80623CB}"/>
              </a:ext>
            </a:extLst>
          </p:cNvPr>
          <p:cNvSpPr>
            <a:spLocks noGrp="1"/>
          </p:cNvSpPr>
          <p:nvPr>
            <p:ph idx="1"/>
          </p:nvPr>
        </p:nvSpPr>
        <p:spPr>
          <a:xfrm>
            <a:off x="200769" y="1861136"/>
            <a:ext cx="10515600" cy="4975357"/>
          </a:xfrm>
        </p:spPr>
        <p:txBody>
          <a:bodyPr vert="horz" lIns="91440" tIns="45720" rIns="91440" bIns="45720" rtlCol="0" anchor="t">
            <a:noAutofit/>
          </a:bodyPr>
          <a:lstStyle/>
          <a:p>
            <a:pPr lvl="1">
              <a:lnSpc>
                <a:spcPct val="100000"/>
              </a:lnSpc>
            </a:pPr>
            <a:r>
              <a:rPr lang="en-US" sz="1800"/>
              <a:t>OHCS continues to grow and deepen relationships with 9 federally recognized tribes</a:t>
            </a:r>
          </a:p>
          <a:p>
            <a:pPr lvl="2">
              <a:lnSpc>
                <a:spcPct val="100000"/>
              </a:lnSpc>
              <a:spcBef>
                <a:spcPts val="0"/>
              </a:spcBef>
              <a:spcAft>
                <a:spcPts val="600"/>
              </a:spcAft>
            </a:pPr>
            <a:r>
              <a:rPr lang="en-US" sz="1800"/>
              <a:t>Hosting monthly meetings between agency staff and tribal housing and health and human services staff and leaders</a:t>
            </a:r>
          </a:p>
          <a:p>
            <a:pPr lvl="1">
              <a:lnSpc>
                <a:spcPct val="100000"/>
              </a:lnSpc>
              <a:spcAft>
                <a:spcPts val="600"/>
              </a:spcAft>
            </a:pPr>
            <a:r>
              <a:rPr lang="en-US" sz="1800"/>
              <a:t>Development of By and For Initiative: Native American Tribes of Oregon (BAFI-NATO) program in 2022</a:t>
            </a:r>
          </a:p>
          <a:p>
            <a:pPr lvl="1">
              <a:lnSpc>
                <a:spcPct val="100000"/>
              </a:lnSpc>
              <a:spcAft>
                <a:spcPts val="600"/>
              </a:spcAft>
            </a:pPr>
            <a:r>
              <a:rPr lang="en-US" sz="1800"/>
              <a:t>Project Turnkey 2.0 in 2022</a:t>
            </a:r>
          </a:p>
          <a:p>
            <a:pPr lvl="1">
              <a:lnSpc>
                <a:spcPct val="100000"/>
              </a:lnSpc>
              <a:spcAft>
                <a:spcPts val="600"/>
              </a:spcAft>
            </a:pPr>
            <a:r>
              <a:rPr lang="en-US" sz="1800"/>
              <a:t>Deploying Homeownership Development Incubator Program (HDIP) funding in 2023</a:t>
            </a:r>
          </a:p>
          <a:p>
            <a:pPr lvl="1">
              <a:lnSpc>
                <a:spcPct val="100000"/>
              </a:lnSpc>
              <a:spcAft>
                <a:spcPts val="600"/>
              </a:spcAft>
            </a:pPr>
            <a:r>
              <a:rPr lang="en-US" sz="1800"/>
              <a:t>ORCA Process and native nations set aside</a:t>
            </a:r>
          </a:p>
          <a:p>
            <a:pPr lvl="1">
              <a:lnSpc>
                <a:spcPct val="100000"/>
              </a:lnSpc>
              <a:spcAft>
                <a:spcPts val="600"/>
              </a:spcAft>
            </a:pPr>
            <a:r>
              <a:rPr lang="en-US" sz="1800"/>
              <a:t>Tribal funding recommendation work group in 2023</a:t>
            </a:r>
          </a:p>
          <a:p>
            <a:pPr lvl="1">
              <a:lnSpc>
                <a:spcPct val="100000"/>
              </a:lnSpc>
              <a:spcAft>
                <a:spcPts val="600"/>
              </a:spcAft>
            </a:pPr>
            <a:r>
              <a:rPr lang="en-US" sz="1800"/>
              <a:t>Tribal Housing Grant Fund (THGF)goes from agency request budget, to Governor's Recommended Budget to legislative priority</a:t>
            </a:r>
          </a:p>
        </p:txBody>
      </p:sp>
    </p:spTree>
    <p:extLst>
      <p:ext uri="{BB962C8B-B14F-4D97-AF65-F5344CB8AC3E}">
        <p14:creationId xmlns:p14="http://schemas.microsoft.com/office/powerpoint/2010/main" val="889146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21516CB1-E8C8-4751-B6A6-46B2D1E72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E5B3C9-6AC2-540A-986B-C1FEDD510C98}"/>
              </a:ext>
            </a:extLst>
          </p:cNvPr>
          <p:cNvSpPr>
            <a:spLocks noGrp="1"/>
          </p:cNvSpPr>
          <p:nvPr>
            <p:ph type="title"/>
          </p:nvPr>
        </p:nvSpPr>
        <p:spPr>
          <a:xfrm>
            <a:off x="429768" y="411480"/>
            <a:ext cx="11131298" cy="1106424"/>
          </a:xfrm>
        </p:spPr>
        <p:txBody>
          <a:bodyPr>
            <a:normAutofit/>
          </a:bodyPr>
          <a:lstStyle/>
          <a:p>
            <a:r>
              <a:rPr lang="en-US" sz="3600"/>
              <a:t>Example of Recent Tribal Developments</a:t>
            </a:r>
          </a:p>
        </p:txBody>
      </p:sp>
      <p:sp>
        <p:nvSpPr>
          <p:cNvPr id="60" name="Rectangle 59">
            <a:extLst>
              <a:ext uri="{FF2B5EF4-FFF2-40B4-BE49-F238E27FC236}">
                <a16:creationId xmlns:a16="http://schemas.microsoft.com/office/drawing/2014/main" id="{90C0C0D1-E79A-41FF-8322-256F6DD1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521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B52E3184-6E01-F5B2-E12C-B0A30ADDA476}"/>
              </a:ext>
            </a:extLst>
          </p:cNvPr>
          <p:cNvPicPr>
            <a:picLocks noChangeAspect="1"/>
          </p:cNvPicPr>
          <p:nvPr/>
        </p:nvPicPr>
        <p:blipFill>
          <a:blip r:embed="rId3"/>
          <a:srcRect r="865" b="4"/>
          <a:stretch/>
        </p:blipFill>
        <p:spPr>
          <a:xfrm rot="5400000">
            <a:off x="-120585" y="2272274"/>
            <a:ext cx="4520560" cy="3419856"/>
          </a:xfrm>
          <a:prstGeom prst="rect">
            <a:avLst/>
          </a:prstGeom>
        </p:spPr>
      </p:pic>
      <p:pic>
        <p:nvPicPr>
          <p:cNvPr id="51" name="Picture 50">
            <a:extLst>
              <a:ext uri="{FF2B5EF4-FFF2-40B4-BE49-F238E27FC236}">
                <a16:creationId xmlns:a16="http://schemas.microsoft.com/office/drawing/2014/main" id="{CB7C3C12-C243-CB15-DFF9-47DF11945067}"/>
              </a:ext>
            </a:extLst>
          </p:cNvPr>
          <p:cNvPicPr>
            <a:picLocks noChangeAspect="1"/>
          </p:cNvPicPr>
          <p:nvPr/>
        </p:nvPicPr>
        <p:blipFill>
          <a:blip r:embed="rId4"/>
          <a:srcRect l="14703" r="28548" b="3"/>
          <a:stretch/>
        </p:blipFill>
        <p:spPr>
          <a:xfrm rot="10800000">
            <a:off x="4226837" y="1721922"/>
            <a:ext cx="3420596" cy="4520560"/>
          </a:xfrm>
          <a:prstGeom prst="rect">
            <a:avLst/>
          </a:prstGeom>
        </p:spPr>
      </p:pic>
      <p:sp useBgFill="1">
        <p:nvSpPr>
          <p:cNvPr id="62" name="Rectangle 61">
            <a:extLst>
              <a:ext uri="{FF2B5EF4-FFF2-40B4-BE49-F238E27FC236}">
                <a16:creationId xmlns:a16="http://schemas.microsoft.com/office/drawing/2014/main" id="{395FA420-5595-49D1-9D5F-79EC43B55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4648" y="1721922"/>
            <a:ext cx="3609143" cy="4520560"/>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Content Placeholder 54">
            <a:extLst>
              <a:ext uri="{FF2B5EF4-FFF2-40B4-BE49-F238E27FC236}">
                <a16:creationId xmlns:a16="http://schemas.microsoft.com/office/drawing/2014/main" id="{D3EE9F4B-2859-AA17-5F01-6C009A97AFB2}"/>
              </a:ext>
            </a:extLst>
          </p:cNvPr>
          <p:cNvSpPr>
            <a:spLocks noGrp="1"/>
          </p:cNvSpPr>
          <p:nvPr>
            <p:ph idx="1"/>
          </p:nvPr>
        </p:nvSpPr>
        <p:spPr>
          <a:xfrm>
            <a:off x="8024645" y="2020824"/>
            <a:ext cx="3536421" cy="3959352"/>
          </a:xfrm>
        </p:spPr>
        <p:txBody>
          <a:bodyPr anchor="ctr">
            <a:normAutofit/>
          </a:bodyPr>
          <a:lstStyle/>
          <a:p>
            <a:r>
              <a:rPr lang="en-US" sz="1800"/>
              <a:t>Former Melita's Hotel &amp; Restaurant property blended BAFI-NATO funding and Project Turnkey 2.0 funding to create 26 Supportive Housing units for tribal elders</a:t>
            </a:r>
          </a:p>
          <a:p>
            <a:r>
              <a:rPr lang="en-US" sz="1800"/>
              <a:t>Warm Springs completes 10-unit Permanent Supportive Housing (PSH) project</a:t>
            </a:r>
          </a:p>
        </p:txBody>
      </p:sp>
    </p:spTree>
    <p:extLst>
      <p:ext uri="{BB962C8B-B14F-4D97-AF65-F5344CB8AC3E}">
        <p14:creationId xmlns:p14="http://schemas.microsoft.com/office/powerpoint/2010/main" val="2795995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A1734-C7A7-2291-32EE-4D08D958ED57}"/>
              </a:ext>
            </a:extLst>
          </p:cNvPr>
          <p:cNvSpPr>
            <a:spLocks noGrp="1"/>
          </p:cNvSpPr>
          <p:nvPr>
            <p:ph type="title"/>
          </p:nvPr>
        </p:nvSpPr>
        <p:spPr>
          <a:xfrm>
            <a:off x="0" y="27543"/>
            <a:ext cx="12192000" cy="1690688"/>
          </a:xfrm>
        </p:spPr>
        <p:txBody>
          <a:bodyPr/>
          <a:lstStyle/>
          <a:p>
            <a:pPr algn="ctr"/>
            <a:r>
              <a:rPr lang="en-US"/>
              <a:t>Tribal Housing Grant Fund (THGF)</a:t>
            </a:r>
          </a:p>
        </p:txBody>
      </p:sp>
      <p:sp>
        <p:nvSpPr>
          <p:cNvPr id="3" name="Content Placeholder 2">
            <a:extLst>
              <a:ext uri="{FF2B5EF4-FFF2-40B4-BE49-F238E27FC236}">
                <a16:creationId xmlns:a16="http://schemas.microsoft.com/office/drawing/2014/main" id="{BC4536FB-18A8-B28A-1706-55CDDE461788}"/>
              </a:ext>
            </a:extLst>
          </p:cNvPr>
          <p:cNvSpPr>
            <a:spLocks noGrp="1"/>
          </p:cNvSpPr>
          <p:nvPr>
            <p:ph idx="1"/>
          </p:nvPr>
        </p:nvSpPr>
        <p:spPr>
          <a:xfrm>
            <a:off x="506993" y="2064190"/>
            <a:ext cx="10078321" cy="4083590"/>
          </a:xfrm>
        </p:spPr>
        <p:txBody>
          <a:bodyPr vert="horz" lIns="91440" tIns="45720" rIns="91440" bIns="45720" rtlCol="0" anchor="t">
            <a:noAutofit/>
          </a:bodyPr>
          <a:lstStyle/>
          <a:p>
            <a:pPr marL="457200" indent="-457200">
              <a:lnSpc>
                <a:spcPct val="100000"/>
              </a:lnSpc>
            </a:pPr>
            <a:r>
              <a:rPr lang="en-US"/>
              <a:t>Funding recommendation from year-long workgroup - 2023</a:t>
            </a:r>
          </a:p>
          <a:p>
            <a:pPr marL="457200" indent="-457200">
              <a:lnSpc>
                <a:spcPct val="100000"/>
              </a:lnSpc>
            </a:pPr>
            <a:r>
              <a:rPr lang="en-US"/>
              <a:t>Included tribal housing leaders, health and human services leaders, and tribal council members</a:t>
            </a:r>
          </a:p>
          <a:p>
            <a:pPr marL="457200" indent="-457200">
              <a:lnSpc>
                <a:spcPct val="100000"/>
              </a:lnSpc>
            </a:pPr>
            <a:r>
              <a:rPr lang="en-US"/>
              <a:t>OHCS facilitated tribal-led funding recommendation, calling for dedicated, ongoing, flexible fund for tribes</a:t>
            </a:r>
          </a:p>
        </p:txBody>
      </p:sp>
    </p:spTree>
    <p:extLst>
      <p:ext uri="{BB962C8B-B14F-4D97-AF65-F5344CB8AC3E}">
        <p14:creationId xmlns:p14="http://schemas.microsoft.com/office/powerpoint/2010/main" val="1228343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5D10C-2684-16B1-A4AA-B6CBD493FA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B4DEB3-EA8A-DD51-5800-6CEE5A6F37D2}"/>
              </a:ext>
            </a:extLst>
          </p:cNvPr>
          <p:cNvSpPr>
            <a:spLocks noGrp="1"/>
          </p:cNvSpPr>
          <p:nvPr>
            <p:ph type="title"/>
          </p:nvPr>
        </p:nvSpPr>
        <p:spPr/>
        <p:txBody>
          <a:bodyPr/>
          <a:lstStyle/>
          <a:p>
            <a:pPr marL="457200"/>
            <a:r>
              <a:rPr lang="en-US"/>
              <a:t>HB5011 Budget Bill </a:t>
            </a:r>
          </a:p>
        </p:txBody>
      </p:sp>
      <p:sp>
        <p:nvSpPr>
          <p:cNvPr id="3" name="Content Placeholder 2">
            <a:extLst>
              <a:ext uri="{FF2B5EF4-FFF2-40B4-BE49-F238E27FC236}">
                <a16:creationId xmlns:a16="http://schemas.microsoft.com/office/drawing/2014/main" id="{786EE47E-34BE-4F6E-59D3-478BD3FBDD2D}"/>
              </a:ext>
            </a:extLst>
          </p:cNvPr>
          <p:cNvSpPr>
            <a:spLocks noGrp="1"/>
          </p:cNvSpPr>
          <p:nvPr>
            <p:ph idx="1"/>
          </p:nvPr>
        </p:nvSpPr>
        <p:spPr>
          <a:xfrm>
            <a:off x="0" y="2062164"/>
            <a:ext cx="11552903" cy="4517785"/>
          </a:xfrm>
        </p:spPr>
        <p:txBody>
          <a:bodyPr vert="horz" lIns="91440" tIns="45720" rIns="91440" bIns="45720" rtlCol="0" anchor="t">
            <a:normAutofit/>
          </a:bodyPr>
          <a:lstStyle/>
          <a:p>
            <a:pPr marL="457200" lvl="1" indent="0">
              <a:lnSpc>
                <a:spcPct val="100000"/>
              </a:lnSpc>
              <a:buNone/>
            </a:pPr>
            <a:r>
              <a:rPr lang="en-US" sz="2800"/>
              <a:t>During the 2025-27 Oregon Legislative Session, HB 5011 allocated $10 million from the General Fund to OHCS to:</a:t>
            </a:r>
          </a:p>
          <a:p>
            <a:pPr lvl="2">
              <a:lnSpc>
                <a:spcPct val="100000"/>
              </a:lnSpc>
            </a:pPr>
            <a:r>
              <a:rPr lang="en-US" sz="2400"/>
              <a:t>Expand the housing resources to include Affordable Rental Housing (ARH) and Homeownership (HO) projects</a:t>
            </a:r>
          </a:p>
          <a:p>
            <a:pPr lvl="2">
              <a:lnSpc>
                <a:spcPct val="100000"/>
              </a:lnSpc>
            </a:pPr>
            <a:r>
              <a:rPr lang="en-US" sz="2400"/>
              <a:t>Maintain the By and For Initiative- Native American Tribes of Oregon (BAFI-NATO) investments</a:t>
            </a:r>
          </a:p>
          <a:p>
            <a:pPr marL="457200" lvl="1" indent="0">
              <a:lnSpc>
                <a:spcPct val="100000"/>
              </a:lnSpc>
              <a:buNone/>
            </a:pPr>
            <a:r>
              <a:rPr lang="en-US" sz="2800"/>
              <a:t>$5 million is designated as current service level (CSL) dollars through 2034, and $5 million is one-time funding. </a:t>
            </a:r>
          </a:p>
        </p:txBody>
      </p:sp>
    </p:spTree>
    <p:extLst>
      <p:ext uri="{BB962C8B-B14F-4D97-AF65-F5344CB8AC3E}">
        <p14:creationId xmlns:p14="http://schemas.microsoft.com/office/powerpoint/2010/main" val="3978633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52343-157F-61C2-2913-12B2B31CD4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55B121-1674-3B2A-D6CB-45A8D747D58A}"/>
              </a:ext>
            </a:extLst>
          </p:cNvPr>
          <p:cNvSpPr>
            <a:spLocks noGrp="1"/>
          </p:cNvSpPr>
          <p:nvPr>
            <p:ph type="title"/>
          </p:nvPr>
        </p:nvSpPr>
        <p:spPr>
          <a:xfrm>
            <a:off x="0" y="27543"/>
            <a:ext cx="12192000" cy="1690688"/>
          </a:xfrm>
        </p:spPr>
        <p:txBody>
          <a:bodyPr/>
          <a:lstStyle/>
          <a:p>
            <a:pPr algn="ctr"/>
            <a:r>
              <a:rPr lang="en-US"/>
              <a:t>Tribal Housing Grant Fund (THGF) Implementation</a:t>
            </a:r>
          </a:p>
        </p:txBody>
      </p:sp>
      <p:sp>
        <p:nvSpPr>
          <p:cNvPr id="3" name="Content Placeholder 2">
            <a:extLst>
              <a:ext uri="{FF2B5EF4-FFF2-40B4-BE49-F238E27FC236}">
                <a16:creationId xmlns:a16="http://schemas.microsoft.com/office/drawing/2014/main" id="{CD7CA171-FACE-C41A-2DA3-F623B2EECD5E}"/>
              </a:ext>
            </a:extLst>
          </p:cNvPr>
          <p:cNvSpPr>
            <a:spLocks noGrp="1"/>
          </p:cNvSpPr>
          <p:nvPr>
            <p:ph idx="1"/>
          </p:nvPr>
        </p:nvSpPr>
        <p:spPr>
          <a:xfrm>
            <a:off x="506993" y="2064190"/>
            <a:ext cx="10078321" cy="4083590"/>
          </a:xfrm>
        </p:spPr>
        <p:txBody>
          <a:bodyPr vert="horz" lIns="91440" tIns="45720" rIns="91440" bIns="45720" rtlCol="0" anchor="t">
            <a:noAutofit/>
          </a:bodyPr>
          <a:lstStyle/>
          <a:p>
            <a:pPr marL="457200" marR="0" lvl="0" indent="-4572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entury Gothic"/>
                <a:ea typeface="+mn-ea"/>
                <a:cs typeface="+mn-cs"/>
              </a:rPr>
              <a:t>OHCS convened subject matter experts from three main divisions – Affordable Rental Housing, Homeownership, and Housing Stabilization Divisions</a:t>
            </a:r>
          </a:p>
          <a:p>
            <a:pPr marL="457200" indent="-457200">
              <a:lnSpc>
                <a:spcPct val="100000"/>
              </a:lnSpc>
            </a:pPr>
            <a:r>
              <a:rPr lang="en-US"/>
              <a:t>Implementation over several months, from August 2025 to February of 2026</a:t>
            </a:r>
          </a:p>
          <a:p>
            <a:pPr marL="914400" lvl="1" indent="-457200">
              <a:lnSpc>
                <a:spcPct val="100000"/>
              </a:lnSpc>
            </a:pPr>
            <a:r>
              <a:rPr lang="en-US"/>
              <a:t>Included designing new reporting templates, housing plan templates and a new program guidance and tribal consultation</a:t>
            </a:r>
          </a:p>
        </p:txBody>
      </p:sp>
    </p:spTree>
    <p:extLst>
      <p:ext uri="{BB962C8B-B14F-4D97-AF65-F5344CB8AC3E}">
        <p14:creationId xmlns:p14="http://schemas.microsoft.com/office/powerpoint/2010/main" val="2984294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982C3-F8C3-AFD3-E2F8-675E630B7A7B}"/>
              </a:ext>
            </a:extLst>
          </p:cNvPr>
          <p:cNvSpPr>
            <a:spLocks noGrp="1"/>
          </p:cNvSpPr>
          <p:nvPr>
            <p:ph type="title"/>
          </p:nvPr>
        </p:nvSpPr>
        <p:spPr/>
        <p:txBody>
          <a:bodyPr/>
          <a:lstStyle/>
          <a:p>
            <a:pPr marL="457200"/>
            <a:r>
              <a:rPr lang="en-US"/>
              <a:t>Program Structure</a:t>
            </a:r>
          </a:p>
        </p:txBody>
      </p:sp>
      <p:sp>
        <p:nvSpPr>
          <p:cNvPr id="3" name="Content Placeholder 2">
            <a:extLst>
              <a:ext uri="{FF2B5EF4-FFF2-40B4-BE49-F238E27FC236}">
                <a16:creationId xmlns:a16="http://schemas.microsoft.com/office/drawing/2014/main" id="{E510D534-28E9-C439-2F3F-125167026EA0}"/>
              </a:ext>
            </a:extLst>
          </p:cNvPr>
          <p:cNvSpPr>
            <a:spLocks noGrp="1"/>
          </p:cNvSpPr>
          <p:nvPr>
            <p:ph idx="1"/>
          </p:nvPr>
        </p:nvSpPr>
        <p:spPr>
          <a:xfrm>
            <a:off x="439366" y="1850834"/>
            <a:ext cx="11352584" cy="4712526"/>
          </a:xfrm>
        </p:spPr>
        <p:txBody>
          <a:bodyPr vert="horz" lIns="91440" tIns="45720" rIns="91440" bIns="45720" rtlCol="0" anchor="t">
            <a:noAutofit/>
          </a:bodyPr>
          <a:lstStyle/>
          <a:p>
            <a:pPr lvl="1">
              <a:lnSpc>
                <a:spcPct val="100000"/>
              </a:lnSpc>
              <a:spcAft>
                <a:spcPts val="600"/>
              </a:spcAft>
            </a:pPr>
            <a:r>
              <a:rPr lang="en-US">
                <a:ea typeface="+mn-lt"/>
                <a:cs typeface="+mn-lt"/>
              </a:rPr>
              <a:t>Close alignment with the Federal Indian Housing Block Grant (IHBG)</a:t>
            </a:r>
          </a:p>
          <a:p>
            <a:pPr lvl="1">
              <a:lnSpc>
                <a:spcPct val="100000"/>
              </a:lnSpc>
              <a:spcAft>
                <a:spcPts val="600"/>
              </a:spcAft>
            </a:pPr>
            <a:r>
              <a:rPr lang="en-US">
                <a:ea typeface="+mn-lt"/>
                <a:cs typeface="+mn-lt"/>
              </a:rPr>
              <a:t>Formula funding for the allocation and advance of funds structure</a:t>
            </a:r>
          </a:p>
          <a:p>
            <a:pPr lvl="1">
              <a:lnSpc>
                <a:spcPct val="100000"/>
              </a:lnSpc>
              <a:spcAft>
                <a:spcPts val="600"/>
              </a:spcAft>
            </a:pPr>
            <a:r>
              <a:rPr lang="en-US">
                <a:ea typeface="+mn-lt"/>
                <a:cs typeface="+mn-lt"/>
              </a:rPr>
              <a:t>Every biennium, grantees submit </a:t>
            </a:r>
            <a:r>
              <a:rPr lang="en-US" b="1">
                <a:ea typeface="+mn-lt"/>
                <a:cs typeface="+mn-lt"/>
              </a:rPr>
              <a:t>housing plan</a:t>
            </a:r>
            <a:r>
              <a:rPr lang="en-US">
                <a:ea typeface="+mn-lt"/>
                <a:cs typeface="+mn-lt"/>
              </a:rPr>
              <a:t>. </a:t>
            </a:r>
          </a:p>
          <a:p>
            <a:pPr lvl="2">
              <a:lnSpc>
                <a:spcPct val="100000"/>
              </a:lnSpc>
              <a:spcAft>
                <a:spcPts val="600"/>
              </a:spcAft>
            </a:pPr>
            <a:r>
              <a:rPr lang="en-US">
                <a:ea typeface="+mn-lt"/>
                <a:cs typeface="+mn-lt"/>
              </a:rPr>
              <a:t>2025-27 will differ because of late start date for deadlines to submit housing plans</a:t>
            </a:r>
          </a:p>
          <a:p>
            <a:pPr lvl="1">
              <a:lnSpc>
                <a:spcPct val="100000"/>
              </a:lnSpc>
              <a:spcAft>
                <a:spcPts val="600"/>
              </a:spcAft>
            </a:pPr>
            <a:r>
              <a:rPr lang="en-US">
                <a:ea typeface="+mn-lt"/>
                <a:cs typeface="+mn-lt"/>
              </a:rPr>
              <a:t>Every fiscal year, grantees will be required to complete </a:t>
            </a:r>
            <a:r>
              <a:rPr lang="en-US" b="1">
                <a:ea typeface="+mn-lt"/>
                <a:cs typeface="+mn-lt"/>
              </a:rPr>
              <a:t>annual progress report (APR)</a:t>
            </a:r>
            <a:r>
              <a:rPr lang="en-US">
                <a:ea typeface="+mn-lt"/>
                <a:cs typeface="+mn-lt"/>
              </a:rPr>
              <a:t>, due 90 days after biennium closes</a:t>
            </a:r>
          </a:p>
          <a:p>
            <a:pPr lvl="2">
              <a:lnSpc>
                <a:spcPct val="100000"/>
              </a:lnSpc>
              <a:spcAft>
                <a:spcPts val="600"/>
              </a:spcAft>
            </a:pPr>
            <a:r>
              <a:rPr lang="en-US">
                <a:ea typeface="+mn-lt"/>
                <a:cs typeface="+mn-lt"/>
              </a:rPr>
              <a:t>For 2025-27, only one APR will be due (Sept. 30, 2027).</a:t>
            </a:r>
          </a:p>
          <a:p>
            <a:pPr marL="457200" lvl="1" indent="0">
              <a:lnSpc>
                <a:spcPct val="100000"/>
              </a:lnSpc>
              <a:spcAft>
                <a:spcPts val="600"/>
              </a:spcAft>
              <a:buNone/>
            </a:pPr>
            <a:endParaRPr lang="en-US">
              <a:ea typeface="+mn-lt"/>
              <a:cs typeface="+mn-lt"/>
            </a:endParaRPr>
          </a:p>
          <a:p>
            <a:pPr marL="457200" lvl="1" indent="0">
              <a:lnSpc>
                <a:spcPct val="100000"/>
              </a:lnSpc>
              <a:spcAft>
                <a:spcPts val="600"/>
              </a:spcAft>
              <a:buNone/>
            </a:pPr>
            <a:endParaRPr lang="en-US">
              <a:ea typeface="+mn-lt"/>
              <a:cs typeface="+mn-lt"/>
            </a:endParaRPr>
          </a:p>
          <a:p>
            <a:pPr marL="457200" lvl="1" indent="0">
              <a:lnSpc>
                <a:spcPct val="100000"/>
              </a:lnSpc>
              <a:spcAft>
                <a:spcPts val="600"/>
              </a:spcAft>
              <a:buNone/>
            </a:pPr>
            <a:endParaRPr lang="en-US">
              <a:ea typeface="+mn-lt"/>
              <a:cs typeface="+mn-lt"/>
            </a:endParaRPr>
          </a:p>
          <a:p>
            <a:pPr marL="457200" lvl="1" indent="0">
              <a:lnSpc>
                <a:spcPct val="100000"/>
              </a:lnSpc>
              <a:spcAft>
                <a:spcPts val="600"/>
              </a:spcAft>
              <a:buNone/>
            </a:pPr>
            <a:endParaRPr lang="en-US" sz="1600">
              <a:ea typeface="+mn-lt"/>
              <a:cs typeface="+mn-lt"/>
            </a:endParaRPr>
          </a:p>
        </p:txBody>
      </p:sp>
    </p:spTree>
    <p:extLst>
      <p:ext uri="{BB962C8B-B14F-4D97-AF65-F5344CB8AC3E}">
        <p14:creationId xmlns:p14="http://schemas.microsoft.com/office/powerpoint/2010/main" val="2106312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3388D-DFD7-B491-3C30-6F695F2A21BB}"/>
              </a:ext>
            </a:extLst>
          </p:cNvPr>
          <p:cNvSpPr>
            <a:spLocks noGrp="1"/>
          </p:cNvSpPr>
          <p:nvPr>
            <p:ph type="title"/>
          </p:nvPr>
        </p:nvSpPr>
        <p:spPr>
          <a:xfrm>
            <a:off x="0" y="-85409"/>
            <a:ext cx="12192000" cy="1690688"/>
          </a:xfrm>
        </p:spPr>
        <p:txBody>
          <a:bodyPr/>
          <a:lstStyle/>
          <a:p>
            <a:pPr marL="457200"/>
            <a:r>
              <a:rPr lang="en-US"/>
              <a:t>Program Eligible Activities</a:t>
            </a:r>
          </a:p>
        </p:txBody>
      </p:sp>
      <p:sp>
        <p:nvSpPr>
          <p:cNvPr id="3" name="Content Placeholder 2">
            <a:extLst>
              <a:ext uri="{FF2B5EF4-FFF2-40B4-BE49-F238E27FC236}">
                <a16:creationId xmlns:a16="http://schemas.microsoft.com/office/drawing/2014/main" id="{B6BEB034-CC42-CC3A-0F70-D5205A78DB69}"/>
              </a:ext>
              <a:ext uri="{C183D7F6-B498-43B3-948B-1728B52AA6E4}">
                <adec:decorative xmlns:adec="http://schemas.microsoft.com/office/drawing/2017/decorative" val="1"/>
              </a:ext>
            </a:extLst>
          </p:cNvPr>
          <p:cNvSpPr>
            <a:spLocks noGrp="1"/>
          </p:cNvSpPr>
          <p:nvPr>
            <p:ph idx="1"/>
          </p:nvPr>
        </p:nvSpPr>
        <p:spPr>
          <a:xfrm>
            <a:off x="325120" y="1684791"/>
            <a:ext cx="10485120" cy="5252721"/>
          </a:xfrm>
        </p:spPr>
        <p:txBody>
          <a:bodyPr>
            <a:normAutofit/>
          </a:bodyPr>
          <a:lstStyle/>
          <a:p>
            <a:pPr marL="0" indent="0">
              <a:lnSpc>
                <a:spcPct val="100000"/>
              </a:lnSpc>
              <a:buNone/>
            </a:pPr>
            <a:endParaRPr lang="en-US" sz="2300" b="1" i="1"/>
          </a:p>
          <a:p>
            <a:pPr marL="0" indent="0">
              <a:lnSpc>
                <a:spcPct val="100000"/>
              </a:lnSpc>
              <a:buNone/>
            </a:pPr>
            <a:endParaRPr lang="en-US" sz="2300" b="1" i="1"/>
          </a:p>
          <a:p>
            <a:pPr marL="0" indent="0">
              <a:lnSpc>
                <a:spcPct val="100000"/>
              </a:lnSpc>
              <a:buNone/>
            </a:pPr>
            <a:endParaRPr lang="en-US" sz="2300" b="1" i="1"/>
          </a:p>
          <a:p>
            <a:pPr marL="0" indent="0">
              <a:lnSpc>
                <a:spcPct val="100000"/>
              </a:lnSpc>
              <a:buNone/>
            </a:pPr>
            <a:endParaRPr lang="en-US" sz="2300" b="1" i="1"/>
          </a:p>
          <a:p>
            <a:pPr marL="0" indent="0">
              <a:lnSpc>
                <a:spcPct val="100000"/>
              </a:lnSpc>
              <a:buNone/>
            </a:pPr>
            <a:endParaRPr lang="en-US" sz="2300" b="1" i="1"/>
          </a:p>
          <a:p>
            <a:pPr marL="0" indent="0">
              <a:lnSpc>
                <a:spcPct val="100000"/>
              </a:lnSpc>
              <a:buNone/>
            </a:pPr>
            <a:endParaRPr lang="en-US" sz="2300" b="1" i="1"/>
          </a:p>
          <a:p>
            <a:pPr marL="0" indent="0">
              <a:lnSpc>
                <a:spcPct val="100000"/>
              </a:lnSpc>
              <a:buNone/>
            </a:pPr>
            <a:endParaRPr lang="en-US" sz="2300" b="1"/>
          </a:p>
          <a:p>
            <a:pPr marL="0" indent="0">
              <a:lnSpc>
                <a:spcPct val="100000"/>
              </a:lnSpc>
              <a:buNone/>
            </a:pPr>
            <a:endParaRPr lang="en-US" sz="2300" b="1" i="1"/>
          </a:p>
          <a:p>
            <a:pPr marL="0" indent="0">
              <a:lnSpc>
                <a:spcPct val="100000"/>
              </a:lnSpc>
              <a:buNone/>
            </a:pPr>
            <a:endParaRPr lang="en-US" sz="2300" b="1" i="1"/>
          </a:p>
        </p:txBody>
      </p:sp>
      <p:graphicFrame>
        <p:nvGraphicFramePr>
          <p:cNvPr id="5" name="Table 4">
            <a:extLst>
              <a:ext uri="{FF2B5EF4-FFF2-40B4-BE49-F238E27FC236}">
                <a16:creationId xmlns:a16="http://schemas.microsoft.com/office/drawing/2014/main" id="{E3FEE50B-8028-D7D6-4DBB-611CDE834609}"/>
              </a:ext>
            </a:extLst>
          </p:cNvPr>
          <p:cNvGraphicFramePr>
            <a:graphicFrameLocks noGrp="1"/>
          </p:cNvGraphicFramePr>
          <p:nvPr/>
        </p:nvGraphicFramePr>
        <p:xfrm>
          <a:off x="549754" y="1920994"/>
          <a:ext cx="11223146" cy="4682386"/>
        </p:xfrm>
        <a:graphic>
          <a:graphicData uri="http://schemas.openxmlformats.org/drawingml/2006/table">
            <a:tbl>
              <a:tblPr firstRow="1" bandRow="1">
                <a:tableStyleId>{5C22544A-7EE6-4342-B048-85BDC9FD1C3A}</a:tableStyleId>
              </a:tblPr>
              <a:tblGrid>
                <a:gridCol w="5640174">
                  <a:extLst>
                    <a:ext uri="{9D8B030D-6E8A-4147-A177-3AD203B41FA5}">
                      <a16:colId xmlns:a16="http://schemas.microsoft.com/office/drawing/2014/main" val="210001499"/>
                    </a:ext>
                  </a:extLst>
                </a:gridCol>
                <a:gridCol w="5582972">
                  <a:extLst>
                    <a:ext uri="{9D8B030D-6E8A-4147-A177-3AD203B41FA5}">
                      <a16:colId xmlns:a16="http://schemas.microsoft.com/office/drawing/2014/main" val="4027448484"/>
                    </a:ext>
                  </a:extLst>
                </a:gridCol>
              </a:tblGrid>
              <a:tr h="10244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a:solidFill>
                            <a:schemeClr val="tx1"/>
                          </a:solidFill>
                        </a:rPr>
                        <a:t>Homelessness Response and Prevention Programs</a:t>
                      </a:r>
                    </a:p>
                    <a:p>
                      <a:pPr algn="l"/>
                      <a:r>
                        <a:rPr lang="en-US" b="0" i="0">
                          <a:solidFill>
                            <a:schemeClr val="tx1"/>
                          </a:solidFill>
                        </a:rPr>
                        <a:t>(Shelter, Transitional, Homelessness Prevention, Housing-Focused Activities)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3EC"/>
                    </a:solidFill>
                  </a:tcPr>
                </a:tc>
                <a:tc>
                  <a:txBody>
                    <a:bodyPr/>
                    <a:lstStyle/>
                    <a:p>
                      <a:pPr algn="l"/>
                      <a:r>
                        <a:rPr lang="en-US" i="0">
                          <a:solidFill>
                            <a:schemeClr val="tx1"/>
                          </a:solidFill>
                        </a:rPr>
                        <a:t>Operations and Maintenance of Existing Affordable Housing Sites, Shelter and Transitional housing projects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3EC"/>
                    </a:solidFill>
                  </a:tcPr>
                </a:tc>
                <a:extLst>
                  <a:ext uri="{0D108BD9-81ED-4DB2-BD59-A6C34878D82A}">
                    <a16:rowId xmlns:a16="http://schemas.microsoft.com/office/drawing/2014/main" val="3103458331"/>
                  </a:ext>
                </a:extLst>
              </a:tr>
              <a:tr h="10047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a:t>Affordable Rental Housing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a:t>(Operations, Preservation, Support Services, Rental Assistance)</a:t>
                      </a:r>
                      <a:endParaRPr lang="en-US" b="0" i="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a:t>Financial Assistance and Support Services for Households that qualify </a:t>
                      </a:r>
                      <a:br>
                        <a:rPr lang="en-US" b="1" i="0"/>
                      </a:br>
                      <a:r>
                        <a:rPr lang="en-US" b="0" i="0"/>
                        <a:t>(Rental Assistance, Housing payments, Case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8598004"/>
                  </a:ext>
                </a:extLst>
              </a:tr>
              <a:tr h="965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a:t>Homeownership Programs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a:t>(Down Payment Assistance, Mortgage Assistance, Home Repairs)</a:t>
                      </a:r>
                      <a:endParaRPr lang="en-US" b="0" i="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3E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a:t>Capacity building</a:t>
                      </a:r>
                      <a:endParaRPr lang="en-US" i="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3EC"/>
                    </a:solidFill>
                  </a:tcPr>
                </a:tc>
                <a:extLst>
                  <a:ext uri="{0D108BD9-81ED-4DB2-BD59-A6C34878D82A}">
                    <a16:rowId xmlns:a16="http://schemas.microsoft.com/office/drawing/2014/main" val="1176218931"/>
                  </a:ext>
                </a:extLst>
              </a:tr>
              <a:tr h="13396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a:t>Land acquisition, infrastructure, development, rehabilitation and conversion of emergency shelter/transitional, affordable rental and homeownership projects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4E7D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a:t>Administrative Costs </a:t>
                      </a:r>
                      <a:r>
                        <a:rPr lang="en-US" sz="1800" b="0" i="0"/>
                        <a:t>(includes Data collection) Use of NICRAs or 15% admin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4E7D8"/>
                    </a:solidFill>
                  </a:tcPr>
                </a:tc>
                <a:extLst>
                  <a:ext uri="{0D108BD9-81ED-4DB2-BD59-A6C34878D82A}">
                    <a16:rowId xmlns:a16="http://schemas.microsoft.com/office/drawing/2014/main" val="3424999750"/>
                  </a:ext>
                </a:extLst>
              </a:tr>
            </a:tbl>
          </a:graphicData>
        </a:graphic>
      </p:graphicFrame>
    </p:spTree>
    <p:extLst>
      <p:ext uri="{BB962C8B-B14F-4D97-AF65-F5344CB8AC3E}">
        <p14:creationId xmlns:p14="http://schemas.microsoft.com/office/powerpoint/2010/main" val="3173752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758B1-32B0-BAE9-7CEA-8B29AB59C07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8DCE5CA-1BA6-5BC0-1A25-2B5705ED17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0179586" y="5177928"/>
            <a:ext cx="1861850" cy="15974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E32BA2-E20B-986B-5ADF-4ABF18322E6D}"/>
              </a:ext>
            </a:extLst>
          </p:cNvPr>
          <p:cNvSpPr>
            <a:spLocks noGrp="1"/>
          </p:cNvSpPr>
          <p:nvPr>
            <p:ph type="title"/>
          </p:nvPr>
        </p:nvSpPr>
        <p:spPr/>
        <p:txBody>
          <a:bodyPr/>
          <a:lstStyle/>
          <a:p>
            <a:pPr marL="457200"/>
            <a:r>
              <a:rPr lang="en-US"/>
              <a:t>Household Program Eligibility</a:t>
            </a:r>
          </a:p>
        </p:txBody>
      </p:sp>
      <p:sp>
        <p:nvSpPr>
          <p:cNvPr id="3" name="Content Placeholder 2">
            <a:extLst>
              <a:ext uri="{FF2B5EF4-FFF2-40B4-BE49-F238E27FC236}">
                <a16:creationId xmlns:a16="http://schemas.microsoft.com/office/drawing/2014/main" id="{8143DD01-C023-66FE-4DA2-76BD0389DA8E}"/>
              </a:ext>
            </a:extLst>
          </p:cNvPr>
          <p:cNvSpPr>
            <a:spLocks noGrp="1"/>
          </p:cNvSpPr>
          <p:nvPr>
            <p:ph idx="1"/>
          </p:nvPr>
        </p:nvSpPr>
        <p:spPr>
          <a:xfrm>
            <a:off x="443560" y="1997668"/>
            <a:ext cx="11304880" cy="4860331"/>
          </a:xfrm>
        </p:spPr>
        <p:txBody>
          <a:bodyPr vert="horz" lIns="91440" tIns="45720" rIns="91440" bIns="45720" rtlCol="0" anchor="t">
            <a:noAutofit/>
          </a:bodyPr>
          <a:lstStyle/>
          <a:p>
            <a:pPr marL="12065" marR="5080" indent="0">
              <a:lnSpc>
                <a:spcPct val="100000"/>
              </a:lnSpc>
              <a:spcBef>
                <a:spcPts val="370"/>
              </a:spcBef>
              <a:spcAft>
                <a:spcPts val="600"/>
              </a:spcAft>
              <a:buNone/>
              <a:tabLst>
                <a:tab pos="240665" algn="l"/>
              </a:tabLst>
            </a:pPr>
            <a:r>
              <a:rPr lang="en-US" sz="2400"/>
              <a:t>Homelessness Response and Prevention Programs based on housing status.</a:t>
            </a:r>
          </a:p>
          <a:p>
            <a:pPr lvl="1">
              <a:lnSpc>
                <a:spcPct val="100000"/>
              </a:lnSpc>
            </a:pPr>
            <a:r>
              <a:rPr lang="en-US" sz="2000" b="1"/>
              <a:t>Category 1: Literally Homeless</a:t>
            </a:r>
            <a:r>
              <a:rPr lang="en-US" sz="2000"/>
              <a:t>—Individual or family who lacks a fixed, regular, and adequate nighttime residence, meaning:</a:t>
            </a:r>
          </a:p>
          <a:p>
            <a:pPr lvl="1">
              <a:lnSpc>
                <a:spcPct val="100000"/>
              </a:lnSpc>
            </a:pPr>
            <a:r>
              <a:rPr lang="en-US" sz="2000" b="1"/>
              <a:t>Category 2: Imminent Risk of Homelessness</a:t>
            </a:r>
            <a:r>
              <a:rPr lang="en-US" sz="2000"/>
              <a:t>—Individual or family who will imminently lose their primary nighttime residence.</a:t>
            </a:r>
          </a:p>
          <a:p>
            <a:pPr lvl="1">
              <a:lnSpc>
                <a:spcPct val="100000"/>
              </a:lnSpc>
            </a:pPr>
            <a:r>
              <a:rPr lang="en-US" sz="2000" b="1"/>
              <a:t>Category 3: Homeless Under Other Federal Statutes</a:t>
            </a:r>
            <a:endParaRPr lang="en-US" sz="2000"/>
          </a:p>
          <a:p>
            <a:pPr lvl="1">
              <a:lnSpc>
                <a:spcPct val="100000"/>
              </a:lnSpc>
            </a:pPr>
            <a:r>
              <a:rPr lang="en-US" sz="2000" b="1"/>
              <a:t>Category 4: Fleeing/Attempting to Flee Domestic Violence</a:t>
            </a:r>
          </a:p>
          <a:p>
            <a:pPr lvl="1">
              <a:lnSpc>
                <a:spcPct val="100000"/>
              </a:lnSpc>
              <a:spcAft>
                <a:spcPts val="600"/>
              </a:spcAft>
            </a:pPr>
            <a:r>
              <a:rPr lang="en-US" sz="2000" b="1"/>
              <a:t>Category 5: Unstably Housed</a:t>
            </a:r>
            <a:r>
              <a:rPr lang="en-US" sz="2000"/>
              <a:t>—Individual or family who is at risk of losing their housing and does not otherwise qualify as homeless under the above listed (1-4) categories.</a:t>
            </a:r>
            <a:endParaRPr lang="en-US" sz="2000" b="1"/>
          </a:p>
          <a:p>
            <a:pPr marL="12065" marR="5080" indent="0">
              <a:lnSpc>
                <a:spcPct val="100000"/>
              </a:lnSpc>
              <a:spcBef>
                <a:spcPts val="0"/>
              </a:spcBef>
              <a:spcAft>
                <a:spcPts val="600"/>
              </a:spcAft>
              <a:buNone/>
              <a:tabLst>
                <a:tab pos="240665" algn="l"/>
              </a:tabLst>
            </a:pPr>
            <a:r>
              <a:rPr lang="en-US" sz="2400"/>
              <a:t>Household income must be </a:t>
            </a:r>
            <a:r>
              <a:rPr lang="en-US" sz="2400" b="1"/>
              <a:t>equal to or less than 120% of area median income </a:t>
            </a:r>
            <a:r>
              <a:rPr lang="en-US" sz="2400"/>
              <a:t>for ARH and HOD projects</a:t>
            </a:r>
          </a:p>
        </p:txBody>
      </p:sp>
    </p:spTree>
    <p:extLst>
      <p:ext uri="{BB962C8B-B14F-4D97-AF65-F5344CB8AC3E}">
        <p14:creationId xmlns:p14="http://schemas.microsoft.com/office/powerpoint/2010/main" val="241839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F8D8B0-A578-587C-0FAE-AC7B28982E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0179586" y="5177928"/>
            <a:ext cx="1861850" cy="15974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42F2D1-170C-81C6-0A7A-6CBFBA061C04}"/>
              </a:ext>
            </a:extLst>
          </p:cNvPr>
          <p:cNvSpPr>
            <a:spLocks noGrp="1"/>
          </p:cNvSpPr>
          <p:nvPr>
            <p:ph type="title"/>
          </p:nvPr>
        </p:nvSpPr>
        <p:spPr/>
        <p:txBody>
          <a:bodyPr/>
          <a:lstStyle/>
          <a:p>
            <a:pPr marL="457200"/>
            <a:r>
              <a:rPr lang="en-US"/>
              <a:t>THGF Tribal Engagement and Consultation</a:t>
            </a:r>
          </a:p>
        </p:txBody>
      </p:sp>
      <p:sp>
        <p:nvSpPr>
          <p:cNvPr id="3" name="Content Placeholder 2">
            <a:extLst>
              <a:ext uri="{FF2B5EF4-FFF2-40B4-BE49-F238E27FC236}">
                <a16:creationId xmlns:a16="http://schemas.microsoft.com/office/drawing/2014/main" id="{808C6EB5-CEDB-FD39-103A-A43C77A71ABD}"/>
              </a:ext>
            </a:extLst>
          </p:cNvPr>
          <p:cNvSpPr>
            <a:spLocks noGrp="1"/>
          </p:cNvSpPr>
          <p:nvPr>
            <p:ph idx="1"/>
          </p:nvPr>
        </p:nvSpPr>
        <p:spPr>
          <a:xfrm>
            <a:off x="809625" y="1911676"/>
            <a:ext cx="11068050" cy="4946324"/>
          </a:xfrm>
        </p:spPr>
        <p:txBody>
          <a:bodyPr vert="horz" lIns="91440" tIns="45720" rIns="91440" bIns="45720" rtlCol="0" anchor="t">
            <a:noAutofit/>
          </a:bodyPr>
          <a:lstStyle/>
          <a:p>
            <a:pPr>
              <a:lnSpc>
                <a:spcPct val="100000"/>
              </a:lnSpc>
            </a:pPr>
            <a:r>
              <a:rPr lang="en-US" sz="2200" b="1"/>
              <a:t>2023 – Funding recommendation group created</a:t>
            </a:r>
          </a:p>
          <a:p>
            <a:pPr lvl="1">
              <a:lnSpc>
                <a:spcPct val="100000"/>
              </a:lnSpc>
            </a:pPr>
            <a:r>
              <a:rPr lang="en-US" sz="1800"/>
              <a:t>Made up of Tribal representatives, including housing directors, health and human services directors, grant managers, and Tribal council members.</a:t>
            </a:r>
          </a:p>
          <a:p>
            <a:pPr lvl="1">
              <a:lnSpc>
                <a:spcPct val="100000"/>
              </a:lnSpc>
            </a:pPr>
            <a:r>
              <a:rPr lang="en-US" sz="1800"/>
              <a:t>Met with each section to discuss barriers and policies.  </a:t>
            </a:r>
          </a:p>
          <a:p>
            <a:pPr lvl="1">
              <a:lnSpc>
                <a:spcPct val="100000"/>
              </a:lnSpc>
            </a:pPr>
            <a:r>
              <a:rPr lang="en-US" sz="1800"/>
              <a:t>Recommended creation of a dedicated, flexible, and ongoing fund for Tribes.</a:t>
            </a:r>
          </a:p>
          <a:p>
            <a:pPr>
              <a:lnSpc>
                <a:spcPct val="100000"/>
              </a:lnSpc>
            </a:pPr>
            <a:r>
              <a:rPr lang="en-US" sz="2200" b="1"/>
              <a:t>Consultation and engagement on Program Design </a:t>
            </a:r>
            <a:r>
              <a:rPr lang="en-US" sz="1800"/>
              <a:t>from Sept.-Nov. 7, 2025.</a:t>
            </a:r>
          </a:p>
          <a:p>
            <a:pPr lvl="1">
              <a:lnSpc>
                <a:spcPct val="100000"/>
              </a:lnSpc>
            </a:pPr>
            <a:r>
              <a:rPr lang="en-US" sz="1800"/>
              <a:t>Dear Tribal Leader letters sent out requesting consultation.</a:t>
            </a:r>
          </a:p>
          <a:p>
            <a:pPr lvl="1">
              <a:lnSpc>
                <a:spcPct val="100000"/>
              </a:lnSpc>
            </a:pPr>
            <a:r>
              <a:rPr lang="en-US" sz="1800"/>
              <a:t>Met with Tribes 1:1 and Tribal representatives.</a:t>
            </a:r>
          </a:p>
          <a:p>
            <a:pPr>
              <a:lnSpc>
                <a:spcPct val="100000"/>
              </a:lnSpc>
              <a:spcBef>
                <a:spcPts val="600"/>
              </a:spcBef>
            </a:pPr>
            <a:r>
              <a:rPr lang="en-US" sz="2200" b="1"/>
              <a:t>Funding formula </a:t>
            </a:r>
            <a:r>
              <a:rPr lang="en-US" sz="1800"/>
              <a:t>was the most discussed topic. </a:t>
            </a:r>
          </a:p>
          <a:p>
            <a:pPr lvl="1">
              <a:lnSpc>
                <a:spcPct val="100000"/>
              </a:lnSpc>
              <a:spcBef>
                <a:spcPts val="600"/>
              </a:spcBef>
            </a:pPr>
            <a:r>
              <a:rPr lang="en-US" sz="1800"/>
              <a:t>Most Tribes wanted to maintain the BAFI-NATO formula, which included a high ($700K) base amount and then total Tribal enrollment as the other factor.</a:t>
            </a:r>
          </a:p>
          <a:p>
            <a:pPr lvl="1">
              <a:lnSpc>
                <a:spcPct val="100000"/>
              </a:lnSpc>
              <a:spcBef>
                <a:spcPts val="600"/>
              </a:spcBef>
            </a:pPr>
            <a:r>
              <a:rPr lang="en-US" sz="1800"/>
              <a:t>Tribes were pleased with the thoughtful, intentional, and collaborative approach we had taken with the creation and implementation of the THGF.</a:t>
            </a:r>
          </a:p>
        </p:txBody>
      </p:sp>
    </p:spTree>
    <p:extLst>
      <p:ext uri="{BB962C8B-B14F-4D97-AF65-F5344CB8AC3E}">
        <p14:creationId xmlns:p14="http://schemas.microsoft.com/office/powerpoint/2010/main" val="1450626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76D2E-72C7-3D90-B80F-E3469A561C50}"/>
              </a:ext>
            </a:extLst>
          </p:cNvPr>
          <p:cNvSpPr>
            <a:spLocks noGrp="1"/>
          </p:cNvSpPr>
          <p:nvPr>
            <p:ph type="title"/>
          </p:nvPr>
        </p:nvSpPr>
        <p:spPr>
          <a:xfrm>
            <a:off x="0" y="0"/>
            <a:ext cx="12192000" cy="1690688"/>
          </a:xfrm>
        </p:spPr>
        <p:txBody>
          <a:bodyPr/>
          <a:lstStyle/>
          <a:p>
            <a:pPr algn="ctr"/>
            <a:r>
              <a:rPr lang="en-US"/>
              <a:t>Current Implementation Status </a:t>
            </a:r>
          </a:p>
        </p:txBody>
      </p:sp>
      <p:sp>
        <p:nvSpPr>
          <p:cNvPr id="3" name="Content Placeholder 2">
            <a:extLst>
              <a:ext uri="{FF2B5EF4-FFF2-40B4-BE49-F238E27FC236}">
                <a16:creationId xmlns:a16="http://schemas.microsoft.com/office/drawing/2014/main" id="{3DF6BEF5-F28A-B130-E15B-96F234EA4720}"/>
              </a:ext>
            </a:extLst>
          </p:cNvPr>
          <p:cNvSpPr>
            <a:spLocks noGrp="1"/>
          </p:cNvSpPr>
          <p:nvPr>
            <p:ph idx="1"/>
          </p:nvPr>
        </p:nvSpPr>
        <p:spPr>
          <a:xfrm>
            <a:off x="838200" y="1965959"/>
            <a:ext cx="10515600" cy="4165283"/>
          </a:xfrm>
        </p:spPr>
        <p:txBody>
          <a:bodyPr>
            <a:normAutofit lnSpcReduction="10000"/>
          </a:bodyPr>
          <a:lstStyle/>
          <a:p>
            <a:pPr marL="0" indent="0">
              <a:buNone/>
            </a:pPr>
            <a:r>
              <a:rPr lang="en-US"/>
              <a:t>Program roll out began in February 2026; as of July 2026:</a:t>
            </a:r>
          </a:p>
          <a:p>
            <a:r>
              <a:rPr lang="en-US"/>
              <a:t>8 of 9 grant agreements executed</a:t>
            </a:r>
          </a:p>
          <a:p>
            <a:r>
              <a:rPr lang="en-US"/>
              <a:t>9 of 9 housing plans received</a:t>
            </a:r>
          </a:p>
          <a:p>
            <a:r>
              <a:rPr lang="en-US"/>
              <a:t>7 of 9 housing plans approved</a:t>
            </a:r>
          </a:p>
          <a:p>
            <a:r>
              <a:rPr lang="en-US"/>
              <a:t>2 of 9 housing plans under revision</a:t>
            </a:r>
          </a:p>
          <a:p>
            <a:pPr>
              <a:spcAft>
                <a:spcPts val="1200"/>
              </a:spcAft>
            </a:pPr>
            <a:r>
              <a:rPr lang="en-US"/>
              <a:t>7 of 9 awards disbursed</a:t>
            </a:r>
          </a:p>
          <a:p>
            <a:pPr marL="0" indent="0">
              <a:buNone/>
            </a:pPr>
            <a:r>
              <a:rPr lang="en-US"/>
              <a:t>Grant agreement execution not contingent on housing plan approval. After plan is approved, funding can be disbursed.</a:t>
            </a:r>
          </a:p>
          <a:p>
            <a:pPr marL="457200" lvl="1" indent="0">
              <a:buNone/>
            </a:pPr>
            <a:endParaRPr lang="en-US"/>
          </a:p>
          <a:p>
            <a:pPr lvl="1"/>
            <a:endParaRPr lang="en-US"/>
          </a:p>
        </p:txBody>
      </p:sp>
    </p:spTree>
    <p:extLst>
      <p:ext uri="{BB962C8B-B14F-4D97-AF65-F5344CB8AC3E}">
        <p14:creationId xmlns:p14="http://schemas.microsoft.com/office/powerpoint/2010/main" val="129273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F6411-129F-6E03-411B-5E43905A62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63D21-597B-4268-5EE0-08352910C564}"/>
              </a:ext>
            </a:extLst>
          </p:cNvPr>
          <p:cNvSpPr>
            <a:spLocks noGrp="1"/>
          </p:cNvSpPr>
          <p:nvPr>
            <p:ph type="title"/>
          </p:nvPr>
        </p:nvSpPr>
        <p:spPr>
          <a:xfrm>
            <a:off x="0" y="0"/>
            <a:ext cx="12192000" cy="1690688"/>
          </a:xfrm>
        </p:spPr>
        <p:txBody>
          <a:bodyPr/>
          <a:lstStyle/>
          <a:p>
            <a:pPr algn="ctr"/>
            <a:r>
              <a:rPr lang="en-US"/>
              <a:t>THGF Projects Proposed for 25-27 Biennium</a:t>
            </a:r>
          </a:p>
        </p:txBody>
      </p:sp>
      <p:sp>
        <p:nvSpPr>
          <p:cNvPr id="3" name="Content Placeholder 2">
            <a:extLst>
              <a:ext uri="{FF2B5EF4-FFF2-40B4-BE49-F238E27FC236}">
                <a16:creationId xmlns:a16="http://schemas.microsoft.com/office/drawing/2014/main" id="{CD332FC5-8B81-48E4-54CB-16A65B44C76D}"/>
              </a:ext>
            </a:extLst>
          </p:cNvPr>
          <p:cNvSpPr>
            <a:spLocks noGrp="1"/>
          </p:cNvSpPr>
          <p:nvPr>
            <p:ph idx="1"/>
          </p:nvPr>
        </p:nvSpPr>
        <p:spPr>
          <a:xfrm>
            <a:off x="320040" y="1825624"/>
            <a:ext cx="11487150" cy="4815205"/>
          </a:xfrm>
        </p:spPr>
        <p:txBody>
          <a:bodyPr>
            <a:normAutofit fontScale="92500"/>
          </a:bodyPr>
          <a:lstStyle/>
          <a:p>
            <a:pPr lvl="0"/>
            <a:r>
              <a:rPr lang="en-US" sz="2600"/>
              <a:t>217 households to be served by Homelessness Response and Housing Stabilization funding</a:t>
            </a:r>
          </a:p>
          <a:p>
            <a:pPr lvl="0"/>
            <a:r>
              <a:rPr lang="en-US" sz="2600"/>
              <a:t>58 shelter beds maintenance/operations</a:t>
            </a:r>
          </a:p>
          <a:p>
            <a:pPr lvl="0"/>
            <a:r>
              <a:rPr lang="en-US" sz="2600"/>
              <a:t>48 households to be served by Homeownership programs</a:t>
            </a:r>
          </a:p>
          <a:p>
            <a:pPr lvl="0"/>
            <a:r>
              <a:rPr lang="en-US" sz="2600"/>
              <a:t>368 units supported with Maintenance/Operations/Rehab for ARH/HO sites</a:t>
            </a:r>
          </a:p>
          <a:p>
            <a:pPr lvl="0"/>
            <a:r>
              <a:rPr lang="en-US" sz="2600"/>
              <a:t>24 new ARH Units supported through development and infrastructure costs</a:t>
            </a:r>
          </a:p>
          <a:p>
            <a:pPr lvl="0"/>
            <a:r>
              <a:rPr lang="en-US" sz="2600"/>
              <a:t>3 lots for land acquisition slated for future development of HO/ARH sites</a:t>
            </a:r>
          </a:p>
          <a:p>
            <a:pPr lvl="0"/>
            <a:r>
              <a:rPr lang="en-US" sz="2600"/>
              <a:t>1 capacity-building project focusing on policy and compliance</a:t>
            </a:r>
          </a:p>
          <a:p>
            <a:r>
              <a:rPr lang="en-US" sz="2600"/>
              <a:t>3 ARH projects in the pre-development phase </a:t>
            </a:r>
          </a:p>
          <a:p>
            <a:r>
              <a:rPr lang="en-US" sz="2600"/>
              <a:t>6 FTE staff</a:t>
            </a:r>
          </a:p>
          <a:p>
            <a:pPr lvl="0"/>
            <a:endParaRPr lang="en-US"/>
          </a:p>
          <a:p>
            <a:endParaRPr lang="en-US"/>
          </a:p>
        </p:txBody>
      </p:sp>
    </p:spTree>
    <p:extLst>
      <p:ext uri="{BB962C8B-B14F-4D97-AF65-F5344CB8AC3E}">
        <p14:creationId xmlns:p14="http://schemas.microsoft.com/office/powerpoint/2010/main" val="515186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4323-A238-2DAB-5FE5-70EF4EC8A494}"/>
              </a:ext>
            </a:extLst>
          </p:cNvPr>
          <p:cNvSpPr>
            <a:spLocks noGrp="1"/>
          </p:cNvSpPr>
          <p:nvPr>
            <p:ph type="title"/>
          </p:nvPr>
        </p:nvSpPr>
        <p:spPr>
          <a:xfrm>
            <a:off x="0" y="0"/>
            <a:ext cx="12192000" cy="1690688"/>
          </a:xfrm>
        </p:spPr>
        <p:txBody>
          <a:bodyPr/>
          <a:lstStyle/>
          <a:p>
            <a:pPr algn="ctr"/>
            <a:r>
              <a:rPr lang="en-US"/>
              <a:t>Development Timeline</a:t>
            </a:r>
          </a:p>
        </p:txBody>
      </p:sp>
      <p:sp>
        <p:nvSpPr>
          <p:cNvPr id="3" name="Content Placeholder 2">
            <a:extLst>
              <a:ext uri="{FF2B5EF4-FFF2-40B4-BE49-F238E27FC236}">
                <a16:creationId xmlns:a16="http://schemas.microsoft.com/office/drawing/2014/main" id="{390887E5-BA8F-6B00-1C82-1210849016CB}"/>
              </a:ext>
            </a:extLst>
          </p:cNvPr>
          <p:cNvSpPr>
            <a:spLocks noGrp="1"/>
          </p:cNvSpPr>
          <p:nvPr>
            <p:ph idx="1"/>
          </p:nvPr>
        </p:nvSpPr>
        <p:spPr>
          <a:xfrm>
            <a:off x="202756" y="1763482"/>
            <a:ext cx="10654633" cy="4592868"/>
          </a:xfrm>
        </p:spPr>
        <p:txBody>
          <a:bodyPr vert="horz" lIns="91440" tIns="45720" rIns="91440" bIns="45720" rtlCol="0" anchor="t">
            <a:normAutofit/>
          </a:bodyPr>
          <a:lstStyle/>
          <a:p>
            <a:pPr>
              <a:lnSpc>
                <a:spcPct val="100000"/>
              </a:lnSpc>
            </a:pPr>
            <a:endParaRPr lang="en-US" sz="2400"/>
          </a:p>
          <a:p>
            <a:pPr marL="0" indent="0">
              <a:buNone/>
            </a:pPr>
            <a:r>
              <a:rPr lang="en-US" sz="2300" b="1" i="1"/>
              <a:t>	</a:t>
            </a:r>
          </a:p>
          <a:p>
            <a:pPr marL="0" indent="0">
              <a:buNone/>
            </a:pPr>
            <a:endParaRPr lang="en-US" b="1"/>
          </a:p>
          <a:p>
            <a:endParaRPr lang="en-US"/>
          </a:p>
        </p:txBody>
      </p:sp>
      <p:graphicFrame>
        <p:nvGraphicFramePr>
          <p:cNvPr id="4" name="Diagram 3">
            <a:extLst>
              <a:ext uri="{FF2B5EF4-FFF2-40B4-BE49-F238E27FC236}">
                <a16:creationId xmlns:a16="http://schemas.microsoft.com/office/drawing/2014/main" id="{16F1A761-C4AD-F28C-9AD2-1670E0D54D71}"/>
              </a:ext>
            </a:extLst>
          </p:cNvPr>
          <p:cNvGraphicFramePr/>
          <p:nvPr>
            <p:extLst>
              <p:ext uri="{D42A27DB-BD31-4B8C-83A1-F6EECF244321}">
                <p14:modId xmlns:p14="http://schemas.microsoft.com/office/powerpoint/2010/main" val="1535074699"/>
              </p:ext>
            </p:extLst>
          </p:nvPr>
        </p:nvGraphicFramePr>
        <p:xfrm>
          <a:off x="491886" y="1905000"/>
          <a:ext cx="10151730" cy="4319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0611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85D89-1403-6723-3234-503C1D434A30}"/>
              </a:ext>
            </a:extLst>
          </p:cNvPr>
          <p:cNvSpPr>
            <a:spLocks noGrp="1"/>
          </p:cNvSpPr>
          <p:nvPr>
            <p:ph type="title"/>
          </p:nvPr>
        </p:nvSpPr>
        <p:spPr/>
        <p:txBody>
          <a:bodyPr/>
          <a:lstStyle/>
          <a:p>
            <a:pPr algn="ctr"/>
            <a:r>
              <a:rPr lang="en-US"/>
              <a:t>What's Next? On-going Barriers?</a:t>
            </a:r>
          </a:p>
        </p:txBody>
      </p:sp>
      <p:sp>
        <p:nvSpPr>
          <p:cNvPr id="4" name="TextBox 3">
            <a:extLst>
              <a:ext uri="{FF2B5EF4-FFF2-40B4-BE49-F238E27FC236}">
                <a16:creationId xmlns:a16="http://schemas.microsoft.com/office/drawing/2014/main" id="{BDECC2B0-8B2F-5EAB-DCCD-0B9B835D4D02}"/>
              </a:ext>
            </a:extLst>
          </p:cNvPr>
          <p:cNvSpPr txBox="1"/>
          <p:nvPr/>
        </p:nvSpPr>
        <p:spPr>
          <a:xfrm>
            <a:off x="386720" y="1779687"/>
            <a:ext cx="10884503" cy="4401205"/>
          </a:xfrm>
          <a:prstGeom prst="rect">
            <a:avLst/>
          </a:prstGeom>
          <a:noFill/>
        </p:spPr>
        <p:txBody>
          <a:bodyPr wrap="square" rtlCol="0">
            <a:spAutoFit/>
          </a:bodyPr>
          <a:lstStyle/>
          <a:p>
            <a:pPr marL="285750" indent="-285750">
              <a:buFont typeface="Arial" panose="020B0604020202020204" pitchFamily="34" charset="0"/>
              <a:buChar char="•"/>
            </a:pPr>
            <a:r>
              <a:rPr lang="en-US" sz="3200"/>
              <a:t>Reviewing possible program adjustments </a:t>
            </a:r>
          </a:p>
          <a:p>
            <a:pPr marL="742950" lvl="1" indent="-285750">
              <a:buFont typeface="Arial" panose="020B0604020202020204" pitchFamily="34" charset="0"/>
              <a:buChar char="•"/>
            </a:pPr>
            <a:r>
              <a:rPr lang="en-US" sz="3200"/>
              <a:t>AMI </a:t>
            </a:r>
          </a:p>
          <a:p>
            <a:pPr marL="742950" lvl="1" indent="-285750">
              <a:buFont typeface="Arial" panose="020B0604020202020204" pitchFamily="34" charset="0"/>
              <a:buChar char="•"/>
            </a:pPr>
            <a:r>
              <a:rPr lang="en-US" sz="3200"/>
              <a:t>Other Funds Account</a:t>
            </a:r>
          </a:p>
          <a:p>
            <a:pPr marL="742950" lvl="1" indent="-285750">
              <a:spcAft>
                <a:spcPts val="1200"/>
              </a:spcAft>
              <a:buFont typeface="Arial" panose="020B0604020202020204" pitchFamily="34" charset="0"/>
              <a:buChar char="•"/>
            </a:pPr>
            <a:r>
              <a:rPr lang="en-US" sz="3200"/>
              <a:t>Streamlining review process and template design</a:t>
            </a:r>
          </a:p>
          <a:p>
            <a:pPr marL="342900" indent="-342900">
              <a:spcAft>
                <a:spcPts val="1200"/>
              </a:spcAft>
              <a:buFont typeface="Arial" panose="020B0604020202020204" pitchFamily="34" charset="0"/>
              <a:buChar char="•"/>
            </a:pPr>
            <a:r>
              <a:rPr lang="en-US" sz="3200"/>
              <a:t>Review existing program and policies for better alignment with tribal goals and the THGF</a:t>
            </a:r>
          </a:p>
          <a:p>
            <a:pPr marL="285750" indent="-285750">
              <a:buFont typeface="Arial" panose="020B0604020202020204" pitchFamily="34" charset="0"/>
              <a:buChar char="•"/>
            </a:pPr>
            <a:r>
              <a:rPr lang="en-US" sz="3200"/>
              <a:t>Ensure tribal voices are in decision-making spaces</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288420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851660"/>
          </a:xfrm>
        </p:spPr>
        <p:txBody>
          <a:bodyPr>
            <a:normAutofit/>
          </a:bodyPr>
          <a:lstStyle/>
          <a:p>
            <a:pPr algn="ctr"/>
            <a:r>
              <a:rPr lang="en-US" sz="7200"/>
              <a:t>Questions?</a:t>
            </a:r>
          </a:p>
        </p:txBody>
      </p:sp>
      <p:sp>
        <p:nvSpPr>
          <p:cNvPr id="8" name="Content Placeholder 2"/>
          <p:cNvSpPr txBox="1">
            <a:spLocks/>
          </p:cNvSpPr>
          <p:nvPr/>
        </p:nvSpPr>
        <p:spPr>
          <a:xfrm>
            <a:off x="409194" y="2450592"/>
            <a:ext cx="10172699" cy="415201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400" b="1"/>
              <a:t>Judy </a:t>
            </a:r>
            <a:r>
              <a:rPr lang="en-US" sz="2400" b="1" err="1"/>
              <a:t>Hui-Pasquini</a:t>
            </a:r>
            <a:r>
              <a:rPr lang="en-US" sz="2400" b="1"/>
              <a:t>, Senior Local and Tribal Policy Analyst</a:t>
            </a:r>
          </a:p>
          <a:p>
            <a:pPr marL="0" indent="0">
              <a:lnSpc>
                <a:spcPct val="100000"/>
              </a:lnSpc>
              <a:spcAft>
                <a:spcPts val="1800"/>
              </a:spcAft>
              <a:buNone/>
            </a:pPr>
            <a:r>
              <a:rPr lang="en-US" sz="2400">
                <a:hlinkClick r:id="rId3"/>
              </a:rPr>
              <a:t>Judy.Hui-Pasquini@hcs.Oregon.gov</a:t>
            </a:r>
            <a:endParaRPr lang="en-US" sz="2400"/>
          </a:p>
          <a:p>
            <a:pPr marL="0" indent="0">
              <a:lnSpc>
                <a:spcPct val="100000"/>
              </a:lnSpc>
              <a:buNone/>
            </a:pPr>
            <a:r>
              <a:rPr lang="en-US" sz="2400" b="1"/>
              <a:t>Colt </a:t>
            </a:r>
            <a:r>
              <a:rPr lang="en-US" sz="2400" b="1" err="1"/>
              <a:t>Sray</a:t>
            </a:r>
            <a:r>
              <a:rPr lang="en-US" sz="2400" b="1"/>
              <a:t>, Homeless Services Program Coordinator</a:t>
            </a:r>
          </a:p>
          <a:p>
            <a:pPr marL="0" indent="0">
              <a:lnSpc>
                <a:spcPct val="100000"/>
              </a:lnSpc>
              <a:spcAft>
                <a:spcPts val="1800"/>
              </a:spcAft>
              <a:buNone/>
            </a:pPr>
            <a:r>
              <a:rPr lang="en-US" sz="2400">
                <a:hlinkClick r:id="rId4"/>
              </a:rPr>
              <a:t>Colt.Sray@hcs.Oregon.gov</a:t>
            </a:r>
            <a:r>
              <a:rPr lang="en-US" sz="2400"/>
              <a:t> </a:t>
            </a:r>
          </a:p>
          <a:p>
            <a:pPr marL="0" indent="0">
              <a:lnSpc>
                <a:spcPct val="100000"/>
              </a:lnSpc>
              <a:buNone/>
            </a:pPr>
            <a:r>
              <a:rPr lang="en-US" sz="2400" b="1"/>
              <a:t>Tim </a:t>
            </a:r>
            <a:r>
              <a:rPr lang="en-US" sz="2400" b="1" err="1"/>
              <a:t>Mahern-Macias</a:t>
            </a:r>
            <a:r>
              <a:rPr lang="en-US" sz="2400" b="1"/>
              <a:t>, OHCS Tribal Liaison</a:t>
            </a:r>
          </a:p>
          <a:p>
            <a:pPr marL="0" indent="0">
              <a:lnSpc>
                <a:spcPct val="100000"/>
              </a:lnSpc>
              <a:buNone/>
            </a:pPr>
            <a:r>
              <a:rPr lang="en-US" sz="2400">
                <a:hlinkClick r:id="rId5"/>
              </a:rPr>
              <a:t>Timothy.Mahern-Macias@hcs.Oregon.gov</a:t>
            </a:r>
            <a:endParaRPr lang="en-US" sz="2400"/>
          </a:p>
          <a:p>
            <a:pPr marL="0" indent="0">
              <a:lnSpc>
                <a:spcPct val="100000"/>
              </a:lnSpc>
              <a:buNone/>
            </a:pPr>
            <a:endParaRPr lang="en-US" sz="2400"/>
          </a:p>
        </p:txBody>
      </p:sp>
    </p:spTree>
    <p:extLst>
      <p:ext uri="{BB962C8B-B14F-4D97-AF65-F5344CB8AC3E}">
        <p14:creationId xmlns:p14="http://schemas.microsoft.com/office/powerpoint/2010/main" val="1366037258"/>
      </p:ext>
    </p:extLst>
  </p:cSld>
  <p:clrMapOvr>
    <a:masterClrMapping/>
  </p:clrMapOvr>
</p:sld>
</file>

<file path=ppt/theme/theme1.xml><?xml version="1.0" encoding="utf-8"?>
<a:theme xmlns:a="http://schemas.openxmlformats.org/drawingml/2006/main" name="0-Accent LIght">
  <a:themeElements>
    <a:clrScheme name="OHCS_RGB">
      <a:dk1>
        <a:sysClr val="windowText" lastClr="000000"/>
      </a:dk1>
      <a:lt1>
        <a:sysClr val="window" lastClr="FFFFFF"/>
      </a:lt1>
      <a:dk2>
        <a:srgbClr val="9E958B"/>
      </a:dk2>
      <a:lt2>
        <a:srgbClr val="DFF0FA"/>
      </a:lt2>
      <a:accent1>
        <a:srgbClr val="6BBA7E"/>
      </a:accent1>
      <a:accent2>
        <a:srgbClr val="9BC980"/>
      </a:accent2>
      <a:accent3>
        <a:srgbClr val="41B4E5"/>
      </a:accent3>
      <a:accent4>
        <a:srgbClr val="BF9969"/>
      </a:accent4>
      <a:accent5>
        <a:srgbClr val="EDB859"/>
      </a:accent5>
      <a:accent6>
        <a:srgbClr val="E79B55"/>
      </a:accent6>
      <a:hlink>
        <a:srgbClr val="0563C1"/>
      </a:hlink>
      <a:folHlink>
        <a:srgbClr val="954F72"/>
      </a:folHlink>
    </a:clrScheme>
    <a:fontScheme name="Custom 1">
      <a:majorFont>
        <a:latin typeface="Rockwell"/>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Rural Communities">
  <a:themeElements>
    <a:clrScheme name="OHCS_Branding">
      <a:dk1>
        <a:sysClr val="windowText" lastClr="000000"/>
      </a:dk1>
      <a:lt1>
        <a:sysClr val="window" lastClr="FFFFFF"/>
      </a:lt1>
      <a:dk2>
        <a:srgbClr val="9E958B"/>
      </a:dk2>
      <a:lt2>
        <a:srgbClr val="DFF0FA"/>
      </a:lt2>
      <a:accent1>
        <a:srgbClr val="718E48"/>
      </a:accent1>
      <a:accent2>
        <a:srgbClr val="A2D45E"/>
      </a:accent2>
      <a:accent3>
        <a:srgbClr val="41B4E5"/>
      </a:accent3>
      <a:accent4>
        <a:srgbClr val="76531B"/>
      </a:accent4>
      <a:accent5>
        <a:srgbClr val="F5BD48"/>
      </a:accent5>
      <a:accent6>
        <a:srgbClr val="F28A00"/>
      </a:accent6>
      <a:hlink>
        <a:srgbClr val="0563C1"/>
      </a:hlink>
      <a:folHlink>
        <a:srgbClr val="954F72"/>
      </a:folHlink>
    </a:clrScheme>
    <a:fontScheme name="OHCS_Branding">
      <a:majorFont>
        <a:latin typeface="Rockwell"/>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59547690B337748867CACB3F0F9CDCD" ma:contentTypeVersion="16" ma:contentTypeDescription="Create a new document." ma:contentTypeScope="" ma:versionID="a35a6384e3bcf2230ee811b5d2d1eb74">
  <xsd:schema xmlns:xsd="http://www.w3.org/2001/XMLSchema" xmlns:xs="http://www.w3.org/2001/XMLSchema" xmlns:p="http://schemas.microsoft.com/office/2006/metadata/properties" xmlns:ns2="e0d11759-33fd-4c3e-9592-e31560a5f753" xmlns:ns3="958bc3fe-b502-4578-b145-b7cf846a3763" targetNamespace="http://schemas.microsoft.com/office/2006/metadata/properties" ma:root="true" ma:fieldsID="004a0bb1d0aeb87e9f7fa7bfdaae331d" ns2:_="" ns3:_="">
    <xsd:import namespace="e0d11759-33fd-4c3e-9592-e31560a5f753"/>
    <xsd:import namespace="958bc3fe-b502-4578-b145-b7cf846a376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d11759-33fd-4c3e-9592-e31560a5f7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e84032d-d509-4fe6-88de-25e26b17c9e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8bc3fe-b502-4578-b145-b7cf846a376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67dcd78-f552-48a7-830b-ad75b640e40f}" ma:internalName="TaxCatchAll" ma:showField="CatchAllData" ma:web="958bc3fe-b502-4578-b145-b7cf846a376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58bc3fe-b502-4578-b145-b7cf846a3763" xsi:nil="true"/>
    <lcf76f155ced4ddcb4097134ff3c332f xmlns="e0d11759-33fd-4c3e-9592-e31560a5f75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42C4779-9693-4EB8-A8A9-6884ED8ABC87}"/>
</file>

<file path=customXml/itemProps2.xml><?xml version="1.0" encoding="utf-8"?>
<ds:datastoreItem xmlns:ds="http://schemas.openxmlformats.org/officeDocument/2006/customXml" ds:itemID="{095D46C9-6660-4457-A2E9-AA79064F022C}"/>
</file>

<file path=customXml/itemProps3.xml><?xml version="1.0" encoding="utf-8"?>
<ds:datastoreItem xmlns:ds="http://schemas.openxmlformats.org/officeDocument/2006/customXml" ds:itemID="{CCFF0139-0989-4921-88C4-EB38D1E0CE2D}"/>
</file>

<file path=docMetadata/LabelInfo.xml><?xml version="1.0" encoding="utf-8"?>
<clbl:labelList xmlns:clbl="http://schemas.microsoft.com/office/2020/mipLabelMetadata">
  <clbl:label id="{db79d039-fcd0-4045-9c78-4cfb2eba0904}" enabled="1" method="Privileged" siteId="{aa3f6932-fa7c-47b4-a0ce-a598cad161cf}" removed="0"/>
</clbl:labelList>
</file>

<file path=docProps/app.xml><?xml version="1.0" encoding="utf-8"?>
<Properties xmlns="http://schemas.openxmlformats.org/officeDocument/2006/extended-properties" xmlns:vt="http://schemas.openxmlformats.org/officeDocument/2006/docPropsVTypes">
  <TotalTime>0</TotalTime>
  <Words>2191</Words>
  <Application>Microsoft Office PowerPoint</Application>
  <PresentationFormat>Widescreen</PresentationFormat>
  <Paragraphs>270</Paragraphs>
  <Slides>20</Slides>
  <Notes>20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Calibri</vt:lpstr>
      <vt:lpstr>Century Gothic</vt:lpstr>
      <vt:lpstr>Rockwell</vt:lpstr>
      <vt:lpstr>0-Accent LIght</vt:lpstr>
      <vt:lpstr>6-Rural Communities</vt:lpstr>
      <vt:lpstr>PowerPoint Presentation</vt:lpstr>
      <vt:lpstr>Serving Oregonians Across the Housing Continuum</vt:lpstr>
      <vt:lpstr>OHCS Tribal Engagement</vt:lpstr>
      <vt:lpstr>Monthly Tribal Housing Work Group (THWG)</vt:lpstr>
      <vt:lpstr>  Funding Barriers </vt:lpstr>
      <vt:lpstr> By and For Initiative - Native American Tribes of Oregon (BAFI-NATO) </vt:lpstr>
      <vt:lpstr>OHCS and the Nine Federally Recognized Tribes of Oregon : Recent Work</vt:lpstr>
      <vt:lpstr>Example of Recent Tribal Developments</vt:lpstr>
      <vt:lpstr>Tribal Housing Grant Fund (THGF)</vt:lpstr>
      <vt:lpstr>HB5011 Budget Bill </vt:lpstr>
      <vt:lpstr>Tribal Housing Grant Fund (THGF) Implementation</vt:lpstr>
      <vt:lpstr>Program Structure</vt:lpstr>
      <vt:lpstr>Program Eligible Activities</vt:lpstr>
      <vt:lpstr>Household Program Eligibility</vt:lpstr>
      <vt:lpstr>THGF Tribal Engagement and Consultation</vt:lpstr>
      <vt:lpstr>Current Implementation Status </vt:lpstr>
      <vt:lpstr>THGF Projects Proposed for 25-27 Biennium</vt:lpstr>
      <vt:lpstr>Development Timeline</vt:lpstr>
      <vt:lpstr>What's Next? On-going Barriers?</vt:lpstr>
      <vt:lpstr>Questions?</vt:lpstr>
    </vt:vector>
  </TitlesOfParts>
  <Company>OHCS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Danielle Petron</dc:creator>
  <cp:lastModifiedBy>HUI-PASQUINI Judy * HCS</cp:lastModifiedBy>
  <cp:revision>1</cp:revision>
  <dcterms:created xsi:type="dcterms:W3CDTF">2019-08-15T16:38:39Z</dcterms:created>
  <dcterms:modified xsi:type="dcterms:W3CDTF">2026-08-06T16:27:04Z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b79d039-fcd0-4045-9c78-4cfb2eba0904_Enabled">
    <vt:lpwstr>true</vt:lpwstr>
  </property>
  <property fmtid="{D5CDD505-2E9C-101B-9397-08002B2CF9AE}" pid="3" name="MSIP_Label_db79d039-fcd0-4045-9c78-4cfb2eba0904_SetDate">
    <vt:lpwstr>2024-04-01T16:13:14Z</vt:lpwstr>
  </property>
  <property fmtid="{D5CDD505-2E9C-101B-9397-08002B2CF9AE}" pid="4" name="MSIP_Label_db79d039-fcd0-4045-9c78-4cfb2eba0904_Method">
    <vt:lpwstr>Privileged</vt:lpwstr>
  </property>
  <property fmtid="{D5CDD505-2E9C-101B-9397-08002B2CF9AE}" pid="5" name="MSIP_Label_db79d039-fcd0-4045-9c78-4cfb2eba0904_Name">
    <vt:lpwstr>Level 2 - Limited (Items)</vt:lpwstr>
  </property>
  <property fmtid="{D5CDD505-2E9C-101B-9397-08002B2CF9AE}" pid="6" name="MSIP_Label_db79d039-fcd0-4045-9c78-4cfb2eba0904_SiteId">
    <vt:lpwstr>aa3f6932-fa7c-47b4-a0ce-a598cad161cf</vt:lpwstr>
  </property>
  <property fmtid="{D5CDD505-2E9C-101B-9397-08002B2CF9AE}" pid="7" name="MSIP_Label_db79d039-fcd0-4045-9c78-4cfb2eba0904_ActionId">
    <vt:lpwstr>df4b0e05-ca2d-49ef-be05-f10215944525</vt:lpwstr>
  </property>
  <property fmtid="{D5CDD505-2E9C-101B-9397-08002B2CF9AE}" pid="8" name="MSIP_Label_db79d039-fcd0-4045-9c78-4cfb2eba0904_ContentBits">
    <vt:lpwstr>0</vt:lpwstr>
  </property>
  <property fmtid="{D5CDD505-2E9C-101B-9397-08002B2CF9AE}" pid="9" name="ContentTypeId">
    <vt:lpwstr>0x010100E59547690B337748867CACB3F0F9CDCD</vt:lpwstr>
  </property>
</Properties>
</file>