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7772400" cx="10058400"/>
  <p:notesSz cx="10058400" cy="7772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22" roundtripDataSignature="AMtx7mgL5p0H4QuKlpwYxOaXAmAXRW+3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F8E40E6-9C19-45AA-9E3F-3F8078077012}">
  <a:tblStyle styleId="{BF8E40E6-9C19-45AA-9E3F-3F807807701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customschemas.google.com/relationships/presentationmetadata" Target="metadata"/><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4359275" cy="388938"/>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 name="Google Shape;4;n"/>
          <p:cNvSpPr txBox="1"/>
          <p:nvPr>
            <p:ph idx="10" type="dt"/>
          </p:nvPr>
        </p:nvSpPr>
        <p:spPr>
          <a:xfrm>
            <a:off x="5697538" y="0"/>
            <a:ext cx="4359275" cy="388938"/>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 name="Google Shape;5;n"/>
          <p:cNvSpPr/>
          <p:nvPr>
            <p:ph idx="3"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7383463"/>
            <a:ext cx="4359275" cy="388937"/>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n"/>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sz="12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1:notes"/>
          <p:cNvSpPr txBox="1"/>
          <p:nvPr>
            <p:ph idx="1" type="body"/>
          </p:nvPr>
        </p:nvSpPr>
        <p:spPr>
          <a:xfrm>
            <a:off x="1006475" y="3740150"/>
            <a:ext cx="8045450" cy="3060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 name="Google Shape;69;p1: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2: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p2: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 name="Google Shape;77;p2: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3: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 name="Google Shape;84;p3: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 name="Google Shape;85;p3: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None/>
            </a:pPr>
            <a:fld id="{00000000-1234-1234-1234-123412341234}" type="slidenum">
              <a:rPr b="0" i="0" lang="en-US" sz="1200" u="none" cap="none" strike="noStrike">
                <a:solidFill>
                  <a:srgbClr val="000000"/>
                </a:solidFill>
              </a:rPr>
              <a:t>‹#›</a:t>
            </a:fld>
            <a:endParaRPr b="0" i="0" sz="1200" u="none" cap="none" strike="noStrike">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p4: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4: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5: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5: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5: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6: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6: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7: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7: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7: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None/>
            </a:pPr>
            <a:fld id="{00000000-1234-1234-1234-123412341234}" type="slidenum">
              <a:rPr b="0" i="0" lang="en-US" sz="1200" u="none" cap="none" strike="noStrike">
                <a:solidFill>
                  <a:srgbClr val="000000"/>
                </a:solidFill>
              </a:rPr>
              <a:t>‹#›</a:t>
            </a:fld>
            <a:endParaRPr b="0" i="0" sz="1200" u="none" cap="none" strike="noStrike">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8: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p8: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None/>
            </a:pPr>
            <a:fld id="{00000000-1234-1234-1234-123412341234}" type="slidenum">
              <a:rPr b="0" i="0" lang="en-US" sz="1200" u="none" cap="none" strike="noStrike">
                <a:solidFill>
                  <a:srgbClr val="000000"/>
                </a:solidFill>
              </a:rPr>
              <a:t>‹#›</a:t>
            </a:fld>
            <a:endParaRPr b="0" i="0" sz="1200" u="none" cap="none" strike="noStrike">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9: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9: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9: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0: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10: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0: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1: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11: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1: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None/>
            </a:pPr>
            <a:fld id="{00000000-1234-1234-1234-123412341234}" type="slidenum">
              <a:rPr b="0" i="0" lang="en-US" sz="1200" u="none" cap="none" strike="noStrike">
                <a:solidFill>
                  <a:srgbClr val="000000"/>
                </a:solidFill>
              </a:rPr>
              <a:t>‹#›</a:t>
            </a:fld>
            <a:endParaRPr b="0" i="0" sz="1200" u="none" cap="none" strike="noStrike">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2: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12: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2: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3: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13: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p13: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4: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14:notes"/>
          <p:cNvSpPr txBox="1"/>
          <p:nvPr>
            <p:ph idx="1" type="body"/>
          </p:nvPr>
        </p:nvSpPr>
        <p:spPr>
          <a:xfrm>
            <a:off x="1006475" y="3740150"/>
            <a:ext cx="8045450" cy="306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p14:notes"/>
          <p:cNvSpPr txBox="1"/>
          <p:nvPr>
            <p:ph idx="12" type="sldNum"/>
          </p:nvPr>
        </p:nvSpPr>
        <p:spPr>
          <a:xfrm>
            <a:off x="5697538" y="7383463"/>
            <a:ext cx="4359275" cy="38893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5:notes"/>
          <p:cNvSpPr txBox="1"/>
          <p:nvPr>
            <p:ph idx="1" type="body"/>
          </p:nvPr>
        </p:nvSpPr>
        <p:spPr>
          <a:xfrm>
            <a:off x="1006475" y="3740150"/>
            <a:ext cx="8045450" cy="3060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15:notes"/>
          <p:cNvSpPr/>
          <p:nvPr>
            <p:ph idx="2" type="sldImg"/>
          </p:nvPr>
        </p:nvSpPr>
        <p:spPr>
          <a:xfrm>
            <a:off x="3332163" y="971550"/>
            <a:ext cx="3394075" cy="26225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9" name="Shape 19"/>
        <p:cNvGrpSpPr/>
        <p:nvPr/>
      </p:nvGrpSpPr>
      <p:grpSpPr>
        <a:xfrm>
          <a:off x="0" y="0"/>
          <a:ext cx="0" cy="0"/>
          <a:chOff x="0" y="0"/>
          <a:chExt cx="0" cy="0"/>
        </a:xfrm>
      </p:grpSpPr>
      <p:sp>
        <p:nvSpPr>
          <p:cNvPr id="20" name="Google Shape;20;p17"/>
          <p:cNvSpPr txBox="1"/>
          <p:nvPr>
            <p:ph idx="1" type="subTitle"/>
          </p:nvPr>
        </p:nvSpPr>
        <p:spPr>
          <a:xfrm>
            <a:off x="1508760" y="4404360"/>
            <a:ext cx="7040880" cy="1986280"/>
          </a:xfrm>
          <a:prstGeom prst="rect">
            <a:avLst/>
          </a:prstGeom>
          <a:noFill/>
          <a:ln>
            <a:noFill/>
          </a:ln>
        </p:spPr>
        <p:txBody>
          <a:bodyPr anchorCtr="0" anchor="t" bIns="45700" lIns="91425" spcFirstLastPara="1" rIns="91425" wrap="square" tIns="45700">
            <a:normAutofit/>
          </a:bodyPr>
          <a:lstStyle>
            <a:lvl1pPr lvl="0" algn="ctr">
              <a:spcBef>
                <a:spcPts val="704"/>
              </a:spcBef>
              <a:spcAft>
                <a:spcPts val="0"/>
              </a:spcAft>
              <a:buClr>
                <a:srgbClr val="888888"/>
              </a:buClr>
              <a:buSzPts val="3520"/>
              <a:buNone/>
              <a:defRPr>
                <a:solidFill>
                  <a:srgbClr val="888888"/>
                </a:solidFill>
              </a:defRPr>
            </a:lvl1pPr>
            <a:lvl2pPr lvl="1" algn="ctr">
              <a:spcBef>
                <a:spcPts val="616"/>
              </a:spcBef>
              <a:spcAft>
                <a:spcPts val="0"/>
              </a:spcAft>
              <a:buClr>
                <a:srgbClr val="888888"/>
              </a:buClr>
              <a:buSzPts val="3080"/>
              <a:buNone/>
              <a:defRPr>
                <a:solidFill>
                  <a:srgbClr val="888888"/>
                </a:solidFill>
              </a:defRPr>
            </a:lvl2pPr>
            <a:lvl3pPr lvl="2" algn="ctr">
              <a:spcBef>
                <a:spcPts val="528"/>
              </a:spcBef>
              <a:spcAft>
                <a:spcPts val="0"/>
              </a:spcAft>
              <a:buClr>
                <a:srgbClr val="888888"/>
              </a:buClr>
              <a:buSzPts val="2640"/>
              <a:buNone/>
              <a:defRPr>
                <a:solidFill>
                  <a:srgbClr val="888888"/>
                </a:solidFill>
              </a:defRPr>
            </a:lvl3pPr>
            <a:lvl4pPr lvl="3" algn="ctr">
              <a:spcBef>
                <a:spcPts val="440"/>
              </a:spcBef>
              <a:spcAft>
                <a:spcPts val="0"/>
              </a:spcAft>
              <a:buClr>
                <a:srgbClr val="888888"/>
              </a:buClr>
              <a:buSzPts val="2200"/>
              <a:buNone/>
              <a:defRPr>
                <a:solidFill>
                  <a:srgbClr val="888888"/>
                </a:solidFill>
              </a:defRPr>
            </a:lvl4pPr>
            <a:lvl5pPr lvl="4" algn="ctr">
              <a:spcBef>
                <a:spcPts val="440"/>
              </a:spcBef>
              <a:spcAft>
                <a:spcPts val="0"/>
              </a:spcAft>
              <a:buClr>
                <a:srgbClr val="888888"/>
              </a:buClr>
              <a:buSzPts val="2200"/>
              <a:buNone/>
              <a:defRPr>
                <a:solidFill>
                  <a:srgbClr val="888888"/>
                </a:solidFill>
              </a:defRPr>
            </a:lvl5pPr>
            <a:lvl6pPr lvl="5" algn="ctr">
              <a:spcBef>
                <a:spcPts val="440"/>
              </a:spcBef>
              <a:spcAft>
                <a:spcPts val="0"/>
              </a:spcAft>
              <a:buClr>
                <a:srgbClr val="888888"/>
              </a:buClr>
              <a:buSzPts val="2200"/>
              <a:buNone/>
              <a:defRPr>
                <a:solidFill>
                  <a:srgbClr val="888888"/>
                </a:solidFill>
              </a:defRPr>
            </a:lvl6pPr>
            <a:lvl7pPr lvl="6" algn="ctr">
              <a:spcBef>
                <a:spcPts val="440"/>
              </a:spcBef>
              <a:spcAft>
                <a:spcPts val="0"/>
              </a:spcAft>
              <a:buClr>
                <a:srgbClr val="888888"/>
              </a:buClr>
              <a:buSzPts val="2200"/>
              <a:buNone/>
              <a:defRPr>
                <a:solidFill>
                  <a:srgbClr val="888888"/>
                </a:solidFill>
              </a:defRPr>
            </a:lvl7pPr>
            <a:lvl8pPr lvl="7" algn="ctr">
              <a:spcBef>
                <a:spcPts val="440"/>
              </a:spcBef>
              <a:spcAft>
                <a:spcPts val="0"/>
              </a:spcAft>
              <a:buClr>
                <a:srgbClr val="888888"/>
              </a:buClr>
              <a:buSzPts val="2200"/>
              <a:buNone/>
              <a:defRPr>
                <a:solidFill>
                  <a:srgbClr val="888888"/>
                </a:solidFill>
              </a:defRPr>
            </a:lvl8pPr>
            <a:lvl9pPr lvl="8" algn="ctr">
              <a:spcBef>
                <a:spcPts val="440"/>
              </a:spcBef>
              <a:spcAft>
                <a:spcPts val="0"/>
              </a:spcAft>
              <a:buClr>
                <a:srgbClr val="888888"/>
              </a:buClr>
              <a:buSzPts val="2200"/>
              <a:buNone/>
              <a:defRPr>
                <a:solidFill>
                  <a:srgbClr val="888888"/>
                </a:solidFill>
              </a:defRPr>
            </a:lvl9pPr>
          </a:lstStyle>
          <a:p/>
        </p:txBody>
      </p:sp>
      <p:sp>
        <p:nvSpPr>
          <p:cNvPr id="21" name="Google Shape;21;p17"/>
          <p:cNvSpPr txBox="1"/>
          <p:nvPr>
            <p:ph type="title"/>
          </p:nvPr>
        </p:nvSpPr>
        <p:spPr>
          <a:xfrm>
            <a:off x="1634490" y="2943437"/>
            <a:ext cx="6789420" cy="1295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17"/>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lvl1pPr indent="0" lvl="0" algn="r">
              <a:spcBef>
                <a:spcPts val="0"/>
              </a:spcBef>
              <a:buNone/>
              <a:defRPr/>
            </a:lvl1pPr>
            <a:lvl2pPr indent="0" lvl="1" algn="r">
              <a:spcBef>
                <a:spcPts val="0"/>
              </a:spcBef>
              <a:buNone/>
              <a:defRPr/>
            </a:lvl2pPr>
            <a:lvl3pPr indent="0" lvl="2" algn="r">
              <a:spcBef>
                <a:spcPts val="0"/>
              </a:spcBef>
              <a:buNone/>
              <a:defRPr/>
            </a:lvl3pPr>
            <a:lvl4pPr indent="0" lvl="3" algn="r">
              <a:spcBef>
                <a:spcPts val="0"/>
              </a:spcBef>
              <a:buNone/>
              <a:defRPr/>
            </a:lvl4pPr>
            <a:lvl5pPr indent="0" lvl="4" algn="r">
              <a:spcBef>
                <a:spcPts val="0"/>
              </a:spcBef>
              <a:buNone/>
              <a:defRPr/>
            </a:lvl5pPr>
            <a:lvl6pPr indent="0" lvl="5" algn="r">
              <a:spcBef>
                <a:spcPts val="0"/>
              </a:spcBef>
              <a:buNone/>
              <a:defRPr/>
            </a:lvl6pPr>
            <a:lvl7pPr indent="0" lvl="6" algn="r">
              <a:spcBef>
                <a:spcPts val="0"/>
              </a:spcBef>
              <a:buNone/>
              <a:defRPr/>
            </a:lvl7pPr>
            <a:lvl8pPr indent="0" lvl="7" algn="r">
              <a:spcBef>
                <a:spcPts val="0"/>
              </a:spcBef>
              <a:buNone/>
              <a:defRPr/>
            </a:lvl8pPr>
            <a:lvl9pPr indent="0" lvl="8"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3" name="Google Shape;23;p17"/>
          <p:cNvSpPr txBox="1"/>
          <p:nvPr>
            <p:ph idx="11" type="ftr"/>
          </p:nvPr>
        </p:nvSpPr>
        <p:spPr>
          <a:xfrm>
            <a:off x="502920" y="7203864"/>
            <a:ext cx="7292340" cy="41380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cap="small">
                <a:solidFill>
                  <a:srgbClr val="B78E2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 name="Shape 24"/>
        <p:cNvGrpSpPr/>
        <p:nvPr/>
      </p:nvGrpSpPr>
      <p:grpSpPr>
        <a:xfrm>
          <a:off x="0" y="0"/>
          <a:ext cx="0" cy="0"/>
          <a:chOff x="0" y="0"/>
          <a:chExt cx="0" cy="0"/>
        </a:xfrm>
      </p:grpSpPr>
      <p:sp>
        <p:nvSpPr>
          <p:cNvPr id="25" name="Google Shape;25;p18"/>
          <p:cNvSpPr txBox="1"/>
          <p:nvPr>
            <p:ph type="title"/>
          </p:nvPr>
        </p:nvSpPr>
        <p:spPr>
          <a:xfrm>
            <a:off x="1676400" y="311256"/>
            <a:ext cx="6789420" cy="1295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18"/>
          <p:cNvSpPr txBox="1"/>
          <p:nvPr>
            <p:ph idx="1" type="body"/>
          </p:nvPr>
        </p:nvSpPr>
        <p:spPr>
          <a:xfrm>
            <a:off x="502920" y="1813560"/>
            <a:ext cx="9052560" cy="5129425"/>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7" name="Google Shape;27;p18"/>
          <p:cNvSpPr txBox="1"/>
          <p:nvPr>
            <p:ph idx="11" type="ftr"/>
          </p:nvPr>
        </p:nvSpPr>
        <p:spPr>
          <a:xfrm>
            <a:off x="502920" y="7149889"/>
            <a:ext cx="6537960" cy="41380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18"/>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lvl1pPr indent="0" lvl="0" algn="r">
              <a:spcBef>
                <a:spcPts val="0"/>
              </a:spcBef>
              <a:buNone/>
              <a:defRPr/>
            </a:lvl1pPr>
            <a:lvl2pPr indent="0" lvl="1" algn="r">
              <a:spcBef>
                <a:spcPts val="0"/>
              </a:spcBef>
              <a:buNone/>
              <a:defRPr/>
            </a:lvl2pPr>
            <a:lvl3pPr indent="0" lvl="2" algn="r">
              <a:spcBef>
                <a:spcPts val="0"/>
              </a:spcBef>
              <a:buNone/>
              <a:defRPr/>
            </a:lvl3pPr>
            <a:lvl4pPr indent="0" lvl="3" algn="r">
              <a:spcBef>
                <a:spcPts val="0"/>
              </a:spcBef>
              <a:buNone/>
              <a:defRPr/>
            </a:lvl4pPr>
            <a:lvl5pPr indent="0" lvl="4" algn="r">
              <a:spcBef>
                <a:spcPts val="0"/>
              </a:spcBef>
              <a:buNone/>
              <a:defRPr/>
            </a:lvl5pPr>
            <a:lvl6pPr indent="0" lvl="5" algn="r">
              <a:spcBef>
                <a:spcPts val="0"/>
              </a:spcBef>
              <a:buNone/>
              <a:defRPr/>
            </a:lvl6pPr>
            <a:lvl7pPr indent="0" lvl="6" algn="r">
              <a:spcBef>
                <a:spcPts val="0"/>
              </a:spcBef>
              <a:buNone/>
              <a:defRPr/>
            </a:lvl7pPr>
            <a:lvl8pPr indent="0" lvl="7" algn="r">
              <a:spcBef>
                <a:spcPts val="0"/>
              </a:spcBef>
              <a:buNone/>
              <a:defRPr/>
            </a:lvl8pPr>
            <a:lvl9pPr indent="0" lvl="8"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Blank slide">
    <p:spTree>
      <p:nvGrpSpPr>
        <p:cNvPr id="29" name="Shape 29"/>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0" name="Shape 30"/>
        <p:cNvGrpSpPr/>
        <p:nvPr/>
      </p:nvGrpSpPr>
      <p:grpSpPr>
        <a:xfrm>
          <a:off x="0" y="0"/>
          <a:ext cx="0" cy="0"/>
          <a:chOff x="0" y="0"/>
          <a:chExt cx="0" cy="0"/>
        </a:xfrm>
      </p:grpSpPr>
      <p:sp>
        <p:nvSpPr>
          <p:cNvPr id="31" name="Google Shape;31;p20"/>
          <p:cNvSpPr txBox="1"/>
          <p:nvPr>
            <p:ph type="title"/>
          </p:nvPr>
        </p:nvSpPr>
        <p:spPr>
          <a:xfrm>
            <a:off x="1611206" y="2504440"/>
            <a:ext cx="6789420" cy="1295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20"/>
          <p:cNvSpPr txBox="1"/>
          <p:nvPr>
            <p:ph idx="11" type="ftr"/>
          </p:nvPr>
        </p:nvSpPr>
        <p:spPr>
          <a:xfrm>
            <a:off x="502920" y="7203864"/>
            <a:ext cx="6537960" cy="41380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0"/>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lvl1pPr indent="0" lvl="0" algn="r">
              <a:spcBef>
                <a:spcPts val="0"/>
              </a:spcBef>
              <a:buNone/>
              <a:defRPr/>
            </a:lvl1pPr>
            <a:lvl2pPr indent="0" lvl="1" algn="r">
              <a:spcBef>
                <a:spcPts val="0"/>
              </a:spcBef>
              <a:buNone/>
              <a:defRPr/>
            </a:lvl2pPr>
            <a:lvl3pPr indent="0" lvl="2" algn="r">
              <a:spcBef>
                <a:spcPts val="0"/>
              </a:spcBef>
              <a:buNone/>
              <a:defRPr/>
            </a:lvl3pPr>
            <a:lvl4pPr indent="0" lvl="3" algn="r">
              <a:spcBef>
                <a:spcPts val="0"/>
              </a:spcBef>
              <a:buNone/>
              <a:defRPr/>
            </a:lvl4pPr>
            <a:lvl5pPr indent="0" lvl="4" algn="r">
              <a:spcBef>
                <a:spcPts val="0"/>
              </a:spcBef>
              <a:buNone/>
              <a:defRPr/>
            </a:lvl5pPr>
            <a:lvl6pPr indent="0" lvl="5" algn="r">
              <a:spcBef>
                <a:spcPts val="0"/>
              </a:spcBef>
              <a:buNone/>
              <a:defRPr/>
            </a:lvl6pPr>
            <a:lvl7pPr indent="0" lvl="6" algn="r">
              <a:spcBef>
                <a:spcPts val="0"/>
              </a:spcBef>
              <a:buNone/>
              <a:defRPr/>
            </a:lvl7pPr>
            <a:lvl8pPr indent="0" lvl="7" algn="r">
              <a:spcBef>
                <a:spcPts val="0"/>
              </a:spcBef>
              <a:buNone/>
              <a:defRPr/>
            </a:lvl8pPr>
            <a:lvl9pPr indent="0" lvl="8"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21"/>
          <p:cNvSpPr txBox="1"/>
          <p:nvPr>
            <p:ph type="title"/>
          </p:nvPr>
        </p:nvSpPr>
        <p:spPr>
          <a:xfrm>
            <a:off x="1592580" y="311256"/>
            <a:ext cx="7124700" cy="1295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960"/>
              <a:buFont typeface="Times New Roman"/>
              <a:buNone/>
              <a:defRPr sz="39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1"/>
          <p:cNvSpPr txBox="1"/>
          <p:nvPr>
            <p:ph idx="1" type="body"/>
          </p:nvPr>
        </p:nvSpPr>
        <p:spPr>
          <a:xfrm>
            <a:off x="502920" y="1813560"/>
            <a:ext cx="4442460" cy="5129425"/>
          </a:xfrm>
          <a:prstGeom prst="rect">
            <a:avLst/>
          </a:prstGeom>
          <a:noFill/>
          <a:ln>
            <a:noFill/>
          </a:ln>
        </p:spPr>
        <p:txBody>
          <a:bodyPr anchorCtr="0" anchor="t" bIns="45700" lIns="91425" spcFirstLastPara="1" rIns="91425" wrap="square" tIns="45700">
            <a:normAutofit/>
          </a:bodyPr>
          <a:lstStyle>
            <a:lvl1pPr indent="-424180" lvl="0" marL="457200" algn="l">
              <a:spcBef>
                <a:spcPts val="616"/>
              </a:spcBef>
              <a:spcAft>
                <a:spcPts val="0"/>
              </a:spcAft>
              <a:buClr>
                <a:schemeClr val="dk1"/>
              </a:buClr>
              <a:buSzPts val="3080"/>
              <a:buChar char="•"/>
              <a:defRPr sz="3080"/>
            </a:lvl1pPr>
            <a:lvl2pPr indent="-396240" lvl="1" marL="914400" algn="l">
              <a:spcBef>
                <a:spcPts val="528"/>
              </a:spcBef>
              <a:spcAft>
                <a:spcPts val="0"/>
              </a:spcAft>
              <a:buClr>
                <a:schemeClr val="dk1"/>
              </a:buClr>
              <a:buSzPts val="2640"/>
              <a:buChar char="–"/>
              <a:defRPr sz="2640"/>
            </a:lvl2pPr>
            <a:lvl3pPr indent="-368300" lvl="2" marL="1371600" algn="l">
              <a:spcBef>
                <a:spcPts val="440"/>
              </a:spcBef>
              <a:spcAft>
                <a:spcPts val="0"/>
              </a:spcAft>
              <a:buClr>
                <a:schemeClr val="dk1"/>
              </a:buClr>
              <a:buSzPts val="2200"/>
              <a:buChar char="•"/>
              <a:defRPr sz="2200"/>
            </a:lvl3pPr>
            <a:lvl4pPr indent="-354330" lvl="3" marL="1828800" algn="l">
              <a:spcBef>
                <a:spcPts val="396"/>
              </a:spcBef>
              <a:spcAft>
                <a:spcPts val="0"/>
              </a:spcAft>
              <a:buClr>
                <a:schemeClr val="dk1"/>
              </a:buClr>
              <a:buSzPts val="1980"/>
              <a:buChar char="–"/>
              <a:defRPr sz="1980"/>
            </a:lvl4pPr>
            <a:lvl5pPr indent="-354330" lvl="4" marL="2286000" algn="l">
              <a:spcBef>
                <a:spcPts val="396"/>
              </a:spcBef>
              <a:spcAft>
                <a:spcPts val="0"/>
              </a:spcAft>
              <a:buClr>
                <a:schemeClr val="dk1"/>
              </a:buClr>
              <a:buSzPts val="1980"/>
              <a:buChar char="»"/>
              <a:defRPr sz="1980"/>
            </a:lvl5pPr>
            <a:lvl6pPr indent="-354330" lvl="5" marL="2743200" algn="l">
              <a:spcBef>
                <a:spcPts val="396"/>
              </a:spcBef>
              <a:spcAft>
                <a:spcPts val="0"/>
              </a:spcAft>
              <a:buClr>
                <a:schemeClr val="dk1"/>
              </a:buClr>
              <a:buSzPts val="1980"/>
              <a:buChar char="•"/>
              <a:defRPr sz="1980"/>
            </a:lvl6pPr>
            <a:lvl7pPr indent="-354330" lvl="6" marL="3200400" algn="l">
              <a:spcBef>
                <a:spcPts val="396"/>
              </a:spcBef>
              <a:spcAft>
                <a:spcPts val="0"/>
              </a:spcAft>
              <a:buClr>
                <a:schemeClr val="dk1"/>
              </a:buClr>
              <a:buSzPts val="1980"/>
              <a:buChar char="•"/>
              <a:defRPr sz="1980"/>
            </a:lvl7pPr>
            <a:lvl8pPr indent="-354330" lvl="7" marL="3657600" algn="l">
              <a:spcBef>
                <a:spcPts val="396"/>
              </a:spcBef>
              <a:spcAft>
                <a:spcPts val="0"/>
              </a:spcAft>
              <a:buClr>
                <a:schemeClr val="dk1"/>
              </a:buClr>
              <a:buSzPts val="1980"/>
              <a:buChar char="•"/>
              <a:defRPr sz="1980"/>
            </a:lvl8pPr>
            <a:lvl9pPr indent="-354330" lvl="8" marL="4114800" algn="l">
              <a:spcBef>
                <a:spcPts val="396"/>
              </a:spcBef>
              <a:spcAft>
                <a:spcPts val="0"/>
              </a:spcAft>
              <a:buClr>
                <a:schemeClr val="dk1"/>
              </a:buClr>
              <a:buSzPts val="1980"/>
              <a:buChar char="•"/>
              <a:defRPr sz="1980"/>
            </a:lvl9pPr>
          </a:lstStyle>
          <a:p/>
        </p:txBody>
      </p:sp>
      <p:sp>
        <p:nvSpPr>
          <p:cNvPr id="37" name="Google Shape;37;p21"/>
          <p:cNvSpPr txBox="1"/>
          <p:nvPr>
            <p:ph idx="2" type="body"/>
          </p:nvPr>
        </p:nvSpPr>
        <p:spPr>
          <a:xfrm>
            <a:off x="5113020" y="1813560"/>
            <a:ext cx="4442460" cy="5129425"/>
          </a:xfrm>
          <a:prstGeom prst="rect">
            <a:avLst/>
          </a:prstGeom>
          <a:noFill/>
          <a:ln>
            <a:noFill/>
          </a:ln>
        </p:spPr>
        <p:txBody>
          <a:bodyPr anchorCtr="0" anchor="t" bIns="45700" lIns="91425" spcFirstLastPara="1" rIns="91425" wrap="square" tIns="45700">
            <a:normAutofit/>
          </a:bodyPr>
          <a:lstStyle>
            <a:lvl1pPr indent="-424180" lvl="0" marL="457200" algn="l">
              <a:spcBef>
                <a:spcPts val="616"/>
              </a:spcBef>
              <a:spcAft>
                <a:spcPts val="0"/>
              </a:spcAft>
              <a:buClr>
                <a:schemeClr val="dk1"/>
              </a:buClr>
              <a:buSzPts val="3080"/>
              <a:buChar char="•"/>
              <a:defRPr sz="3080"/>
            </a:lvl1pPr>
            <a:lvl2pPr indent="-396240" lvl="1" marL="914400" algn="l">
              <a:spcBef>
                <a:spcPts val="528"/>
              </a:spcBef>
              <a:spcAft>
                <a:spcPts val="0"/>
              </a:spcAft>
              <a:buClr>
                <a:schemeClr val="dk1"/>
              </a:buClr>
              <a:buSzPts val="2640"/>
              <a:buChar char="–"/>
              <a:defRPr sz="2640"/>
            </a:lvl2pPr>
            <a:lvl3pPr indent="-368300" lvl="2" marL="1371600" algn="l">
              <a:spcBef>
                <a:spcPts val="440"/>
              </a:spcBef>
              <a:spcAft>
                <a:spcPts val="0"/>
              </a:spcAft>
              <a:buClr>
                <a:schemeClr val="dk1"/>
              </a:buClr>
              <a:buSzPts val="2200"/>
              <a:buChar char="•"/>
              <a:defRPr sz="2200"/>
            </a:lvl3pPr>
            <a:lvl4pPr indent="-354330" lvl="3" marL="1828800" algn="l">
              <a:spcBef>
                <a:spcPts val="396"/>
              </a:spcBef>
              <a:spcAft>
                <a:spcPts val="0"/>
              </a:spcAft>
              <a:buClr>
                <a:schemeClr val="dk1"/>
              </a:buClr>
              <a:buSzPts val="1980"/>
              <a:buChar char="–"/>
              <a:defRPr sz="1980"/>
            </a:lvl4pPr>
            <a:lvl5pPr indent="-354330" lvl="4" marL="2286000" algn="l">
              <a:spcBef>
                <a:spcPts val="396"/>
              </a:spcBef>
              <a:spcAft>
                <a:spcPts val="0"/>
              </a:spcAft>
              <a:buClr>
                <a:schemeClr val="dk1"/>
              </a:buClr>
              <a:buSzPts val="1980"/>
              <a:buChar char="»"/>
              <a:defRPr sz="1980"/>
            </a:lvl5pPr>
            <a:lvl6pPr indent="-354330" lvl="5" marL="2743200" algn="l">
              <a:spcBef>
                <a:spcPts val="396"/>
              </a:spcBef>
              <a:spcAft>
                <a:spcPts val="0"/>
              </a:spcAft>
              <a:buClr>
                <a:schemeClr val="dk1"/>
              </a:buClr>
              <a:buSzPts val="1980"/>
              <a:buChar char="•"/>
              <a:defRPr sz="1980"/>
            </a:lvl6pPr>
            <a:lvl7pPr indent="-354330" lvl="6" marL="3200400" algn="l">
              <a:spcBef>
                <a:spcPts val="396"/>
              </a:spcBef>
              <a:spcAft>
                <a:spcPts val="0"/>
              </a:spcAft>
              <a:buClr>
                <a:schemeClr val="dk1"/>
              </a:buClr>
              <a:buSzPts val="1980"/>
              <a:buChar char="•"/>
              <a:defRPr sz="1980"/>
            </a:lvl7pPr>
            <a:lvl8pPr indent="-354330" lvl="7" marL="3657600" algn="l">
              <a:spcBef>
                <a:spcPts val="396"/>
              </a:spcBef>
              <a:spcAft>
                <a:spcPts val="0"/>
              </a:spcAft>
              <a:buClr>
                <a:schemeClr val="dk1"/>
              </a:buClr>
              <a:buSzPts val="1980"/>
              <a:buChar char="•"/>
              <a:defRPr sz="1980"/>
            </a:lvl8pPr>
            <a:lvl9pPr indent="-354330" lvl="8" marL="4114800" algn="l">
              <a:spcBef>
                <a:spcPts val="396"/>
              </a:spcBef>
              <a:spcAft>
                <a:spcPts val="0"/>
              </a:spcAft>
              <a:buClr>
                <a:schemeClr val="dk1"/>
              </a:buClr>
              <a:buSzPts val="1980"/>
              <a:buChar char="•"/>
              <a:defRPr sz="1980"/>
            </a:lvl9pPr>
          </a:lstStyle>
          <a:p/>
        </p:txBody>
      </p:sp>
      <p:sp>
        <p:nvSpPr>
          <p:cNvPr id="38" name="Google Shape;38;p21"/>
          <p:cNvSpPr txBox="1"/>
          <p:nvPr>
            <p:ph idx="11" type="ftr"/>
          </p:nvPr>
        </p:nvSpPr>
        <p:spPr>
          <a:xfrm>
            <a:off x="502920" y="7203864"/>
            <a:ext cx="6537960" cy="41380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1"/>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lvl1pPr indent="0" lvl="0" algn="r">
              <a:spcBef>
                <a:spcPts val="0"/>
              </a:spcBef>
              <a:buNone/>
              <a:defRPr/>
            </a:lvl1pPr>
            <a:lvl2pPr indent="0" lvl="1" algn="r">
              <a:spcBef>
                <a:spcPts val="0"/>
              </a:spcBef>
              <a:buNone/>
              <a:defRPr/>
            </a:lvl2pPr>
            <a:lvl3pPr indent="0" lvl="2" algn="r">
              <a:spcBef>
                <a:spcPts val="0"/>
              </a:spcBef>
              <a:buNone/>
              <a:defRPr/>
            </a:lvl3pPr>
            <a:lvl4pPr indent="0" lvl="3" algn="r">
              <a:spcBef>
                <a:spcPts val="0"/>
              </a:spcBef>
              <a:buNone/>
              <a:defRPr/>
            </a:lvl4pPr>
            <a:lvl5pPr indent="0" lvl="4" algn="r">
              <a:spcBef>
                <a:spcPts val="0"/>
              </a:spcBef>
              <a:buNone/>
              <a:defRPr/>
            </a:lvl5pPr>
            <a:lvl6pPr indent="0" lvl="5" algn="r">
              <a:spcBef>
                <a:spcPts val="0"/>
              </a:spcBef>
              <a:buNone/>
              <a:defRPr/>
            </a:lvl6pPr>
            <a:lvl7pPr indent="0" lvl="6" algn="r">
              <a:spcBef>
                <a:spcPts val="0"/>
              </a:spcBef>
              <a:buNone/>
              <a:defRPr/>
            </a:lvl7pPr>
            <a:lvl8pPr indent="0" lvl="7" algn="r">
              <a:spcBef>
                <a:spcPts val="0"/>
              </a:spcBef>
              <a:buNone/>
              <a:defRPr/>
            </a:lvl8pPr>
            <a:lvl9pPr indent="0" lvl="8"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2"/>
          <p:cNvSpPr txBox="1"/>
          <p:nvPr>
            <p:ph type="title"/>
          </p:nvPr>
        </p:nvSpPr>
        <p:spPr>
          <a:xfrm>
            <a:off x="1676400" y="311256"/>
            <a:ext cx="6789420" cy="1295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3960"/>
              <a:buFont typeface="Times New Roman"/>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2"/>
          <p:cNvSpPr txBox="1"/>
          <p:nvPr>
            <p:ph idx="1" type="body"/>
          </p:nvPr>
        </p:nvSpPr>
        <p:spPr>
          <a:xfrm>
            <a:off x="502920" y="1739795"/>
            <a:ext cx="4444207" cy="725064"/>
          </a:xfrm>
          <a:prstGeom prst="rect">
            <a:avLst/>
          </a:prstGeom>
          <a:noFill/>
          <a:ln>
            <a:noFill/>
          </a:ln>
        </p:spPr>
        <p:txBody>
          <a:bodyPr anchorCtr="0" anchor="b" bIns="45700" lIns="91425" spcFirstLastPara="1" rIns="91425" wrap="square" tIns="45700">
            <a:normAutofit/>
          </a:bodyPr>
          <a:lstStyle>
            <a:lvl1pPr indent="-228600" lvl="0" marL="457200" algn="l">
              <a:spcBef>
                <a:spcPts val="528"/>
              </a:spcBef>
              <a:spcAft>
                <a:spcPts val="0"/>
              </a:spcAft>
              <a:buClr>
                <a:schemeClr val="dk1"/>
              </a:buClr>
              <a:buSzPts val="2640"/>
              <a:buNone/>
              <a:defRPr b="1" sz="2640"/>
            </a:lvl1pPr>
            <a:lvl2pPr indent="-228600" lvl="1" marL="914400" algn="l">
              <a:spcBef>
                <a:spcPts val="440"/>
              </a:spcBef>
              <a:spcAft>
                <a:spcPts val="0"/>
              </a:spcAft>
              <a:buClr>
                <a:schemeClr val="dk1"/>
              </a:buClr>
              <a:buSzPts val="2200"/>
              <a:buNone/>
              <a:defRPr b="1" sz="2200"/>
            </a:lvl2pPr>
            <a:lvl3pPr indent="-228600" lvl="2" marL="1371600" algn="l">
              <a:spcBef>
                <a:spcPts val="396"/>
              </a:spcBef>
              <a:spcAft>
                <a:spcPts val="0"/>
              </a:spcAft>
              <a:buClr>
                <a:schemeClr val="dk1"/>
              </a:buClr>
              <a:buSzPts val="1980"/>
              <a:buNone/>
              <a:defRPr b="1" sz="1980"/>
            </a:lvl3pPr>
            <a:lvl4pPr indent="-228600" lvl="3" marL="1828800" algn="l">
              <a:spcBef>
                <a:spcPts val="352"/>
              </a:spcBef>
              <a:spcAft>
                <a:spcPts val="0"/>
              </a:spcAft>
              <a:buClr>
                <a:schemeClr val="dk1"/>
              </a:buClr>
              <a:buSzPts val="1760"/>
              <a:buNone/>
              <a:defRPr b="1" sz="1760"/>
            </a:lvl4pPr>
            <a:lvl5pPr indent="-228600" lvl="4" marL="2286000" algn="l">
              <a:spcBef>
                <a:spcPts val="352"/>
              </a:spcBef>
              <a:spcAft>
                <a:spcPts val="0"/>
              </a:spcAft>
              <a:buClr>
                <a:schemeClr val="dk1"/>
              </a:buClr>
              <a:buSzPts val="1760"/>
              <a:buNone/>
              <a:defRPr b="1" sz="1760"/>
            </a:lvl5pPr>
            <a:lvl6pPr indent="-228600" lvl="5" marL="2743200" algn="l">
              <a:spcBef>
                <a:spcPts val="352"/>
              </a:spcBef>
              <a:spcAft>
                <a:spcPts val="0"/>
              </a:spcAft>
              <a:buClr>
                <a:schemeClr val="dk1"/>
              </a:buClr>
              <a:buSzPts val="1760"/>
              <a:buNone/>
              <a:defRPr b="1" sz="1760"/>
            </a:lvl6pPr>
            <a:lvl7pPr indent="-228600" lvl="6" marL="3200400" algn="l">
              <a:spcBef>
                <a:spcPts val="352"/>
              </a:spcBef>
              <a:spcAft>
                <a:spcPts val="0"/>
              </a:spcAft>
              <a:buClr>
                <a:schemeClr val="dk1"/>
              </a:buClr>
              <a:buSzPts val="1760"/>
              <a:buNone/>
              <a:defRPr b="1" sz="1760"/>
            </a:lvl7pPr>
            <a:lvl8pPr indent="-228600" lvl="7" marL="3657600" algn="l">
              <a:spcBef>
                <a:spcPts val="352"/>
              </a:spcBef>
              <a:spcAft>
                <a:spcPts val="0"/>
              </a:spcAft>
              <a:buClr>
                <a:schemeClr val="dk1"/>
              </a:buClr>
              <a:buSzPts val="1760"/>
              <a:buNone/>
              <a:defRPr b="1" sz="1760"/>
            </a:lvl8pPr>
            <a:lvl9pPr indent="-228600" lvl="8" marL="4114800" algn="l">
              <a:spcBef>
                <a:spcPts val="352"/>
              </a:spcBef>
              <a:spcAft>
                <a:spcPts val="0"/>
              </a:spcAft>
              <a:buClr>
                <a:schemeClr val="dk1"/>
              </a:buClr>
              <a:buSzPts val="1760"/>
              <a:buNone/>
              <a:defRPr b="1" sz="1760"/>
            </a:lvl9pPr>
          </a:lstStyle>
          <a:p/>
        </p:txBody>
      </p:sp>
      <p:sp>
        <p:nvSpPr>
          <p:cNvPr id="43" name="Google Shape;43;p22"/>
          <p:cNvSpPr txBox="1"/>
          <p:nvPr>
            <p:ph idx="2" type="body"/>
          </p:nvPr>
        </p:nvSpPr>
        <p:spPr>
          <a:xfrm>
            <a:off x="502920" y="2464859"/>
            <a:ext cx="4444207" cy="4478126"/>
          </a:xfrm>
          <a:prstGeom prst="rect">
            <a:avLst/>
          </a:prstGeom>
          <a:noFill/>
          <a:ln>
            <a:noFill/>
          </a:ln>
        </p:spPr>
        <p:txBody>
          <a:bodyPr anchorCtr="0" anchor="t" bIns="45700" lIns="91425" spcFirstLastPara="1" rIns="91425" wrap="square" tIns="45700">
            <a:normAutofit/>
          </a:bodyPr>
          <a:lstStyle>
            <a:lvl1pPr indent="-396240" lvl="0" marL="457200" algn="l">
              <a:spcBef>
                <a:spcPts val="528"/>
              </a:spcBef>
              <a:spcAft>
                <a:spcPts val="0"/>
              </a:spcAft>
              <a:buClr>
                <a:schemeClr val="dk1"/>
              </a:buClr>
              <a:buSzPts val="2640"/>
              <a:buChar char="•"/>
              <a:defRPr sz="2640"/>
            </a:lvl1pPr>
            <a:lvl2pPr indent="-368300" lvl="1" marL="914400" algn="l">
              <a:spcBef>
                <a:spcPts val="440"/>
              </a:spcBef>
              <a:spcAft>
                <a:spcPts val="0"/>
              </a:spcAft>
              <a:buClr>
                <a:schemeClr val="dk1"/>
              </a:buClr>
              <a:buSzPts val="2200"/>
              <a:buChar char="–"/>
              <a:defRPr sz="2200"/>
            </a:lvl2pPr>
            <a:lvl3pPr indent="-354330" lvl="2" marL="1371600" algn="l">
              <a:spcBef>
                <a:spcPts val="396"/>
              </a:spcBef>
              <a:spcAft>
                <a:spcPts val="0"/>
              </a:spcAft>
              <a:buClr>
                <a:schemeClr val="dk1"/>
              </a:buClr>
              <a:buSzPts val="1980"/>
              <a:buChar char="•"/>
              <a:defRPr sz="1980"/>
            </a:lvl3pPr>
            <a:lvl4pPr indent="-340360" lvl="3" marL="1828800" algn="l">
              <a:spcBef>
                <a:spcPts val="352"/>
              </a:spcBef>
              <a:spcAft>
                <a:spcPts val="0"/>
              </a:spcAft>
              <a:buClr>
                <a:schemeClr val="dk1"/>
              </a:buClr>
              <a:buSzPts val="1760"/>
              <a:buChar char="–"/>
              <a:defRPr sz="1760"/>
            </a:lvl4pPr>
            <a:lvl5pPr indent="-340360" lvl="4" marL="2286000" algn="l">
              <a:spcBef>
                <a:spcPts val="352"/>
              </a:spcBef>
              <a:spcAft>
                <a:spcPts val="0"/>
              </a:spcAft>
              <a:buClr>
                <a:schemeClr val="dk1"/>
              </a:buClr>
              <a:buSzPts val="1760"/>
              <a:buChar char="»"/>
              <a:defRPr sz="1760"/>
            </a:lvl5pPr>
            <a:lvl6pPr indent="-340360" lvl="5" marL="2743200" algn="l">
              <a:spcBef>
                <a:spcPts val="352"/>
              </a:spcBef>
              <a:spcAft>
                <a:spcPts val="0"/>
              </a:spcAft>
              <a:buClr>
                <a:schemeClr val="dk1"/>
              </a:buClr>
              <a:buSzPts val="1760"/>
              <a:buChar char="•"/>
              <a:defRPr sz="1760"/>
            </a:lvl6pPr>
            <a:lvl7pPr indent="-340360" lvl="6" marL="3200400" algn="l">
              <a:spcBef>
                <a:spcPts val="352"/>
              </a:spcBef>
              <a:spcAft>
                <a:spcPts val="0"/>
              </a:spcAft>
              <a:buClr>
                <a:schemeClr val="dk1"/>
              </a:buClr>
              <a:buSzPts val="1760"/>
              <a:buChar char="•"/>
              <a:defRPr sz="1760"/>
            </a:lvl7pPr>
            <a:lvl8pPr indent="-340360" lvl="7" marL="3657600" algn="l">
              <a:spcBef>
                <a:spcPts val="352"/>
              </a:spcBef>
              <a:spcAft>
                <a:spcPts val="0"/>
              </a:spcAft>
              <a:buClr>
                <a:schemeClr val="dk1"/>
              </a:buClr>
              <a:buSzPts val="1760"/>
              <a:buChar char="•"/>
              <a:defRPr sz="1760"/>
            </a:lvl8pPr>
            <a:lvl9pPr indent="-340360" lvl="8" marL="4114800" algn="l">
              <a:spcBef>
                <a:spcPts val="352"/>
              </a:spcBef>
              <a:spcAft>
                <a:spcPts val="0"/>
              </a:spcAft>
              <a:buClr>
                <a:schemeClr val="dk1"/>
              </a:buClr>
              <a:buSzPts val="1760"/>
              <a:buChar char="•"/>
              <a:defRPr sz="1760"/>
            </a:lvl9pPr>
          </a:lstStyle>
          <a:p/>
        </p:txBody>
      </p:sp>
      <p:sp>
        <p:nvSpPr>
          <p:cNvPr id="44" name="Google Shape;44;p22"/>
          <p:cNvSpPr txBox="1"/>
          <p:nvPr>
            <p:ph idx="3" type="body"/>
          </p:nvPr>
        </p:nvSpPr>
        <p:spPr>
          <a:xfrm>
            <a:off x="5109528" y="1739795"/>
            <a:ext cx="4445953" cy="725064"/>
          </a:xfrm>
          <a:prstGeom prst="rect">
            <a:avLst/>
          </a:prstGeom>
          <a:noFill/>
          <a:ln>
            <a:noFill/>
          </a:ln>
        </p:spPr>
        <p:txBody>
          <a:bodyPr anchorCtr="0" anchor="b" bIns="45700" lIns="91425" spcFirstLastPara="1" rIns="91425" wrap="square" tIns="45700">
            <a:normAutofit/>
          </a:bodyPr>
          <a:lstStyle>
            <a:lvl1pPr indent="-228600" lvl="0" marL="457200" algn="l">
              <a:spcBef>
                <a:spcPts val="528"/>
              </a:spcBef>
              <a:spcAft>
                <a:spcPts val="0"/>
              </a:spcAft>
              <a:buClr>
                <a:schemeClr val="dk1"/>
              </a:buClr>
              <a:buSzPts val="2640"/>
              <a:buNone/>
              <a:defRPr b="1" sz="2640"/>
            </a:lvl1pPr>
            <a:lvl2pPr indent="-228600" lvl="1" marL="914400" algn="l">
              <a:spcBef>
                <a:spcPts val="440"/>
              </a:spcBef>
              <a:spcAft>
                <a:spcPts val="0"/>
              </a:spcAft>
              <a:buClr>
                <a:schemeClr val="dk1"/>
              </a:buClr>
              <a:buSzPts val="2200"/>
              <a:buNone/>
              <a:defRPr b="1" sz="2200"/>
            </a:lvl2pPr>
            <a:lvl3pPr indent="-228600" lvl="2" marL="1371600" algn="l">
              <a:spcBef>
                <a:spcPts val="396"/>
              </a:spcBef>
              <a:spcAft>
                <a:spcPts val="0"/>
              </a:spcAft>
              <a:buClr>
                <a:schemeClr val="dk1"/>
              </a:buClr>
              <a:buSzPts val="1980"/>
              <a:buNone/>
              <a:defRPr b="1" sz="1980"/>
            </a:lvl3pPr>
            <a:lvl4pPr indent="-228600" lvl="3" marL="1828800" algn="l">
              <a:spcBef>
                <a:spcPts val="352"/>
              </a:spcBef>
              <a:spcAft>
                <a:spcPts val="0"/>
              </a:spcAft>
              <a:buClr>
                <a:schemeClr val="dk1"/>
              </a:buClr>
              <a:buSzPts val="1760"/>
              <a:buNone/>
              <a:defRPr b="1" sz="1760"/>
            </a:lvl4pPr>
            <a:lvl5pPr indent="-228600" lvl="4" marL="2286000" algn="l">
              <a:spcBef>
                <a:spcPts val="352"/>
              </a:spcBef>
              <a:spcAft>
                <a:spcPts val="0"/>
              </a:spcAft>
              <a:buClr>
                <a:schemeClr val="dk1"/>
              </a:buClr>
              <a:buSzPts val="1760"/>
              <a:buNone/>
              <a:defRPr b="1" sz="1760"/>
            </a:lvl5pPr>
            <a:lvl6pPr indent="-228600" lvl="5" marL="2743200" algn="l">
              <a:spcBef>
                <a:spcPts val="352"/>
              </a:spcBef>
              <a:spcAft>
                <a:spcPts val="0"/>
              </a:spcAft>
              <a:buClr>
                <a:schemeClr val="dk1"/>
              </a:buClr>
              <a:buSzPts val="1760"/>
              <a:buNone/>
              <a:defRPr b="1" sz="1760"/>
            </a:lvl6pPr>
            <a:lvl7pPr indent="-228600" lvl="6" marL="3200400" algn="l">
              <a:spcBef>
                <a:spcPts val="352"/>
              </a:spcBef>
              <a:spcAft>
                <a:spcPts val="0"/>
              </a:spcAft>
              <a:buClr>
                <a:schemeClr val="dk1"/>
              </a:buClr>
              <a:buSzPts val="1760"/>
              <a:buNone/>
              <a:defRPr b="1" sz="1760"/>
            </a:lvl7pPr>
            <a:lvl8pPr indent="-228600" lvl="7" marL="3657600" algn="l">
              <a:spcBef>
                <a:spcPts val="352"/>
              </a:spcBef>
              <a:spcAft>
                <a:spcPts val="0"/>
              </a:spcAft>
              <a:buClr>
                <a:schemeClr val="dk1"/>
              </a:buClr>
              <a:buSzPts val="1760"/>
              <a:buNone/>
              <a:defRPr b="1" sz="1760"/>
            </a:lvl8pPr>
            <a:lvl9pPr indent="-228600" lvl="8" marL="4114800" algn="l">
              <a:spcBef>
                <a:spcPts val="352"/>
              </a:spcBef>
              <a:spcAft>
                <a:spcPts val="0"/>
              </a:spcAft>
              <a:buClr>
                <a:schemeClr val="dk1"/>
              </a:buClr>
              <a:buSzPts val="1760"/>
              <a:buNone/>
              <a:defRPr b="1" sz="1760"/>
            </a:lvl9pPr>
          </a:lstStyle>
          <a:p/>
        </p:txBody>
      </p:sp>
      <p:sp>
        <p:nvSpPr>
          <p:cNvPr id="45" name="Google Shape;45;p22"/>
          <p:cNvSpPr txBox="1"/>
          <p:nvPr>
            <p:ph idx="4" type="body"/>
          </p:nvPr>
        </p:nvSpPr>
        <p:spPr>
          <a:xfrm>
            <a:off x="5109528" y="2464859"/>
            <a:ext cx="4445953" cy="4478126"/>
          </a:xfrm>
          <a:prstGeom prst="rect">
            <a:avLst/>
          </a:prstGeom>
          <a:noFill/>
          <a:ln>
            <a:noFill/>
          </a:ln>
        </p:spPr>
        <p:txBody>
          <a:bodyPr anchorCtr="0" anchor="t" bIns="45700" lIns="91425" spcFirstLastPara="1" rIns="91425" wrap="square" tIns="45700">
            <a:normAutofit/>
          </a:bodyPr>
          <a:lstStyle>
            <a:lvl1pPr indent="-396240" lvl="0" marL="457200" algn="l">
              <a:spcBef>
                <a:spcPts val="528"/>
              </a:spcBef>
              <a:spcAft>
                <a:spcPts val="0"/>
              </a:spcAft>
              <a:buClr>
                <a:schemeClr val="dk1"/>
              </a:buClr>
              <a:buSzPts val="2640"/>
              <a:buChar char="•"/>
              <a:defRPr sz="2640"/>
            </a:lvl1pPr>
            <a:lvl2pPr indent="-368300" lvl="1" marL="914400" algn="l">
              <a:spcBef>
                <a:spcPts val="440"/>
              </a:spcBef>
              <a:spcAft>
                <a:spcPts val="0"/>
              </a:spcAft>
              <a:buClr>
                <a:schemeClr val="dk1"/>
              </a:buClr>
              <a:buSzPts val="2200"/>
              <a:buChar char="–"/>
              <a:defRPr sz="2200"/>
            </a:lvl2pPr>
            <a:lvl3pPr indent="-354330" lvl="2" marL="1371600" algn="l">
              <a:spcBef>
                <a:spcPts val="396"/>
              </a:spcBef>
              <a:spcAft>
                <a:spcPts val="0"/>
              </a:spcAft>
              <a:buClr>
                <a:schemeClr val="dk1"/>
              </a:buClr>
              <a:buSzPts val="1980"/>
              <a:buChar char="•"/>
              <a:defRPr sz="1980"/>
            </a:lvl3pPr>
            <a:lvl4pPr indent="-340360" lvl="3" marL="1828800" algn="l">
              <a:spcBef>
                <a:spcPts val="352"/>
              </a:spcBef>
              <a:spcAft>
                <a:spcPts val="0"/>
              </a:spcAft>
              <a:buClr>
                <a:schemeClr val="dk1"/>
              </a:buClr>
              <a:buSzPts val="1760"/>
              <a:buChar char="–"/>
              <a:defRPr sz="1760"/>
            </a:lvl4pPr>
            <a:lvl5pPr indent="-340360" lvl="4" marL="2286000" algn="l">
              <a:spcBef>
                <a:spcPts val="352"/>
              </a:spcBef>
              <a:spcAft>
                <a:spcPts val="0"/>
              </a:spcAft>
              <a:buClr>
                <a:schemeClr val="dk1"/>
              </a:buClr>
              <a:buSzPts val="1760"/>
              <a:buChar char="»"/>
              <a:defRPr sz="1760"/>
            </a:lvl5pPr>
            <a:lvl6pPr indent="-340360" lvl="5" marL="2743200" algn="l">
              <a:spcBef>
                <a:spcPts val="352"/>
              </a:spcBef>
              <a:spcAft>
                <a:spcPts val="0"/>
              </a:spcAft>
              <a:buClr>
                <a:schemeClr val="dk1"/>
              </a:buClr>
              <a:buSzPts val="1760"/>
              <a:buChar char="•"/>
              <a:defRPr sz="1760"/>
            </a:lvl6pPr>
            <a:lvl7pPr indent="-340360" lvl="6" marL="3200400" algn="l">
              <a:spcBef>
                <a:spcPts val="352"/>
              </a:spcBef>
              <a:spcAft>
                <a:spcPts val="0"/>
              </a:spcAft>
              <a:buClr>
                <a:schemeClr val="dk1"/>
              </a:buClr>
              <a:buSzPts val="1760"/>
              <a:buChar char="•"/>
              <a:defRPr sz="1760"/>
            </a:lvl7pPr>
            <a:lvl8pPr indent="-340360" lvl="7" marL="3657600" algn="l">
              <a:spcBef>
                <a:spcPts val="352"/>
              </a:spcBef>
              <a:spcAft>
                <a:spcPts val="0"/>
              </a:spcAft>
              <a:buClr>
                <a:schemeClr val="dk1"/>
              </a:buClr>
              <a:buSzPts val="1760"/>
              <a:buChar char="•"/>
              <a:defRPr sz="1760"/>
            </a:lvl8pPr>
            <a:lvl9pPr indent="-340360" lvl="8" marL="4114800" algn="l">
              <a:spcBef>
                <a:spcPts val="352"/>
              </a:spcBef>
              <a:spcAft>
                <a:spcPts val="0"/>
              </a:spcAft>
              <a:buClr>
                <a:schemeClr val="dk1"/>
              </a:buClr>
              <a:buSzPts val="1760"/>
              <a:buChar char="•"/>
              <a:defRPr sz="1760"/>
            </a:lvl9pPr>
          </a:lstStyle>
          <a:p/>
        </p:txBody>
      </p:sp>
      <p:sp>
        <p:nvSpPr>
          <p:cNvPr id="46" name="Google Shape;46;p22"/>
          <p:cNvSpPr txBox="1"/>
          <p:nvPr>
            <p:ph idx="11" type="ftr"/>
          </p:nvPr>
        </p:nvSpPr>
        <p:spPr>
          <a:xfrm>
            <a:off x="502920" y="7178335"/>
            <a:ext cx="6537960" cy="41380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22"/>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lvl1pPr indent="0" lvl="0" algn="r">
              <a:spcBef>
                <a:spcPts val="0"/>
              </a:spcBef>
              <a:buNone/>
              <a:defRPr/>
            </a:lvl1pPr>
            <a:lvl2pPr indent="0" lvl="1" algn="r">
              <a:spcBef>
                <a:spcPts val="0"/>
              </a:spcBef>
              <a:buNone/>
              <a:defRPr/>
            </a:lvl2pPr>
            <a:lvl3pPr indent="0" lvl="2" algn="r">
              <a:spcBef>
                <a:spcPts val="0"/>
              </a:spcBef>
              <a:buNone/>
              <a:defRPr/>
            </a:lvl3pPr>
            <a:lvl4pPr indent="0" lvl="3" algn="r">
              <a:spcBef>
                <a:spcPts val="0"/>
              </a:spcBef>
              <a:buNone/>
              <a:defRPr/>
            </a:lvl4pPr>
            <a:lvl5pPr indent="0" lvl="4" algn="r">
              <a:spcBef>
                <a:spcPts val="0"/>
              </a:spcBef>
              <a:buNone/>
              <a:defRPr/>
            </a:lvl5pPr>
            <a:lvl6pPr indent="0" lvl="5" algn="r">
              <a:spcBef>
                <a:spcPts val="0"/>
              </a:spcBef>
              <a:buNone/>
              <a:defRPr/>
            </a:lvl6pPr>
            <a:lvl7pPr indent="0" lvl="6" algn="r">
              <a:spcBef>
                <a:spcPts val="0"/>
              </a:spcBef>
              <a:buNone/>
              <a:defRPr/>
            </a:lvl7pPr>
            <a:lvl8pPr indent="0" lvl="7" algn="r">
              <a:spcBef>
                <a:spcPts val="0"/>
              </a:spcBef>
              <a:buNone/>
              <a:defRPr/>
            </a:lvl8pPr>
            <a:lvl9pPr indent="0" lvl="8"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23"/>
          <p:cNvSpPr txBox="1"/>
          <p:nvPr>
            <p:ph type="title"/>
          </p:nvPr>
        </p:nvSpPr>
        <p:spPr>
          <a:xfrm>
            <a:off x="1676400" y="311256"/>
            <a:ext cx="6789420" cy="1295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23"/>
          <p:cNvSpPr txBox="1"/>
          <p:nvPr>
            <p:ph idx="11" type="ftr"/>
          </p:nvPr>
        </p:nvSpPr>
        <p:spPr>
          <a:xfrm>
            <a:off x="502920" y="7192339"/>
            <a:ext cx="6537960" cy="41380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3"/>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lvl1pPr indent="0" lvl="0" algn="r">
              <a:spcBef>
                <a:spcPts val="0"/>
              </a:spcBef>
              <a:buNone/>
              <a:defRPr/>
            </a:lvl1pPr>
            <a:lvl2pPr indent="0" lvl="1" algn="r">
              <a:spcBef>
                <a:spcPts val="0"/>
              </a:spcBef>
              <a:buNone/>
              <a:defRPr/>
            </a:lvl2pPr>
            <a:lvl3pPr indent="0" lvl="2" algn="r">
              <a:spcBef>
                <a:spcPts val="0"/>
              </a:spcBef>
              <a:buNone/>
              <a:defRPr/>
            </a:lvl3pPr>
            <a:lvl4pPr indent="0" lvl="3" algn="r">
              <a:spcBef>
                <a:spcPts val="0"/>
              </a:spcBef>
              <a:buNone/>
              <a:defRPr/>
            </a:lvl4pPr>
            <a:lvl5pPr indent="0" lvl="4" algn="r">
              <a:spcBef>
                <a:spcPts val="0"/>
              </a:spcBef>
              <a:buNone/>
              <a:defRPr/>
            </a:lvl5pPr>
            <a:lvl6pPr indent="0" lvl="5" algn="r">
              <a:spcBef>
                <a:spcPts val="0"/>
              </a:spcBef>
              <a:buNone/>
              <a:defRPr/>
            </a:lvl6pPr>
            <a:lvl7pPr indent="0" lvl="6" algn="r">
              <a:spcBef>
                <a:spcPts val="0"/>
              </a:spcBef>
              <a:buNone/>
              <a:defRPr/>
            </a:lvl7pPr>
            <a:lvl8pPr indent="0" lvl="7" algn="r">
              <a:spcBef>
                <a:spcPts val="0"/>
              </a:spcBef>
              <a:buNone/>
              <a:defRPr/>
            </a:lvl8pPr>
            <a:lvl9pPr indent="0" lvl="8"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24"/>
          <p:cNvSpPr txBox="1"/>
          <p:nvPr>
            <p:ph idx="11" type="ftr"/>
          </p:nvPr>
        </p:nvSpPr>
        <p:spPr>
          <a:xfrm>
            <a:off x="502920" y="7178335"/>
            <a:ext cx="6537960" cy="41380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24"/>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lvl1pPr indent="0" lvl="0" algn="r">
              <a:spcBef>
                <a:spcPts val="0"/>
              </a:spcBef>
              <a:buNone/>
              <a:defRPr/>
            </a:lvl1pPr>
            <a:lvl2pPr indent="0" lvl="1" algn="r">
              <a:spcBef>
                <a:spcPts val="0"/>
              </a:spcBef>
              <a:buNone/>
              <a:defRPr/>
            </a:lvl2pPr>
            <a:lvl3pPr indent="0" lvl="2" algn="r">
              <a:spcBef>
                <a:spcPts val="0"/>
              </a:spcBef>
              <a:buNone/>
              <a:defRPr/>
            </a:lvl3pPr>
            <a:lvl4pPr indent="0" lvl="3" algn="r">
              <a:spcBef>
                <a:spcPts val="0"/>
              </a:spcBef>
              <a:buNone/>
              <a:defRPr/>
            </a:lvl4pPr>
            <a:lvl5pPr indent="0" lvl="4" algn="r">
              <a:spcBef>
                <a:spcPts val="0"/>
              </a:spcBef>
              <a:buNone/>
              <a:defRPr/>
            </a:lvl5pPr>
            <a:lvl6pPr indent="0" lvl="5" algn="r">
              <a:spcBef>
                <a:spcPts val="0"/>
              </a:spcBef>
              <a:buNone/>
              <a:defRPr/>
            </a:lvl6pPr>
            <a:lvl7pPr indent="0" lvl="6" algn="r">
              <a:spcBef>
                <a:spcPts val="0"/>
              </a:spcBef>
              <a:buNone/>
              <a:defRPr/>
            </a:lvl7pPr>
            <a:lvl8pPr indent="0" lvl="7" algn="r">
              <a:spcBef>
                <a:spcPts val="0"/>
              </a:spcBef>
              <a:buNone/>
              <a:defRPr/>
            </a:lvl8pPr>
            <a:lvl9pPr indent="0" lvl="8"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5" name="Shape 55"/>
        <p:cNvGrpSpPr/>
        <p:nvPr/>
      </p:nvGrpSpPr>
      <p:grpSpPr>
        <a:xfrm>
          <a:off x="0" y="0"/>
          <a:ext cx="0" cy="0"/>
          <a:chOff x="0" y="0"/>
          <a:chExt cx="0" cy="0"/>
        </a:xfrm>
      </p:grpSpPr>
      <p:sp>
        <p:nvSpPr>
          <p:cNvPr id="56" name="Google Shape;56;p25"/>
          <p:cNvSpPr txBox="1"/>
          <p:nvPr>
            <p:ph type="title"/>
          </p:nvPr>
        </p:nvSpPr>
        <p:spPr>
          <a:xfrm>
            <a:off x="1971517" y="5440680"/>
            <a:ext cx="6035040" cy="642303"/>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200"/>
              <a:buFont typeface="Times New Roman"/>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25"/>
          <p:cNvSpPr/>
          <p:nvPr>
            <p:ph idx="2" type="pic"/>
          </p:nvPr>
        </p:nvSpPr>
        <p:spPr>
          <a:xfrm>
            <a:off x="1971517" y="694478"/>
            <a:ext cx="6035040" cy="4663440"/>
          </a:xfrm>
          <a:prstGeom prst="rect">
            <a:avLst/>
          </a:prstGeom>
          <a:noFill/>
          <a:ln>
            <a:noFill/>
          </a:ln>
        </p:spPr>
      </p:sp>
      <p:sp>
        <p:nvSpPr>
          <p:cNvPr id="58" name="Google Shape;58;p25"/>
          <p:cNvSpPr txBox="1"/>
          <p:nvPr>
            <p:ph idx="1" type="body"/>
          </p:nvPr>
        </p:nvSpPr>
        <p:spPr>
          <a:xfrm>
            <a:off x="1971517" y="6082983"/>
            <a:ext cx="6035040" cy="912177"/>
          </a:xfrm>
          <a:prstGeom prst="rect">
            <a:avLst/>
          </a:prstGeom>
          <a:noFill/>
          <a:ln>
            <a:noFill/>
          </a:ln>
        </p:spPr>
        <p:txBody>
          <a:bodyPr anchorCtr="0" anchor="t" bIns="45700" lIns="91425" spcFirstLastPara="1" rIns="91425" wrap="square" tIns="45700">
            <a:normAutofit/>
          </a:bodyPr>
          <a:lstStyle>
            <a:lvl1pPr indent="-228600" lvl="0" marL="457200" algn="l">
              <a:spcBef>
                <a:spcPts val="308"/>
              </a:spcBef>
              <a:spcAft>
                <a:spcPts val="0"/>
              </a:spcAft>
              <a:buClr>
                <a:schemeClr val="dk1"/>
              </a:buClr>
              <a:buSzPts val="1540"/>
              <a:buNone/>
              <a:defRPr sz="1540"/>
            </a:lvl1pPr>
            <a:lvl2pPr indent="-228600" lvl="1" marL="914400" algn="l">
              <a:spcBef>
                <a:spcPts val="264"/>
              </a:spcBef>
              <a:spcAft>
                <a:spcPts val="0"/>
              </a:spcAft>
              <a:buClr>
                <a:schemeClr val="dk1"/>
              </a:buClr>
              <a:buSzPts val="1320"/>
              <a:buNone/>
              <a:defRPr sz="1320"/>
            </a:lvl2pPr>
            <a:lvl3pPr indent="-228600" lvl="2" marL="1371600" algn="l">
              <a:spcBef>
                <a:spcPts val="220"/>
              </a:spcBef>
              <a:spcAft>
                <a:spcPts val="0"/>
              </a:spcAft>
              <a:buClr>
                <a:schemeClr val="dk1"/>
              </a:buClr>
              <a:buSzPts val="1100"/>
              <a:buNone/>
              <a:defRPr sz="1100"/>
            </a:lvl3pPr>
            <a:lvl4pPr indent="-228600" lvl="3" marL="1828800" algn="l">
              <a:spcBef>
                <a:spcPts val="198"/>
              </a:spcBef>
              <a:spcAft>
                <a:spcPts val="0"/>
              </a:spcAft>
              <a:buClr>
                <a:schemeClr val="dk1"/>
              </a:buClr>
              <a:buSzPts val="990"/>
              <a:buNone/>
              <a:defRPr sz="990"/>
            </a:lvl4pPr>
            <a:lvl5pPr indent="-228600" lvl="4" marL="2286000" algn="l">
              <a:spcBef>
                <a:spcPts val="198"/>
              </a:spcBef>
              <a:spcAft>
                <a:spcPts val="0"/>
              </a:spcAft>
              <a:buClr>
                <a:schemeClr val="dk1"/>
              </a:buClr>
              <a:buSzPts val="990"/>
              <a:buNone/>
              <a:defRPr sz="990"/>
            </a:lvl5pPr>
            <a:lvl6pPr indent="-228600" lvl="5" marL="2743200" algn="l">
              <a:spcBef>
                <a:spcPts val="198"/>
              </a:spcBef>
              <a:spcAft>
                <a:spcPts val="0"/>
              </a:spcAft>
              <a:buClr>
                <a:schemeClr val="dk1"/>
              </a:buClr>
              <a:buSzPts val="990"/>
              <a:buNone/>
              <a:defRPr sz="990"/>
            </a:lvl6pPr>
            <a:lvl7pPr indent="-228600" lvl="6" marL="3200400" algn="l">
              <a:spcBef>
                <a:spcPts val="198"/>
              </a:spcBef>
              <a:spcAft>
                <a:spcPts val="0"/>
              </a:spcAft>
              <a:buClr>
                <a:schemeClr val="dk1"/>
              </a:buClr>
              <a:buSzPts val="990"/>
              <a:buNone/>
              <a:defRPr sz="990"/>
            </a:lvl7pPr>
            <a:lvl8pPr indent="-228600" lvl="7" marL="3657600" algn="l">
              <a:spcBef>
                <a:spcPts val="198"/>
              </a:spcBef>
              <a:spcAft>
                <a:spcPts val="0"/>
              </a:spcAft>
              <a:buClr>
                <a:schemeClr val="dk1"/>
              </a:buClr>
              <a:buSzPts val="990"/>
              <a:buNone/>
              <a:defRPr sz="990"/>
            </a:lvl8pPr>
            <a:lvl9pPr indent="-228600" lvl="8" marL="4114800" algn="l">
              <a:spcBef>
                <a:spcPts val="198"/>
              </a:spcBef>
              <a:spcAft>
                <a:spcPts val="0"/>
              </a:spcAft>
              <a:buClr>
                <a:schemeClr val="dk1"/>
              </a:buClr>
              <a:buSzPts val="990"/>
              <a:buNone/>
              <a:defRPr sz="990"/>
            </a:lvl9pPr>
          </a:lstStyle>
          <a:p/>
        </p:txBody>
      </p:sp>
      <p:sp>
        <p:nvSpPr>
          <p:cNvPr id="59" name="Google Shape;59;p25"/>
          <p:cNvSpPr txBox="1"/>
          <p:nvPr>
            <p:ph idx="11" type="ftr"/>
          </p:nvPr>
        </p:nvSpPr>
        <p:spPr>
          <a:xfrm>
            <a:off x="502920" y="7178335"/>
            <a:ext cx="6537960" cy="41380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5"/>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lvl1pPr indent="0" lvl="0" algn="r">
              <a:spcBef>
                <a:spcPts val="0"/>
              </a:spcBef>
              <a:buNone/>
              <a:defRPr/>
            </a:lvl1pPr>
            <a:lvl2pPr indent="0" lvl="1" algn="r">
              <a:spcBef>
                <a:spcPts val="0"/>
              </a:spcBef>
              <a:buNone/>
              <a:defRPr/>
            </a:lvl2pPr>
            <a:lvl3pPr indent="0" lvl="2" algn="r">
              <a:spcBef>
                <a:spcPts val="0"/>
              </a:spcBef>
              <a:buNone/>
              <a:defRPr/>
            </a:lvl3pPr>
            <a:lvl4pPr indent="0" lvl="3" algn="r">
              <a:spcBef>
                <a:spcPts val="0"/>
              </a:spcBef>
              <a:buNone/>
              <a:defRPr/>
            </a:lvl4pPr>
            <a:lvl5pPr indent="0" lvl="4" algn="r">
              <a:spcBef>
                <a:spcPts val="0"/>
              </a:spcBef>
              <a:buNone/>
              <a:defRPr/>
            </a:lvl5pPr>
            <a:lvl6pPr indent="0" lvl="5" algn="r">
              <a:spcBef>
                <a:spcPts val="0"/>
              </a:spcBef>
              <a:buNone/>
              <a:defRPr/>
            </a:lvl6pPr>
            <a:lvl7pPr indent="0" lvl="6" algn="r">
              <a:spcBef>
                <a:spcPts val="0"/>
              </a:spcBef>
              <a:buNone/>
              <a:defRPr/>
            </a:lvl7pPr>
            <a:lvl8pPr indent="0" lvl="7" algn="r">
              <a:spcBef>
                <a:spcPts val="0"/>
              </a:spcBef>
              <a:buNone/>
              <a:defRPr/>
            </a:lvl8pPr>
            <a:lvl9pPr indent="0" lvl="8"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61" name="Shape 61"/>
        <p:cNvGrpSpPr/>
        <p:nvPr/>
      </p:nvGrpSpPr>
      <p:grpSpPr>
        <a:xfrm>
          <a:off x="0" y="0"/>
          <a:ext cx="0" cy="0"/>
          <a:chOff x="0" y="0"/>
          <a:chExt cx="0" cy="0"/>
        </a:xfrm>
      </p:grpSpPr>
      <p:sp>
        <p:nvSpPr>
          <p:cNvPr id="62" name="Google Shape;62;p26"/>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a:spcBef>
                <a:spcPts val="0"/>
              </a:spcBef>
              <a:spcAft>
                <a:spcPts val="0"/>
              </a:spcAft>
              <a:buSzPts val="1400"/>
              <a:buNone/>
              <a:defRPr sz="18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 name="Google Shape;63;p26"/>
          <p:cNvSpPr txBox="1"/>
          <p:nvPr>
            <p:ph idx="11" type="ftr"/>
          </p:nvPr>
        </p:nvSpPr>
        <p:spPr>
          <a:xfrm>
            <a:off x="502920" y="7203864"/>
            <a:ext cx="6537960" cy="41380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26"/>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lvl1pPr indent="0" lvl="0" algn="r">
              <a:spcBef>
                <a:spcPts val="0"/>
              </a:spcBef>
              <a:buNone/>
              <a:defRPr/>
            </a:lvl1pPr>
            <a:lvl2pPr indent="0" lvl="1" algn="r">
              <a:spcBef>
                <a:spcPts val="0"/>
              </a:spcBef>
              <a:buNone/>
              <a:defRPr/>
            </a:lvl2pPr>
            <a:lvl3pPr indent="0" lvl="2" algn="r">
              <a:spcBef>
                <a:spcPts val="0"/>
              </a:spcBef>
              <a:buNone/>
              <a:defRPr/>
            </a:lvl3pPr>
            <a:lvl4pPr indent="0" lvl="3" algn="r">
              <a:spcBef>
                <a:spcPts val="0"/>
              </a:spcBef>
              <a:buNone/>
              <a:defRPr/>
            </a:lvl4pPr>
            <a:lvl5pPr indent="0" lvl="4" algn="r">
              <a:spcBef>
                <a:spcPts val="0"/>
              </a:spcBef>
              <a:buNone/>
              <a:defRPr/>
            </a:lvl5pPr>
            <a:lvl6pPr indent="0" lvl="5" algn="r">
              <a:spcBef>
                <a:spcPts val="0"/>
              </a:spcBef>
              <a:buNone/>
              <a:defRPr/>
            </a:lvl6pPr>
            <a:lvl7pPr indent="0" lvl="6" algn="r">
              <a:spcBef>
                <a:spcPts val="0"/>
              </a:spcBef>
              <a:buNone/>
              <a:defRPr/>
            </a:lvl7pPr>
            <a:lvl8pPr indent="0" lvl="7" algn="r">
              <a:spcBef>
                <a:spcPts val="0"/>
              </a:spcBef>
              <a:buNone/>
              <a:defRPr/>
            </a:lvl8pPr>
            <a:lvl9pPr indent="0" lvl="8"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5" name="Google Shape;65;p26"/>
          <p:cNvSpPr txBox="1"/>
          <p:nvPr>
            <p:ph type="title"/>
          </p:nvPr>
        </p:nvSpPr>
        <p:spPr>
          <a:xfrm>
            <a:off x="502920" y="311259"/>
            <a:ext cx="9052560" cy="811422"/>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95959"/>
              </a:buClr>
              <a:buSzPts val="3080"/>
              <a:buFont typeface="Times New Roman"/>
              <a:buNone/>
              <a:defRPr sz="3080">
                <a:solidFill>
                  <a:srgbClr val="59595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6"/>
          <p:cNvSpPr txBox="1"/>
          <p:nvPr>
            <p:ph idx="1" type="body"/>
          </p:nvPr>
        </p:nvSpPr>
        <p:spPr>
          <a:xfrm>
            <a:off x="502920" y="946568"/>
            <a:ext cx="9052560" cy="575733"/>
          </a:xfrm>
          <a:prstGeom prst="rect">
            <a:avLst/>
          </a:prstGeom>
          <a:noFill/>
          <a:ln>
            <a:noFill/>
          </a:ln>
        </p:spPr>
        <p:txBody>
          <a:bodyPr anchorCtr="0" anchor="t" bIns="45700" lIns="91425" spcFirstLastPara="1" rIns="91425" wrap="square" tIns="45700">
            <a:noAutofit/>
          </a:bodyPr>
          <a:lstStyle>
            <a:lvl1pPr indent="-228600" lvl="0" marL="457200" algn="l">
              <a:spcBef>
                <a:spcPts val="308"/>
              </a:spcBef>
              <a:spcAft>
                <a:spcPts val="0"/>
              </a:spcAft>
              <a:buClr>
                <a:srgbClr val="595959"/>
              </a:buClr>
              <a:buSzPts val="1540"/>
              <a:buNone/>
              <a:defRPr sz="1540">
                <a:solidFill>
                  <a:srgbClr val="595959"/>
                </a:solidFill>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theme" Target="../theme/theme1.xml"/><Relationship Id="rId12" Type="http://schemas.openxmlformats.org/officeDocument/2006/relationships/slideLayout" Target="../slideLayouts/slideLayout10.xml"/><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6"/>
          <p:cNvSpPr txBox="1"/>
          <p:nvPr>
            <p:ph type="title"/>
          </p:nvPr>
        </p:nvSpPr>
        <p:spPr>
          <a:xfrm>
            <a:off x="1676400" y="311256"/>
            <a:ext cx="6789420" cy="1295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3960"/>
              <a:buFont typeface="Times New Roman"/>
              <a:buNone/>
              <a:defRPr b="0" i="0" sz="3960" u="none" cap="none" strike="noStrike">
                <a:solidFill>
                  <a:schemeClr val="dk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6"/>
          <p:cNvSpPr txBox="1"/>
          <p:nvPr>
            <p:ph idx="1" type="body"/>
          </p:nvPr>
        </p:nvSpPr>
        <p:spPr>
          <a:xfrm>
            <a:off x="502920" y="1813560"/>
            <a:ext cx="9052560" cy="5129425"/>
          </a:xfrm>
          <a:prstGeom prst="rect">
            <a:avLst/>
          </a:prstGeom>
          <a:noFill/>
          <a:ln>
            <a:noFill/>
          </a:ln>
        </p:spPr>
        <p:txBody>
          <a:bodyPr anchorCtr="0" anchor="t" bIns="45700" lIns="91425" spcFirstLastPara="1" rIns="91425" wrap="square" tIns="45700">
            <a:normAutofit/>
          </a:bodyPr>
          <a:lstStyle>
            <a:lvl1pPr indent="-452120" lvl="0" marL="457200" marR="0" rtl="0" algn="l">
              <a:spcBef>
                <a:spcPts val="704"/>
              </a:spcBef>
              <a:spcAft>
                <a:spcPts val="0"/>
              </a:spcAft>
              <a:buClr>
                <a:schemeClr val="dk1"/>
              </a:buClr>
              <a:buSzPts val="3520"/>
              <a:buFont typeface="Arial"/>
              <a:buChar char="•"/>
              <a:defRPr b="0" i="0" sz="3520" u="none" cap="none" strike="noStrike">
                <a:solidFill>
                  <a:schemeClr val="dk1"/>
                </a:solidFill>
                <a:latin typeface="Arial"/>
                <a:ea typeface="Arial"/>
                <a:cs typeface="Arial"/>
                <a:sym typeface="Arial"/>
              </a:defRPr>
            </a:lvl1pPr>
            <a:lvl2pPr indent="-424180" lvl="1" marL="914400" marR="0" rtl="0" algn="l">
              <a:spcBef>
                <a:spcPts val="616"/>
              </a:spcBef>
              <a:spcAft>
                <a:spcPts val="0"/>
              </a:spcAft>
              <a:buClr>
                <a:schemeClr val="dk1"/>
              </a:buClr>
              <a:buSzPts val="3080"/>
              <a:buFont typeface="Arial"/>
              <a:buChar char="–"/>
              <a:defRPr b="0" i="0" sz="3080" u="none" cap="none" strike="noStrike">
                <a:solidFill>
                  <a:schemeClr val="dk1"/>
                </a:solidFill>
                <a:latin typeface="Arial"/>
                <a:ea typeface="Arial"/>
                <a:cs typeface="Arial"/>
                <a:sym typeface="Arial"/>
              </a:defRPr>
            </a:lvl2pPr>
            <a:lvl3pPr indent="-396240" lvl="2" marL="1371600" marR="0" rtl="0" algn="l">
              <a:spcBef>
                <a:spcPts val="528"/>
              </a:spcBef>
              <a:spcAft>
                <a:spcPts val="0"/>
              </a:spcAft>
              <a:buClr>
                <a:schemeClr val="dk1"/>
              </a:buClr>
              <a:buSzPts val="2640"/>
              <a:buFont typeface="Arial"/>
              <a:buChar char="•"/>
              <a:defRPr b="0" i="0" sz="2640" u="none" cap="none" strike="noStrike">
                <a:solidFill>
                  <a:schemeClr val="dk1"/>
                </a:solidFill>
                <a:latin typeface="Arial"/>
                <a:ea typeface="Arial"/>
                <a:cs typeface="Arial"/>
                <a:sym typeface="Arial"/>
              </a:defRPr>
            </a:lvl3pPr>
            <a:lvl4pPr indent="-368300" lvl="3" marL="1828800" marR="0" rtl="0" algn="l">
              <a:spcBef>
                <a:spcPts val="44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4pPr>
            <a:lvl5pPr indent="-368300" lvl="4" marL="2286000" marR="0" rtl="0" algn="l">
              <a:spcBef>
                <a:spcPts val="44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5pPr>
            <a:lvl6pPr indent="-368300" lvl="5" marL="2743200" marR="0" rtl="0" algn="l">
              <a:spcBef>
                <a:spcPts val="44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6pPr>
            <a:lvl7pPr indent="-368300" lvl="6" marL="3200400" marR="0" rtl="0" algn="l">
              <a:spcBef>
                <a:spcPts val="44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7pPr>
            <a:lvl8pPr indent="-368300" lvl="7" marL="3657600" marR="0" rtl="0" algn="l">
              <a:spcBef>
                <a:spcPts val="44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8pPr>
            <a:lvl9pPr indent="-368300" lvl="8" marL="4114800" marR="0" rtl="0" algn="l">
              <a:spcBef>
                <a:spcPts val="44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9pPr>
          </a:lstStyle>
          <a:p/>
        </p:txBody>
      </p:sp>
      <p:sp>
        <p:nvSpPr>
          <p:cNvPr id="12" name="Google Shape;12;p16"/>
          <p:cNvSpPr txBox="1"/>
          <p:nvPr>
            <p:ph idx="11" type="ftr"/>
          </p:nvPr>
        </p:nvSpPr>
        <p:spPr>
          <a:xfrm>
            <a:off x="502920" y="7203864"/>
            <a:ext cx="6537960" cy="41380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32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16"/>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lvl1pPr indent="0" lvl="0" algn="r">
              <a:spcBef>
                <a:spcPts val="0"/>
              </a:spcBef>
              <a:buNone/>
              <a:defRPr sz="1320">
                <a:solidFill>
                  <a:srgbClr val="888888"/>
                </a:solidFill>
              </a:defRPr>
            </a:lvl1pPr>
            <a:lvl2pPr indent="0" lvl="1" algn="r">
              <a:spcBef>
                <a:spcPts val="0"/>
              </a:spcBef>
              <a:buNone/>
              <a:defRPr sz="1320">
                <a:solidFill>
                  <a:srgbClr val="888888"/>
                </a:solidFill>
              </a:defRPr>
            </a:lvl2pPr>
            <a:lvl3pPr indent="0" lvl="2" algn="r">
              <a:spcBef>
                <a:spcPts val="0"/>
              </a:spcBef>
              <a:buNone/>
              <a:defRPr sz="1320">
                <a:solidFill>
                  <a:srgbClr val="888888"/>
                </a:solidFill>
              </a:defRPr>
            </a:lvl3pPr>
            <a:lvl4pPr indent="0" lvl="3" algn="r">
              <a:spcBef>
                <a:spcPts val="0"/>
              </a:spcBef>
              <a:buNone/>
              <a:defRPr sz="1320">
                <a:solidFill>
                  <a:srgbClr val="888888"/>
                </a:solidFill>
              </a:defRPr>
            </a:lvl4pPr>
            <a:lvl5pPr indent="0" lvl="4" algn="r">
              <a:spcBef>
                <a:spcPts val="0"/>
              </a:spcBef>
              <a:buNone/>
              <a:defRPr sz="1320">
                <a:solidFill>
                  <a:srgbClr val="888888"/>
                </a:solidFill>
              </a:defRPr>
            </a:lvl5pPr>
            <a:lvl6pPr indent="0" lvl="5" algn="r">
              <a:spcBef>
                <a:spcPts val="0"/>
              </a:spcBef>
              <a:buNone/>
              <a:defRPr sz="1320">
                <a:solidFill>
                  <a:srgbClr val="888888"/>
                </a:solidFill>
              </a:defRPr>
            </a:lvl6pPr>
            <a:lvl7pPr indent="0" lvl="6" algn="r">
              <a:spcBef>
                <a:spcPts val="0"/>
              </a:spcBef>
              <a:buNone/>
              <a:defRPr sz="1320">
                <a:solidFill>
                  <a:srgbClr val="888888"/>
                </a:solidFill>
              </a:defRPr>
            </a:lvl7pPr>
            <a:lvl8pPr indent="0" lvl="7" algn="r">
              <a:spcBef>
                <a:spcPts val="0"/>
              </a:spcBef>
              <a:buNone/>
              <a:defRPr sz="1320">
                <a:solidFill>
                  <a:srgbClr val="888888"/>
                </a:solidFill>
              </a:defRPr>
            </a:lvl8pPr>
            <a:lvl9pPr indent="0" lvl="8" algn="r">
              <a:spcBef>
                <a:spcPts val="0"/>
              </a:spcBef>
              <a:buNone/>
              <a:defRPr sz="132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pic>
        <p:nvPicPr>
          <p:cNvPr descr="C:\Users\lwatts\AppData\Local\Microsoft\Windows\Temporary Internet Files\Content.Outlook\JEEHZHGE\IRT Logo.png" id="14" name="Google Shape;14;p16"/>
          <p:cNvPicPr preferRelativeResize="0"/>
          <p:nvPr/>
        </p:nvPicPr>
        <p:blipFill rotWithShape="1">
          <a:blip r:embed="rId1">
            <a:alphaModFix/>
          </a:blip>
          <a:srcRect b="0" l="0" r="0" t="0"/>
          <a:stretch/>
        </p:blipFill>
        <p:spPr>
          <a:xfrm>
            <a:off x="8344746" y="320253"/>
            <a:ext cx="1451483" cy="1269492"/>
          </a:xfrm>
          <a:prstGeom prst="rect">
            <a:avLst/>
          </a:prstGeom>
          <a:noFill/>
          <a:ln>
            <a:noFill/>
          </a:ln>
        </p:spPr>
      </p:pic>
      <p:pic>
        <p:nvPicPr>
          <p:cNvPr id="15" name="Google Shape;15;p16"/>
          <p:cNvPicPr preferRelativeResize="0"/>
          <p:nvPr/>
        </p:nvPicPr>
        <p:blipFill rotWithShape="1">
          <a:blip r:embed="rId2">
            <a:alphaModFix/>
          </a:blip>
          <a:srcRect b="0" l="0" r="0" t="0"/>
          <a:stretch/>
        </p:blipFill>
        <p:spPr>
          <a:xfrm>
            <a:off x="341876" y="311256"/>
            <a:ext cx="1334524" cy="1374965"/>
          </a:xfrm>
          <a:prstGeom prst="rect">
            <a:avLst/>
          </a:prstGeom>
          <a:noFill/>
          <a:ln>
            <a:noFill/>
          </a:ln>
        </p:spPr>
      </p:pic>
      <p:sp>
        <p:nvSpPr>
          <p:cNvPr id="16" name="Google Shape;16;p16"/>
          <p:cNvSpPr/>
          <p:nvPr/>
        </p:nvSpPr>
        <p:spPr>
          <a:xfrm>
            <a:off x="0" y="7599680"/>
            <a:ext cx="10058400" cy="172720"/>
          </a:xfrm>
          <a:prstGeom prst="rect">
            <a:avLst/>
          </a:prstGeom>
          <a:solidFill>
            <a:srgbClr val="B78E2D"/>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800">
              <a:solidFill>
                <a:schemeClr val="lt1"/>
              </a:solidFill>
            </a:endParaRPr>
          </a:p>
        </p:txBody>
      </p:sp>
      <p:sp>
        <p:nvSpPr>
          <p:cNvPr id="17" name="Google Shape;17;p16"/>
          <p:cNvSpPr/>
          <p:nvPr/>
        </p:nvSpPr>
        <p:spPr>
          <a:xfrm>
            <a:off x="0" y="0"/>
            <a:ext cx="10058400" cy="172720"/>
          </a:xfrm>
          <a:prstGeom prst="rect">
            <a:avLst/>
          </a:prstGeom>
          <a:solidFill>
            <a:schemeClr val="accent2"/>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800">
              <a:solidFill>
                <a:schemeClr val="lt1"/>
              </a:solidFill>
            </a:endParaRPr>
          </a:p>
        </p:txBody>
      </p:sp>
      <p:sp>
        <p:nvSpPr>
          <p:cNvPr id="18" name="Google Shape;18;p16"/>
          <p:cNvSpPr txBox="1"/>
          <p:nvPr/>
        </p:nvSpPr>
        <p:spPr>
          <a:xfrm>
            <a:off x="1231722" y="7280162"/>
            <a:ext cx="7678776" cy="269304"/>
          </a:xfrm>
          <a:prstGeom prst="rect">
            <a:avLst/>
          </a:prstGeom>
          <a:noFill/>
          <a:ln>
            <a:noFill/>
          </a:ln>
        </p:spPr>
        <p:txBody>
          <a:bodyPr anchorCtr="0" anchor="t" bIns="0" lIns="0" spcFirstLastPara="1" rIns="0" wrap="square" tIns="0">
            <a:spAutoFit/>
          </a:bodyPr>
          <a:lstStyle/>
          <a:p>
            <a:pPr indent="0" lvl="0" marL="12327" rtl="0" algn="l">
              <a:lnSpc>
                <a:spcPct val="121079"/>
              </a:lnSpc>
              <a:spcBef>
                <a:spcPts val="0"/>
              </a:spcBef>
              <a:spcAft>
                <a:spcPts val="0"/>
              </a:spcAft>
              <a:buNone/>
            </a:pPr>
            <a:r>
              <a:rPr lang="en-US" sz="1760">
                <a:solidFill>
                  <a:srgbClr val="000000"/>
                </a:solidFill>
                <a:latin typeface="Arial"/>
                <a:ea typeface="Arial"/>
                <a:cs typeface="Arial"/>
                <a:sym typeface="Arial"/>
              </a:rPr>
              <a:t>The Premier Military Training Platform </a:t>
            </a:r>
            <a:r>
              <a:rPr i="1" lang="en-US" sz="1760">
                <a:solidFill>
                  <a:srgbClr val="000000"/>
                </a:solidFill>
                <a:latin typeface="Arial"/>
                <a:ea typeface="Arial"/>
                <a:cs typeface="Arial"/>
                <a:sym typeface="Arial"/>
              </a:rPr>
              <a:t>for a </a:t>
            </a:r>
            <a:r>
              <a:rPr lang="en-US" sz="1760">
                <a:solidFill>
                  <a:srgbClr val="000000"/>
                </a:solidFill>
                <a:latin typeface="Arial"/>
                <a:ea typeface="Arial"/>
                <a:cs typeface="Arial"/>
                <a:sym typeface="Arial"/>
              </a:rPr>
              <a:t>Secure and Prosperous America</a:t>
            </a:r>
            <a:endParaRPr sz="176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s://irt.defense.gov/" TargetMode="External"/><Relationship Id="rId5" Type="http://schemas.openxmlformats.org/officeDocument/2006/relationships/hyperlink" Target="mailto:OSD.IRT@mail.mi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uscode.house.gov/view.xhtml?req=granuleid:USC-prelim-title10-section2012&amp;num=0&amp;edition=prelim" TargetMode="External"/><Relationship Id="rId4" Type="http://schemas.openxmlformats.org/officeDocument/2006/relationships/hyperlink" Target="https://www.federalregister.gov/documents/2021/01/29/2021-01606/indian-entities-recognized-by-and-eligible-to-receive-services-from-the-united-states-bureau-of" TargetMode="External"/><Relationship Id="rId5" Type="http://schemas.openxmlformats.org/officeDocument/2006/relationships/hyperlink" Target="https://uscode.house.gov/view.xhtml?req=granuleid:USC-prelim-title32-section508&amp;num=0&amp;edition=prelim" TargetMode="External"/><Relationship Id="rId6" Type="http://schemas.openxmlformats.org/officeDocument/2006/relationships/hyperlink" Target="https://uscode.house.gov/view.xhtml?path=/prelim@title42/chapter68/B&amp;edition=prelim" TargetMode="External"/><Relationship Id="rId7" Type="http://schemas.openxmlformats.org/officeDocument/2006/relationships/hyperlink" Target="https://www.esd.whs.mil/portals/54/documents/dd/issuances/dodi/110024p.pdf?ver=2020-05-05-125649-05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1.png"/><Relationship Id="rId4" Type="http://schemas.openxmlformats.org/officeDocument/2006/relationships/image" Target="../media/image11.png"/><Relationship Id="rId9"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6.png"/><Relationship Id="rId7" Type="http://schemas.openxmlformats.org/officeDocument/2006/relationships/image" Target="../media/image5.png"/><Relationship Id="rId8"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2.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23.png"/><Relationship Id="rId13" Type="http://schemas.openxmlformats.org/officeDocument/2006/relationships/image" Target="../media/image24.png"/><Relationship Id="rId12"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17.png"/><Relationship Id="rId9" Type="http://schemas.openxmlformats.org/officeDocument/2006/relationships/image" Target="../media/image29.png"/><Relationship Id="rId5" Type="http://schemas.openxmlformats.org/officeDocument/2006/relationships/image" Target="../media/image15.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18.png"/></Relationships>
</file>

<file path=ppt/slides/_rels/slide13.xml.rels><?xml version="1.0" encoding="UTF-8" standalone="yes"?><Relationships xmlns="http://schemas.openxmlformats.org/package/2006/relationships"><Relationship Id="rId11" Type="http://schemas.openxmlformats.org/officeDocument/2006/relationships/image" Target="../media/image31.png"/><Relationship Id="rId10" Type="http://schemas.openxmlformats.org/officeDocument/2006/relationships/image" Target="../media/image25.png"/><Relationship Id="rId13" Type="http://schemas.openxmlformats.org/officeDocument/2006/relationships/image" Target="../media/image33.png"/><Relationship Id="rId12" Type="http://schemas.openxmlformats.org/officeDocument/2006/relationships/image" Target="../media/image32.png"/><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43.png"/><Relationship Id="rId9" Type="http://schemas.openxmlformats.org/officeDocument/2006/relationships/image" Target="../media/image28.png"/><Relationship Id="rId15" Type="http://schemas.openxmlformats.org/officeDocument/2006/relationships/image" Target="../media/image34.png"/><Relationship Id="rId14" Type="http://schemas.openxmlformats.org/officeDocument/2006/relationships/image" Target="../media/image30.png"/><Relationship Id="rId5" Type="http://schemas.openxmlformats.org/officeDocument/2006/relationships/image" Target="../media/image40.png"/><Relationship Id="rId6" Type="http://schemas.openxmlformats.org/officeDocument/2006/relationships/image" Target="../media/image22.png"/><Relationship Id="rId7" Type="http://schemas.openxmlformats.org/officeDocument/2006/relationships/image" Target="../media/image16.png"/><Relationship Id="rId8" Type="http://schemas.openxmlformats.org/officeDocument/2006/relationships/image" Target="../media/image19.png"/></Relationships>
</file>

<file path=ppt/slides/_rels/slide14.xml.rels><?xml version="1.0" encoding="UTF-8" standalone="yes"?><Relationships xmlns="http://schemas.openxmlformats.org/package/2006/relationships"><Relationship Id="rId11" Type="http://schemas.openxmlformats.org/officeDocument/2006/relationships/image" Target="../media/image19.png"/><Relationship Id="rId10" Type="http://schemas.openxmlformats.org/officeDocument/2006/relationships/image" Target="../media/image25.png"/><Relationship Id="rId13" Type="http://schemas.openxmlformats.org/officeDocument/2006/relationships/image" Target="../media/image34.png"/><Relationship Id="rId12" Type="http://schemas.openxmlformats.org/officeDocument/2006/relationships/image" Target="../media/image33.png"/><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5.png"/><Relationship Id="rId4" Type="http://schemas.openxmlformats.org/officeDocument/2006/relationships/image" Target="../media/image38.png"/><Relationship Id="rId9" Type="http://schemas.openxmlformats.org/officeDocument/2006/relationships/image" Target="../media/image37.png"/><Relationship Id="rId14" Type="http://schemas.openxmlformats.org/officeDocument/2006/relationships/image" Target="../media/image32.png"/><Relationship Id="rId5" Type="http://schemas.openxmlformats.org/officeDocument/2006/relationships/image" Target="../media/image42.png"/><Relationship Id="rId6" Type="http://schemas.openxmlformats.org/officeDocument/2006/relationships/image" Target="../media/image39.png"/><Relationship Id="rId7" Type="http://schemas.openxmlformats.org/officeDocument/2006/relationships/image" Target="../media/image40.png"/><Relationship Id="rId8"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hyperlink" Target="https://irt.defense.gov/" TargetMode="External"/><Relationship Id="rId5" Type="http://schemas.openxmlformats.org/officeDocument/2006/relationships/hyperlink" Target="mailto:OSD.IRT@mail.mi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id="71" name="Google Shape;71;p1"/>
          <p:cNvPicPr preferRelativeResize="0"/>
          <p:nvPr/>
        </p:nvPicPr>
        <p:blipFill rotWithShape="1">
          <a:blip r:embed="rId3">
            <a:alphaModFix amt="15000"/>
          </a:blip>
          <a:srcRect b="0" l="0" r="0" t="0"/>
          <a:stretch/>
        </p:blipFill>
        <p:spPr>
          <a:xfrm>
            <a:off x="2198425" y="1617862"/>
            <a:ext cx="5661550" cy="4799153"/>
          </a:xfrm>
          <a:prstGeom prst="rect">
            <a:avLst/>
          </a:prstGeom>
          <a:noFill/>
          <a:ln>
            <a:noFill/>
          </a:ln>
        </p:spPr>
      </p:pic>
      <p:sp>
        <p:nvSpPr>
          <p:cNvPr id="72" name="Google Shape;72;p1"/>
          <p:cNvSpPr txBox="1"/>
          <p:nvPr/>
        </p:nvSpPr>
        <p:spPr>
          <a:xfrm>
            <a:off x="6672135" y="6104965"/>
            <a:ext cx="3042173" cy="622614"/>
          </a:xfrm>
          <a:prstGeom prst="rect">
            <a:avLst/>
          </a:prstGeom>
          <a:noFill/>
          <a:ln>
            <a:noFill/>
          </a:ln>
        </p:spPr>
        <p:txBody>
          <a:bodyPr anchorCtr="0" anchor="t" bIns="0" lIns="0" spcFirstLastPara="1" rIns="0" wrap="square" tIns="12325">
            <a:spAutoFit/>
          </a:bodyPr>
          <a:lstStyle/>
          <a:p>
            <a:pPr indent="0" lvl="0" marL="12327" marR="4931" rtl="0" algn="l">
              <a:spcBef>
                <a:spcPts val="0"/>
              </a:spcBef>
              <a:spcAft>
                <a:spcPts val="0"/>
              </a:spcAft>
              <a:buNone/>
            </a:pPr>
            <a:r>
              <a:rPr b="1" lang="en-US" sz="1941">
                <a:solidFill>
                  <a:srgbClr val="000000"/>
                </a:solidFill>
                <a:latin typeface="Arial"/>
                <a:ea typeface="Arial"/>
                <a:cs typeface="Arial"/>
                <a:sym typeface="Arial"/>
              </a:rPr>
              <a:t>Website: </a:t>
            </a:r>
            <a:r>
              <a:rPr b="1" lang="en-US" sz="1941" u="sng">
                <a:solidFill>
                  <a:srgbClr val="000000"/>
                </a:solidFill>
                <a:latin typeface="Arial"/>
                <a:ea typeface="Arial"/>
                <a:cs typeface="Arial"/>
                <a:sym typeface="Arial"/>
                <a:hlinkClick r:id="rId4">
                  <a:extLst>
                    <a:ext uri="{A12FA001-AC4F-418D-AE19-62706E023703}">
                      <ahyp:hlinkClr val="tx"/>
                    </a:ext>
                  </a:extLst>
                </a:hlinkClick>
              </a:rPr>
              <a:t>IRT.Defense.gov</a:t>
            </a:r>
            <a:endParaRPr b="1" sz="1941">
              <a:solidFill>
                <a:srgbClr val="000000"/>
              </a:solidFill>
              <a:latin typeface="Arial"/>
              <a:ea typeface="Arial"/>
              <a:cs typeface="Arial"/>
              <a:sym typeface="Arial"/>
            </a:endParaRPr>
          </a:p>
          <a:p>
            <a:pPr indent="0" lvl="0" marL="12327" marR="4931" rtl="0" algn="l">
              <a:spcBef>
                <a:spcPts val="97"/>
              </a:spcBef>
              <a:spcAft>
                <a:spcPts val="0"/>
              </a:spcAft>
              <a:buNone/>
            </a:pPr>
            <a:r>
              <a:rPr b="1" lang="en-US" sz="1941">
                <a:solidFill>
                  <a:srgbClr val="000000"/>
                </a:solidFill>
                <a:latin typeface="Arial"/>
                <a:ea typeface="Arial"/>
                <a:cs typeface="Arial"/>
                <a:sym typeface="Arial"/>
              </a:rPr>
              <a:t> Email: </a:t>
            </a:r>
            <a:r>
              <a:rPr b="1" lang="en-US" sz="1941" u="sng">
                <a:solidFill>
                  <a:srgbClr val="000000"/>
                </a:solidFill>
                <a:latin typeface="Arial"/>
                <a:ea typeface="Arial"/>
                <a:cs typeface="Arial"/>
                <a:sym typeface="Arial"/>
                <a:hlinkClick r:id="rId5">
                  <a:extLst>
                    <a:ext uri="{A12FA001-AC4F-418D-AE19-62706E023703}">
                      <ahyp:hlinkClr val="tx"/>
                    </a:ext>
                  </a:extLst>
                </a:hlinkClick>
              </a:rPr>
              <a:t>OSD.IRT@mail.mil</a:t>
            </a:r>
            <a:endParaRPr sz="1941">
              <a:solidFill>
                <a:srgbClr val="000000"/>
              </a:solidFill>
              <a:latin typeface="Arial"/>
              <a:ea typeface="Arial"/>
              <a:cs typeface="Arial"/>
              <a:sym typeface="Arial"/>
            </a:endParaRPr>
          </a:p>
        </p:txBody>
      </p:sp>
      <p:sp>
        <p:nvSpPr>
          <p:cNvPr id="73" name="Google Shape;73;p1"/>
          <p:cNvSpPr txBox="1"/>
          <p:nvPr/>
        </p:nvSpPr>
        <p:spPr>
          <a:xfrm>
            <a:off x="443959" y="3140803"/>
            <a:ext cx="9170481" cy="1490793"/>
          </a:xfrm>
          <a:prstGeom prst="rect">
            <a:avLst/>
          </a:prstGeom>
          <a:noFill/>
          <a:ln>
            <a:noFill/>
          </a:ln>
        </p:spPr>
        <p:txBody>
          <a:bodyPr anchorCtr="0" anchor="t" bIns="0" lIns="0" spcFirstLastPara="1" rIns="0" wrap="square" tIns="13325">
            <a:spAutoFit/>
          </a:bodyPr>
          <a:lstStyle/>
          <a:p>
            <a:pPr indent="0" lvl="0" marL="12700" marR="0" rtl="0" algn="ctr">
              <a:lnSpc>
                <a:spcPct val="100000"/>
              </a:lnSpc>
              <a:spcBef>
                <a:spcPts val="0"/>
              </a:spcBef>
              <a:spcAft>
                <a:spcPts val="0"/>
              </a:spcAft>
              <a:buClr>
                <a:srgbClr val="000000"/>
              </a:buClr>
              <a:buSzPts val="4800"/>
              <a:buFont typeface="Arial"/>
              <a:buNone/>
            </a:pPr>
            <a:r>
              <a:rPr b="1" i="0" lang="en-US" sz="4800" u="none" cap="none" strike="noStrike">
                <a:solidFill>
                  <a:srgbClr val="000000"/>
                </a:solidFill>
                <a:latin typeface="Arial"/>
                <a:ea typeface="Arial"/>
                <a:cs typeface="Arial"/>
                <a:sym typeface="Arial"/>
              </a:rPr>
              <a:t>Innovative Readiness Training 101 Brief</a:t>
            </a:r>
            <a:endParaRPr b="1" i="0" sz="48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2"/>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888888"/>
                </a:solidFill>
                <a:latin typeface="Arial"/>
                <a:ea typeface="Arial"/>
                <a:cs typeface="Arial"/>
                <a:sym typeface="Arial"/>
              </a:rPr>
              <a:t>‹#›</a:t>
            </a:fld>
            <a:endParaRPr>
              <a:solidFill>
                <a:srgbClr val="888888"/>
              </a:solidFill>
              <a:latin typeface="Arial"/>
              <a:ea typeface="Arial"/>
              <a:cs typeface="Arial"/>
              <a:sym typeface="Arial"/>
            </a:endParaRPr>
          </a:p>
        </p:txBody>
      </p:sp>
      <p:sp>
        <p:nvSpPr>
          <p:cNvPr id="80" name="Google Shape;80;p2"/>
          <p:cNvSpPr txBox="1"/>
          <p:nvPr/>
        </p:nvSpPr>
        <p:spPr>
          <a:xfrm>
            <a:off x="2229358" y="478594"/>
            <a:ext cx="5562600" cy="936034"/>
          </a:xfrm>
          <a:prstGeom prst="rect">
            <a:avLst/>
          </a:prstGeom>
          <a:noFill/>
          <a:ln>
            <a:noFill/>
          </a:ln>
        </p:spPr>
        <p:txBody>
          <a:bodyPr anchorCtr="0" anchor="t" bIns="0" lIns="0" spcFirstLastPara="1" rIns="0" wrap="square" tIns="256400">
            <a:spAutoFit/>
          </a:bodyPr>
          <a:lstStyle/>
          <a:p>
            <a:pPr indent="0" lvl="0" marL="64135" marR="0" rtl="0" algn="ctr">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Understanding IRT</a:t>
            </a:r>
            <a:endParaRPr b="1" i="0" sz="4400" u="none" cap="none" strike="noStrike">
              <a:solidFill>
                <a:srgbClr val="000000"/>
              </a:solidFill>
              <a:latin typeface="Arial"/>
              <a:ea typeface="Arial"/>
              <a:cs typeface="Arial"/>
              <a:sym typeface="Arial"/>
            </a:endParaRPr>
          </a:p>
        </p:txBody>
      </p:sp>
      <p:sp>
        <p:nvSpPr>
          <p:cNvPr id="81" name="Google Shape;81;p2"/>
          <p:cNvSpPr txBox="1"/>
          <p:nvPr/>
        </p:nvSpPr>
        <p:spPr>
          <a:xfrm>
            <a:off x="362458" y="2057400"/>
            <a:ext cx="9296400" cy="4231415"/>
          </a:xfrm>
          <a:prstGeom prst="rect">
            <a:avLst/>
          </a:prstGeom>
          <a:noFill/>
          <a:ln>
            <a:noFill/>
          </a:ln>
        </p:spPr>
        <p:txBody>
          <a:bodyPr anchorCtr="0" anchor="t" bIns="0" lIns="0" spcFirstLastPara="1" rIns="0" wrap="square" tIns="109200">
            <a:spAutoFit/>
          </a:bodyPr>
          <a:lstStyle/>
          <a:p>
            <a:pPr indent="-342900" lvl="0" marL="354965" marR="389890" rtl="0" algn="l">
              <a:lnSpc>
                <a:spcPct val="101000"/>
              </a:lnSpc>
              <a:spcBef>
                <a:spcPts val="0"/>
              </a:spcBef>
              <a:spcAft>
                <a:spcPts val="0"/>
              </a:spcAft>
              <a:buClr>
                <a:srgbClr val="000000"/>
              </a:buClr>
              <a:buSzPts val="2400"/>
              <a:buFont typeface="Arial"/>
              <a:buChar char="•"/>
            </a:pPr>
            <a:r>
              <a:rPr lang="en-US" sz="2400">
                <a:solidFill>
                  <a:srgbClr val="000000"/>
                </a:solidFill>
                <a:latin typeface="Arial"/>
                <a:ea typeface="Arial"/>
                <a:cs typeface="Arial"/>
                <a:sym typeface="Arial"/>
              </a:rPr>
              <a:t>Origin and Background of the IRT program</a:t>
            </a:r>
            <a:endParaRPr sz="2400">
              <a:solidFill>
                <a:srgbClr val="000000"/>
              </a:solidFill>
              <a:latin typeface="Arial"/>
              <a:ea typeface="Arial"/>
              <a:cs typeface="Arial"/>
              <a:sym typeface="Arial"/>
            </a:endParaRPr>
          </a:p>
          <a:p>
            <a:pPr indent="-342900" lvl="0" marL="354965" marR="5080" rtl="0" algn="l">
              <a:lnSpc>
                <a:spcPct val="101000"/>
              </a:lnSpc>
              <a:spcBef>
                <a:spcPts val="740"/>
              </a:spcBef>
              <a:spcAft>
                <a:spcPts val="0"/>
              </a:spcAft>
              <a:buClr>
                <a:srgbClr val="000000"/>
              </a:buClr>
              <a:buSzPts val="2400"/>
              <a:buFont typeface="Arial"/>
              <a:buChar char="•"/>
            </a:pPr>
            <a:r>
              <a:rPr lang="en-US" sz="2400">
                <a:solidFill>
                  <a:srgbClr val="000000"/>
                </a:solidFill>
                <a:latin typeface="Arial"/>
                <a:ea typeface="Arial"/>
                <a:cs typeface="Arial"/>
                <a:sym typeface="Arial"/>
              </a:rPr>
              <a:t>Governing Authorities</a:t>
            </a:r>
            <a:endParaRPr/>
          </a:p>
          <a:p>
            <a:pPr indent="-342900" lvl="0" marL="354965" marR="5080" rtl="0" algn="l">
              <a:lnSpc>
                <a:spcPct val="101000"/>
              </a:lnSpc>
              <a:spcBef>
                <a:spcPts val="740"/>
              </a:spcBef>
              <a:spcAft>
                <a:spcPts val="0"/>
              </a:spcAft>
              <a:buClr>
                <a:srgbClr val="000000"/>
              </a:buClr>
              <a:buSzPts val="2400"/>
              <a:buFont typeface="Arial"/>
              <a:buChar char="•"/>
            </a:pPr>
            <a:r>
              <a:rPr lang="en-US" sz="2400">
                <a:solidFill>
                  <a:srgbClr val="000000"/>
                </a:solidFill>
                <a:latin typeface="Arial"/>
                <a:ea typeface="Arial"/>
                <a:cs typeface="Arial"/>
                <a:sym typeface="Arial"/>
              </a:rPr>
              <a:t>Restrictions </a:t>
            </a:r>
            <a:endParaRPr/>
          </a:p>
          <a:p>
            <a:pPr indent="-342900" lvl="0" marL="354965" marR="5080" rtl="0" algn="l">
              <a:lnSpc>
                <a:spcPct val="101000"/>
              </a:lnSpc>
              <a:spcBef>
                <a:spcPts val="740"/>
              </a:spcBef>
              <a:spcAft>
                <a:spcPts val="0"/>
              </a:spcAft>
              <a:buClr>
                <a:srgbClr val="000000"/>
              </a:buClr>
              <a:buSzPts val="2400"/>
              <a:buFont typeface="Arial"/>
              <a:buChar char="•"/>
            </a:pPr>
            <a:r>
              <a:rPr lang="en-US" sz="2400">
                <a:solidFill>
                  <a:srgbClr val="000000"/>
                </a:solidFill>
                <a:latin typeface="Arial"/>
                <a:ea typeface="Arial"/>
                <a:cs typeface="Arial"/>
                <a:sym typeface="Arial"/>
              </a:rPr>
              <a:t>IRT Aligns to the Secretary of War’s Priorities</a:t>
            </a:r>
            <a:endParaRPr/>
          </a:p>
          <a:p>
            <a:pPr indent="-342900" lvl="0" marL="355600" rtl="0" algn="l">
              <a:spcBef>
                <a:spcPts val="780"/>
              </a:spcBef>
              <a:spcAft>
                <a:spcPts val="0"/>
              </a:spcAft>
              <a:buClr>
                <a:srgbClr val="000000"/>
              </a:buClr>
              <a:buSzPts val="2400"/>
              <a:buFont typeface="Arial"/>
              <a:buChar char="•"/>
            </a:pPr>
            <a:r>
              <a:rPr lang="en-US" sz="2400">
                <a:solidFill>
                  <a:srgbClr val="000000"/>
                </a:solidFill>
                <a:latin typeface="Arial"/>
                <a:ea typeface="Arial"/>
                <a:cs typeface="Arial"/>
                <a:sym typeface="Arial"/>
              </a:rPr>
              <a:t>Multi-Component Joint Force </a:t>
            </a:r>
            <a:endParaRPr/>
          </a:p>
          <a:p>
            <a:pPr indent="-342900" lvl="0" marL="355600" rtl="0" algn="l">
              <a:spcBef>
                <a:spcPts val="780"/>
              </a:spcBef>
              <a:spcAft>
                <a:spcPts val="0"/>
              </a:spcAft>
              <a:buClr>
                <a:srgbClr val="000000"/>
              </a:buClr>
              <a:buSzPts val="2400"/>
              <a:buFont typeface="Arial"/>
              <a:buChar char="•"/>
            </a:pPr>
            <a:r>
              <a:rPr lang="en-US" sz="2400">
                <a:solidFill>
                  <a:srgbClr val="000000"/>
                </a:solidFill>
                <a:latin typeface="Arial"/>
                <a:ea typeface="Arial"/>
                <a:cs typeface="Arial"/>
                <a:sym typeface="Arial"/>
              </a:rPr>
              <a:t>Joint Military Training </a:t>
            </a:r>
            <a:endParaRPr/>
          </a:p>
          <a:p>
            <a:pPr indent="-342900" lvl="0" marL="355600" rtl="0" algn="l">
              <a:spcBef>
                <a:spcPts val="780"/>
              </a:spcBef>
              <a:spcAft>
                <a:spcPts val="0"/>
              </a:spcAft>
              <a:buClr>
                <a:srgbClr val="000000"/>
              </a:buClr>
              <a:buSzPts val="2400"/>
              <a:buFont typeface="Arial"/>
              <a:buChar char="•"/>
            </a:pPr>
            <a:r>
              <a:rPr lang="en-US" sz="2400">
                <a:solidFill>
                  <a:srgbClr val="000000"/>
                </a:solidFill>
                <a:latin typeface="Arial"/>
                <a:ea typeface="Arial"/>
                <a:cs typeface="Arial"/>
                <a:sym typeface="Arial"/>
              </a:rPr>
              <a:t>Civil-Military Excellence</a:t>
            </a:r>
            <a:endParaRPr/>
          </a:p>
          <a:p>
            <a:pPr indent="-342900" lvl="0" marL="355600" rtl="0" algn="l">
              <a:spcBef>
                <a:spcPts val="780"/>
              </a:spcBef>
              <a:spcAft>
                <a:spcPts val="0"/>
              </a:spcAft>
              <a:buClr>
                <a:srgbClr val="000000"/>
              </a:buClr>
              <a:buSzPts val="2400"/>
              <a:buFont typeface="Arial"/>
              <a:buChar char="•"/>
            </a:pPr>
            <a:r>
              <a:rPr lang="en-US" sz="2400">
                <a:solidFill>
                  <a:srgbClr val="000000"/>
                </a:solidFill>
                <a:latin typeface="Arial"/>
                <a:ea typeface="Arial"/>
                <a:cs typeface="Arial"/>
                <a:sym typeface="Arial"/>
              </a:rPr>
              <a:t>IRT Battle Rhythm</a:t>
            </a:r>
            <a:endParaRPr/>
          </a:p>
          <a:p>
            <a:pPr indent="-342900" lvl="0" marL="355600" rtl="0" algn="l">
              <a:spcBef>
                <a:spcPts val="780"/>
              </a:spcBef>
              <a:spcAft>
                <a:spcPts val="0"/>
              </a:spcAft>
              <a:buClr>
                <a:srgbClr val="000000"/>
              </a:buClr>
              <a:buSzPts val="2400"/>
              <a:buFont typeface="Arial"/>
              <a:buChar char="•"/>
            </a:pPr>
            <a:r>
              <a:rPr lang="en-US" sz="2400">
                <a:solidFill>
                  <a:srgbClr val="000000"/>
                </a:solidFill>
                <a:latin typeface="Arial"/>
                <a:ea typeface="Arial"/>
                <a:cs typeface="Arial"/>
                <a:sym typeface="Arial"/>
              </a:rPr>
              <a:t>2026 IRT Snapshot (Funded and Non-OSW Funded Missions)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3"/>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320"/>
              <a:buNone/>
            </a:pPr>
            <a:fld id="{00000000-1234-1234-1234-123412341234}" type="slidenum">
              <a:rPr b="0" i="0" lang="en-US" sz="1320" u="none" cap="none" strike="noStrike">
                <a:solidFill>
                  <a:srgbClr val="888888"/>
                </a:solidFill>
              </a:rPr>
              <a:t>‹#›</a:t>
            </a:fld>
            <a:endParaRPr b="0" i="0" sz="1320" u="none" cap="none" strike="noStrike">
              <a:solidFill>
                <a:srgbClr val="888888"/>
              </a:solidFill>
            </a:endParaRPr>
          </a:p>
        </p:txBody>
      </p:sp>
      <p:sp>
        <p:nvSpPr>
          <p:cNvPr id="88" name="Google Shape;88;p3"/>
          <p:cNvSpPr/>
          <p:nvPr/>
        </p:nvSpPr>
        <p:spPr>
          <a:xfrm>
            <a:off x="472439" y="1958339"/>
            <a:ext cx="3436620" cy="2766060"/>
          </a:xfrm>
          <a:custGeom>
            <a:rect b="b" l="l" r="r" t="t"/>
            <a:pathLst>
              <a:path extrusionOk="0" h="2766060" w="3436620">
                <a:moveTo>
                  <a:pt x="3436620" y="2766060"/>
                </a:moveTo>
                <a:lnTo>
                  <a:pt x="0" y="2766060"/>
                </a:lnTo>
                <a:lnTo>
                  <a:pt x="0" y="0"/>
                </a:lnTo>
                <a:lnTo>
                  <a:pt x="3436620" y="0"/>
                </a:lnTo>
                <a:lnTo>
                  <a:pt x="3436620" y="2766060"/>
                </a:lnTo>
                <a:close/>
              </a:path>
            </a:pathLst>
          </a:custGeom>
          <a:solidFill>
            <a:srgbClr val="7E7E7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89" name="Google Shape;89;p3"/>
          <p:cNvSpPr txBox="1"/>
          <p:nvPr/>
        </p:nvSpPr>
        <p:spPr>
          <a:xfrm>
            <a:off x="561896" y="2113113"/>
            <a:ext cx="2954655" cy="2460545"/>
          </a:xfrm>
          <a:prstGeom prst="rect">
            <a:avLst/>
          </a:prstGeom>
          <a:noFill/>
          <a:ln>
            <a:noFill/>
          </a:ln>
        </p:spPr>
        <p:txBody>
          <a:bodyPr anchorCtr="0" anchor="t" bIns="0" lIns="0" spcFirstLastPara="1" rIns="0" wrap="square" tIns="24750">
            <a:spAutoFit/>
          </a:bodyPr>
          <a:lstStyle/>
          <a:p>
            <a:pPr indent="0" lvl="0" marL="12700" marR="5080" rtl="0" algn="l">
              <a:lnSpc>
                <a:spcPct val="121923"/>
              </a:lnSpc>
              <a:spcBef>
                <a:spcPts val="0"/>
              </a:spcBef>
              <a:spcAft>
                <a:spcPts val="0"/>
              </a:spcAft>
              <a:buNone/>
            </a:pPr>
            <a:r>
              <a:rPr b="1" lang="en-US" sz="2600">
                <a:solidFill>
                  <a:srgbClr val="FFFFFF"/>
                </a:solidFill>
                <a:latin typeface="Arial"/>
                <a:ea typeface="Arial"/>
                <a:cs typeface="Arial"/>
                <a:sym typeface="Arial"/>
              </a:rPr>
              <a:t>What if the Best Military Training Led to Ready Forces and Thriving American Communities?</a:t>
            </a:r>
            <a:endParaRPr sz="2600">
              <a:latin typeface="Arial"/>
              <a:ea typeface="Arial"/>
              <a:cs typeface="Arial"/>
              <a:sym typeface="Arial"/>
            </a:endParaRPr>
          </a:p>
        </p:txBody>
      </p:sp>
      <p:sp>
        <p:nvSpPr>
          <p:cNvPr id="90" name="Google Shape;90;p3"/>
          <p:cNvSpPr/>
          <p:nvPr/>
        </p:nvSpPr>
        <p:spPr>
          <a:xfrm>
            <a:off x="472439" y="4808220"/>
            <a:ext cx="4693920" cy="2214880"/>
          </a:xfrm>
          <a:custGeom>
            <a:rect b="b" l="l" r="r" t="t"/>
            <a:pathLst>
              <a:path extrusionOk="0" h="2214879" w="4693920">
                <a:moveTo>
                  <a:pt x="4693920" y="2214372"/>
                </a:moveTo>
                <a:lnTo>
                  <a:pt x="0" y="2214372"/>
                </a:lnTo>
                <a:lnTo>
                  <a:pt x="0" y="0"/>
                </a:lnTo>
                <a:lnTo>
                  <a:pt x="4693920" y="0"/>
                </a:lnTo>
                <a:lnTo>
                  <a:pt x="4693920" y="2214372"/>
                </a:lnTo>
                <a:close/>
              </a:path>
            </a:pathLst>
          </a:custGeom>
          <a:solidFill>
            <a:srgbClr val="BC932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91" name="Google Shape;91;p3"/>
          <p:cNvSpPr txBox="1"/>
          <p:nvPr/>
        </p:nvSpPr>
        <p:spPr>
          <a:xfrm>
            <a:off x="563371" y="4960008"/>
            <a:ext cx="4478020" cy="1903730"/>
          </a:xfrm>
          <a:prstGeom prst="rect">
            <a:avLst/>
          </a:prstGeom>
          <a:noFill/>
          <a:ln>
            <a:noFill/>
          </a:ln>
        </p:spPr>
        <p:txBody>
          <a:bodyPr anchorCtr="0" anchor="t" bIns="0" lIns="0" spcFirstLastPara="1" rIns="0" wrap="square" tIns="10775">
            <a:spAutoFit/>
          </a:bodyPr>
          <a:lstStyle/>
          <a:p>
            <a:pPr indent="0" lvl="0" marL="12700" marR="5080" rtl="0" algn="l">
              <a:lnSpc>
                <a:spcPct val="102699"/>
              </a:lnSpc>
              <a:spcBef>
                <a:spcPts val="0"/>
              </a:spcBef>
              <a:spcAft>
                <a:spcPts val="0"/>
              </a:spcAft>
              <a:buNone/>
            </a:pPr>
            <a:r>
              <a:rPr b="1" lang="en-US" sz="1500">
                <a:solidFill>
                  <a:srgbClr val="FFFFFF"/>
                </a:solidFill>
                <a:latin typeface="Arial"/>
                <a:ea typeface="Arial"/>
                <a:cs typeface="Arial"/>
                <a:sym typeface="Arial"/>
              </a:rPr>
              <a:t>“The American people have made an enormous investment in developing the skills, capabilities, and resources of the Armed Forces. These resources, if properly matched to local needs and coordinated with civilian efforts, can be a useful contribution to addressing the serious domestic needs of the United States."  - </a:t>
            </a:r>
            <a:r>
              <a:rPr i="1" lang="en-US" sz="1500">
                <a:solidFill>
                  <a:srgbClr val="FFFFFF"/>
                </a:solidFill>
                <a:latin typeface="Arial"/>
                <a:ea typeface="Arial"/>
                <a:cs typeface="Arial"/>
                <a:sym typeface="Arial"/>
              </a:rPr>
              <a:t>1993 Senate Armed Services Committee Report</a:t>
            </a:r>
            <a:endParaRPr sz="1500">
              <a:latin typeface="Arial"/>
              <a:ea typeface="Arial"/>
              <a:cs typeface="Arial"/>
              <a:sym typeface="Arial"/>
            </a:endParaRPr>
          </a:p>
        </p:txBody>
      </p:sp>
      <p:sp>
        <p:nvSpPr>
          <p:cNvPr id="92" name="Google Shape;92;p3"/>
          <p:cNvSpPr/>
          <p:nvPr/>
        </p:nvSpPr>
        <p:spPr>
          <a:xfrm>
            <a:off x="3992880" y="1958339"/>
            <a:ext cx="1173480" cy="2131060"/>
          </a:xfrm>
          <a:custGeom>
            <a:rect b="b" l="l" r="r" t="t"/>
            <a:pathLst>
              <a:path extrusionOk="0" h="2131060" w="1173479">
                <a:moveTo>
                  <a:pt x="1173480" y="2130552"/>
                </a:moveTo>
                <a:lnTo>
                  <a:pt x="0" y="2130552"/>
                </a:lnTo>
                <a:lnTo>
                  <a:pt x="0" y="0"/>
                </a:lnTo>
                <a:lnTo>
                  <a:pt x="1173480" y="0"/>
                </a:lnTo>
                <a:lnTo>
                  <a:pt x="1173480" y="2130552"/>
                </a:lnTo>
                <a:close/>
              </a:path>
            </a:pathLst>
          </a:custGeom>
          <a:solidFill>
            <a:srgbClr val="E7697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93" name="Google Shape;93;p3"/>
          <p:cNvSpPr txBox="1"/>
          <p:nvPr/>
        </p:nvSpPr>
        <p:spPr>
          <a:xfrm>
            <a:off x="4102068" y="2302187"/>
            <a:ext cx="956944" cy="1434465"/>
          </a:xfrm>
          <a:prstGeom prst="rect">
            <a:avLst/>
          </a:prstGeom>
          <a:noFill/>
          <a:ln>
            <a:noFill/>
          </a:ln>
        </p:spPr>
        <p:txBody>
          <a:bodyPr anchorCtr="0" anchor="t" bIns="0" lIns="0" spcFirstLastPara="1" rIns="0" wrap="square" tIns="12050">
            <a:spAutoFit/>
          </a:bodyPr>
          <a:lstStyle/>
          <a:p>
            <a:pPr indent="0" lvl="0" marL="12065" marR="5080" rtl="0" algn="ctr">
              <a:lnSpc>
                <a:spcPct val="101600"/>
              </a:lnSpc>
              <a:spcBef>
                <a:spcPts val="0"/>
              </a:spcBef>
              <a:spcAft>
                <a:spcPts val="0"/>
              </a:spcAft>
              <a:buNone/>
            </a:pPr>
            <a:r>
              <a:rPr b="1" lang="en-US" sz="1300">
                <a:solidFill>
                  <a:srgbClr val="FFFFFF"/>
                </a:solidFill>
                <a:latin typeface="Arial"/>
                <a:ea typeface="Arial"/>
                <a:cs typeface="Arial"/>
                <a:sym typeface="Arial"/>
              </a:rPr>
              <a:t>Department of War Response to 1992 “Rebuild America” Initiative</a:t>
            </a:r>
            <a:endParaRPr sz="1300">
              <a:latin typeface="Arial"/>
              <a:ea typeface="Arial"/>
              <a:cs typeface="Arial"/>
              <a:sym typeface="Arial"/>
            </a:endParaRPr>
          </a:p>
        </p:txBody>
      </p:sp>
      <p:sp>
        <p:nvSpPr>
          <p:cNvPr id="94" name="Google Shape;94;p3"/>
          <p:cNvSpPr/>
          <p:nvPr/>
        </p:nvSpPr>
        <p:spPr>
          <a:xfrm>
            <a:off x="5250180" y="1958339"/>
            <a:ext cx="4274820" cy="5064760"/>
          </a:xfrm>
          <a:custGeom>
            <a:rect b="b" l="l" r="r" t="t"/>
            <a:pathLst>
              <a:path extrusionOk="0" h="5064759" w="4274820">
                <a:moveTo>
                  <a:pt x="4274820" y="5064252"/>
                </a:moveTo>
                <a:lnTo>
                  <a:pt x="0" y="5064252"/>
                </a:lnTo>
                <a:lnTo>
                  <a:pt x="0" y="0"/>
                </a:lnTo>
                <a:lnTo>
                  <a:pt x="4274820" y="0"/>
                </a:lnTo>
                <a:lnTo>
                  <a:pt x="4274820" y="5064252"/>
                </a:lnTo>
                <a:close/>
              </a:path>
            </a:pathLst>
          </a:custGeom>
          <a:solidFill>
            <a:srgbClr val="201C5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95" name="Google Shape;95;p3"/>
          <p:cNvSpPr txBox="1"/>
          <p:nvPr/>
        </p:nvSpPr>
        <p:spPr>
          <a:xfrm>
            <a:off x="5410200" y="2131032"/>
            <a:ext cx="4017009" cy="4553170"/>
          </a:xfrm>
          <a:prstGeom prst="rect">
            <a:avLst/>
          </a:prstGeom>
          <a:noFill/>
          <a:ln>
            <a:noFill/>
          </a:ln>
        </p:spPr>
        <p:txBody>
          <a:bodyPr anchorCtr="0" anchor="t" bIns="0" lIns="0" spcFirstLastPara="1" rIns="0" wrap="square" tIns="13325">
            <a:spAutoFit/>
          </a:bodyPr>
          <a:lstStyle/>
          <a:p>
            <a:pPr indent="-274320" lvl="0" marL="274320" marR="0" rtl="0" algn="l">
              <a:lnSpc>
                <a:spcPct val="99000"/>
              </a:lnSpc>
              <a:spcBef>
                <a:spcPts val="0"/>
              </a:spcBef>
              <a:spcAft>
                <a:spcPts val="0"/>
              </a:spcAft>
              <a:buClr>
                <a:srgbClr val="FFFFFF"/>
              </a:buClr>
              <a:buSzPts val="2000"/>
              <a:buFont typeface="Arial"/>
              <a:buChar char="•"/>
            </a:pPr>
            <a:r>
              <a:rPr b="1" i="0" lang="en-US" sz="2000" u="none" cap="none" strike="noStrike">
                <a:solidFill>
                  <a:srgbClr val="FFFFFF"/>
                </a:solidFill>
                <a:latin typeface="Arial"/>
                <a:ea typeface="Arial"/>
                <a:cs typeface="Arial"/>
                <a:sym typeface="Arial"/>
              </a:rPr>
              <a:t>Authorized Under Title 10 U.S. Code § 2012</a:t>
            </a:r>
            <a:endParaRPr/>
          </a:p>
          <a:p>
            <a:pPr indent="0" lvl="0" marL="0" marR="0" rtl="0" algn="l">
              <a:lnSpc>
                <a:spcPct val="100000"/>
              </a:lnSpc>
              <a:spcBef>
                <a:spcPts val="0"/>
              </a:spcBef>
              <a:spcAft>
                <a:spcPts val="0"/>
              </a:spcAft>
              <a:buClr>
                <a:schemeClr val="lt1"/>
              </a:buClr>
              <a:buSzPts val="2000"/>
              <a:buFont typeface="Arial"/>
              <a:buNone/>
            </a:pPr>
            <a:r>
              <a:t/>
            </a:r>
            <a:endParaRPr b="1" i="0" sz="2000" u="none" cap="none" strike="noStrike">
              <a:solidFill>
                <a:srgbClr val="FFFFFF"/>
              </a:solidFill>
              <a:latin typeface="Arial"/>
              <a:ea typeface="Arial"/>
              <a:cs typeface="Arial"/>
              <a:sym typeface="Arial"/>
            </a:endParaRPr>
          </a:p>
          <a:p>
            <a:pPr indent="-274320" lvl="0" marL="274320" marR="5080" rtl="0" algn="l">
              <a:lnSpc>
                <a:spcPct val="100000"/>
              </a:lnSpc>
              <a:spcBef>
                <a:spcPts val="0"/>
              </a:spcBef>
              <a:spcAft>
                <a:spcPts val="0"/>
              </a:spcAft>
              <a:buClr>
                <a:srgbClr val="FFFFFF"/>
              </a:buClr>
              <a:buSzPts val="2000"/>
              <a:buFont typeface="Arial"/>
              <a:buChar char="•"/>
            </a:pPr>
            <a:r>
              <a:rPr b="1" i="0" lang="en-US" sz="2000" u="none" cap="none" strike="noStrike">
                <a:solidFill>
                  <a:srgbClr val="FFFFFF"/>
                </a:solidFill>
                <a:latin typeface="Arial"/>
                <a:ea typeface="Arial"/>
                <a:cs typeface="Arial"/>
                <a:sym typeface="Arial"/>
              </a:rPr>
              <a:t>IRT is led by the Director, Innovative Readiness Training, in the Office of the Deputy Assistant Secretary of War for Reserve Integration.</a:t>
            </a:r>
            <a:endParaRPr/>
          </a:p>
          <a:p>
            <a:pPr indent="0" lvl="0" marL="0" marR="0" rtl="0" algn="l">
              <a:lnSpc>
                <a:spcPct val="100000"/>
              </a:lnSpc>
              <a:spcBef>
                <a:spcPts val="155"/>
              </a:spcBef>
              <a:spcAft>
                <a:spcPts val="0"/>
              </a:spcAft>
              <a:buClr>
                <a:srgbClr val="FFFFFF"/>
              </a:buClr>
              <a:buSzPts val="2000"/>
              <a:buFont typeface="Arial"/>
              <a:buNone/>
            </a:pPr>
            <a:r>
              <a:t/>
            </a:r>
            <a:endParaRPr b="1" i="0" sz="2000" u="none" cap="none" strike="noStrike">
              <a:solidFill>
                <a:srgbClr val="FFFFFF"/>
              </a:solidFill>
              <a:latin typeface="Arial"/>
              <a:ea typeface="Arial"/>
              <a:cs typeface="Arial"/>
              <a:sym typeface="Arial"/>
            </a:endParaRPr>
          </a:p>
          <a:p>
            <a:pPr indent="-274320" lvl="0" marL="274320" marR="46990" rtl="0" algn="l">
              <a:lnSpc>
                <a:spcPct val="100000"/>
              </a:lnSpc>
              <a:spcBef>
                <a:spcPts val="0"/>
              </a:spcBef>
              <a:spcAft>
                <a:spcPts val="0"/>
              </a:spcAft>
              <a:buClr>
                <a:srgbClr val="FFFFFF"/>
              </a:buClr>
              <a:buSzPts val="2000"/>
              <a:buFont typeface="Arial"/>
              <a:buChar char="•"/>
            </a:pPr>
            <a:r>
              <a:rPr b="1" i="0" lang="en-US" sz="2000" u="none" cap="none" strike="noStrike">
                <a:solidFill>
                  <a:srgbClr val="FFFFFF"/>
                </a:solidFill>
                <a:latin typeface="Arial"/>
                <a:ea typeface="Arial"/>
                <a:cs typeface="Arial"/>
                <a:sym typeface="Arial"/>
              </a:rPr>
              <a:t>IRT includes opportunities for Active, Guard, and Reserve Service members to integrate as a joint and whole-of- society team to train and serve American communities</a:t>
            </a:r>
            <a:endParaRPr b="1" i="0" sz="2000" u="none" cap="none" strike="noStrike">
              <a:solidFill>
                <a:srgbClr val="FFFFFF"/>
              </a:solidFill>
              <a:latin typeface="Arial"/>
              <a:ea typeface="Arial"/>
              <a:cs typeface="Arial"/>
              <a:sym typeface="Arial"/>
            </a:endParaRPr>
          </a:p>
        </p:txBody>
      </p:sp>
      <p:pic>
        <p:nvPicPr>
          <p:cNvPr id="96" name="Google Shape;96;p3"/>
          <p:cNvPicPr preferRelativeResize="0"/>
          <p:nvPr/>
        </p:nvPicPr>
        <p:blipFill rotWithShape="1">
          <a:blip r:embed="rId3">
            <a:alphaModFix/>
          </a:blip>
          <a:srcRect b="0" l="0" r="0" t="0"/>
          <a:stretch/>
        </p:blipFill>
        <p:spPr>
          <a:xfrm>
            <a:off x="4203709" y="4122420"/>
            <a:ext cx="773674" cy="623315"/>
          </a:xfrm>
          <a:prstGeom prst="rect">
            <a:avLst/>
          </a:prstGeom>
          <a:noFill/>
          <a:ln>
            <a:noFill/>
          </a:ln>
        </p:spPr>
      </p:pic>
      <p:sp>
        <p:nvSpPr>
          <p:cNvPr id="97" name="Google Shape;97;p3"/>
          <p:cNvSpPr txBox="1"/>
          <p:nvPr/>
        </p:nvSpPr>
        <p:spPr>
          <a:xfrm>
            <a:off x="1810257" y="186369"/>
            <a:ext cx="6495543" cy="1490031"/>
          </a:xfrm>
          <a:prstGeom prst="rect">
            <a:avLst/>
          </a:prstGeom>
          <a:noFill/>
          <a:ln>
            <a:noFill/>
          </a:ln>
        </p:spPr>
        <p:txBody>
          <a:bodyPr anchorCtr="0" anchor="t" bIns="0" lIns="0" spcFirstLastPara="1" rIns="0" wrap="square" tIns="256400">
            <a:spAutoFit/>
          </a:bodyPr>
          <a:lstStyle/>
          <a:p>
            <a:pPr indent="0" lvl="0" marL="64135" marR="0" rtl="0" algn="ctr">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Origin and Background of the IRT Program</a:t>
            </a:r>
            <a:endParaRPr b="1" i="0" sz="40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4"/>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04" name="Google Shape;104;p4"/>
          <p:cNvSpPr txBox="1"/>
          <p:nvPr/>
        </p:nvSpPr>
        <p:spPr>
          <a:xfrm>
            <a:off x="331057" y="1950592"/>
            <a:ext cx="9396286" cy="5448299"/>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i="0" lang="en-US" sz="2000" u="sng">
                <a:solidFill>
                  <a:schemeClr val="dk1"/>
                </a:solidFill>
                <a:latin typeface="Arial"/>
                <a:ea typeface="Arial"/>
                <a:cs typeface="Arial"/>
                <a:sym typeface="Arial"/>
                <a:hlinkClick r:id="rId3">
                  <a:extLst>
                    <a:ext uri="{A12FA001-AC4F-418D-AE19-62706E023703}">
                      <ahyp:hlinkClr val="tx"/>
                    </a:ext>
                  </a:extLst>
                </a:hlinkClick>
              </a:rPr>
              <a:t>Title 10 U.S. Code § 2012:</a:t>
            </a:r>
            <a:r>
              <a:rPr b="1" i="0" lang="en-US" sz="2000">
                <a:solidFill>
                  <a:schemeClr val="dk1"/>
                </a:solidFill>
                <a:latin typeface="Arial"/>
                <a:ea typeface="Arial"/>
                <a:cs typeface="Arial"/>
                <a:sym typeface="Arial"/>
              </a:rPr>
              <a:t> Support and Services for Eligible Organizations and Activities Outside DoW – </a:t>
            </a:r>
            <a:r>
              <a:rPr b="0" i="0" lang="en-US" sz="2000">
                <a:solidFill>
                  <a:schemeClr val="dk1"/>
                </a:solidFill>
                <a:latin typeface="Arial"/>
                <a:ea typeface="Arial"/>
                <a:cs typeface="Arial"/>
                <a:sym typeface="Arial"/>
              </a:rPr>
              <a:t>Authority to provide services and support, if it is incidental to military training, to non-DoW organizations, including:</a:t>
            </a:r>
            <a:endParaRPr/>
          </a:p>
          <a:p>
            <a:pPr indent="-342900" lvl="1" marL="708660" rtl="0" algn="l">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Any Federal, regional, State, or local governmental entity</a:t>
            </a:r>
            <a:r>
              <a:rPr lang="en-US" sz="2000">
                <a:latin typeface="Arial"/>
                <a:ea typeface="Arial"/>
                <a:cs typeface="Arial"/>
                <a:sym typeface="Arial"/>
              </a:rPr>
              <a:t> (including </a:t>
            </a:r>
            <a:r>
              <a:rPr lang="en-US" sz="2000" u="sng">
                <a:solidFill>
                  <a:schemeClr val="hlink"/>
                </a:solidFill>
                <a:latin typeface="Arial"/>
                <a:ea typeface="Arial"/>
                <a:cs typeface="Arial"/>
                <a:sym typeface="Arial"/>
                <a:hlinkClick r:id="rId4"/>
              </a:rPr>
              <a:t>Federally-recognized tribal entities</a:t>
            </a:r>
            <a:r>
              <a:rPr lang="en-US" sz="2000">
                <a:latin typeface="Arial"/>
                <a:ea typeface="Arial"/>
                <a:cs typeface="Arial"/>
                <a:sym typeface="Arial"/>
              </a:rPr>
              <a:t>)</a:t>
            </a:r>
            <a:endParaRPr/>
          </a:p>
          <a:p>
            <a:pPr indent="-342900" lvl="1" marL="708660" rtl="0" algn="l">
              <a:spcBef>
                <a:spcPts val="0"/>
              </a:spcBef>
              <a:spcAft>
                <a:spcPts val="0"/>
              </a:spcAft>
              <a:buSzPts val="2000"/>
              <a:buFont typeface="Arial"/>
              <a:buChar char="•"/>
            </a:pPr>
            <a:r>
              <a:rPr lang="en-US" sz="2000">
                <a:latin typeface="Arial"/>
                <a:ea typeface="Arial"/>
                <a:cs typeface="Arial"/>
                <a:sym typeface="Arial"/>
              </a:rPr>
              <a:t>Youth and charitable organizations specified in </a:t>
            </a:r>
            <a:r>
              <a:rPr b="1" lang="en-US" sz="2000" u="sng">
                <a:solidFill>
                  <a:schemeClr val="hlink"/>
                </a:solidFill>
                <a:latin typeface="Arial"/>
                <a:ea typeface="Arial"/>
                <a:cs typeface="Arial"/>
                <a:sym typeface="Arial"/>
                <a:hlinkClick r:id="rId5"/>
              </a:rPr>
              <a:t>Title 32 U.S. Code § 508: </a:t>
            </a:r>
            <a:r>
              <a:rPr b="1" lang="en-US" sz="2000">
                <a:latin typeface="Arial"/>
                <a:ea typeface="Arial"/>
                <a:cs typeface="Arial"/>
                <a:sym typeface="Arial"/>
              </a:rPr>
              <a:t>Assistance for certain youth and charitable organizations</a:t>
            </a:r>
            <a:r>
              <a:rPr b="1" lang="en-US" sz="2000" u="sng">
                <a:latin typeface="Arial"/>
                <a:ea typeface="Arial"/>
                <a:cs typeface="Arial"/>
                <a:sym typeface="Arial"/>
              </a:rPr>
              <a:t> </a:t>
            </a:r>
            <a:endParaRPr/>
          </a:p>
          <a:p>
            <a:pPr indent="-342900" lvl="1" marL="708660" rtl="0" algn="l">
              <a:spcBef>
                <a:spcPts val="0"/>
              </a:spcBef>
              <a:spcAft>
                <a:spcPts val="0"/>
              </a:spcAft>
              <a:buSzPts val="2000"/>
              <a:buFont typeface="Arial"/>
              <a:buChar char="•"/>
            </a:pPr>
            <a:r>
              <a:rPr lang="en-US" sz="2000">
                <a:latin typeface="Arial"/>
                <a:ea typeface="Arial"/>
                <a:cs typeface="Arial"/>
                <a:sym typeface="Arial"/>
              </a:rPr>
              <a:t>Owners and operators of critical infrastructure, as defined in </a:t>
            </a:r>
            <a:r>
              <a:rPr b="1" lang="en-US" sz="2000" u="sng">
                <a:solidFill>
                  <a:schemeClr val="hlink"/>
                </a:solidFill>
                <a:latin typeface="Arial"/>
                <a:ea typeface="Arial"/>
                <a:cs typeface="Arial"/>
                <a:sym typeface="Arial"/>
                <a:hlinkClick r:id="rId6"/>
              </a:rPr>
              <a:t>Title 42 U.S. Code § 5195c:</a:t>
            </a:r>
            <a:r>
              <a:rPr b="1" lang="en-US" sz="2000">
                <a:latin typeface="Arial"/>
                <a:ea typeface="Arial"/>
                <a:cs typeface="Arial"/>
                <a:sym typeface="Arial"/>
              </a:rPr>
              <a:t> Critical infrastructures protection</a:t>
            </a:r>
            <a:endParaRPr/>
          </a:p>
          <a:p>
            <a:pPr indent="-342900" lvl="1" marL="708660" rtl="0" algn="l">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Any other entity as may be approved by OSW on a case-by-case basis</a:t>
            </a:r>
            <a:endParaRPr sz="2000">
              <a:latin typeface="Arial"/>
              <a:ea typeface="Arial"/>
              <a:cs typeface="Arial"/>
              <a:sym typeface="Arial"/>
            </a:endParaRPr>
          </a:p>
          <a:p>
            <a:pPr indent="0" lvl="0" marL="0" rtl="0" algn="l">
              <a:spcBef>
                <a:spcPts val="0"/>
              </a:spcBef>
              <a:spcAft>
                <a:spcPts val="0"/>
              </a:spcAft>
              <a:buNone/>
            </a:pPr>
            <a:r>
              <a:t/>
            </a:r>
            <a:endParaRPr b="0" i="0" sz="2000">
              <a:solidFill>
                <a:schemeClr val="dk1"/>
              </a:solidFill>
              <a:latin typeface="Arial"/>
              <a:ea typeface="Arial"/>
              <a:cs typeface="Arial"/>
              <a:sym typeface="Arial"/>
            </a:endParaRPr>
          </a:p>
          <a:p>
            <a:pPr indent="0" lvl="0" marL="0" rtl="0" algn="l">
              <a:spcBef>
                <a:spcPts val="0"/>
              </a:spcBef>
              <a:spcAft>
                <a:spcPts val="0"/>
              </a:spcAft>
              <a:buNone/>
            </a:pPr>
            <a:r>
              <a:rPr b="1" i="0" lang="en-US" sz="2000" u="sng">
                <a:solidFill>
                  <a:schemeClr val="dk1"/>
                </a:solidFill>
                <a:latin typeface="Arial"/>
                <a:ea typeface="Arial"/>
                <a:cs typeface="Arial"/>
                <a:sym typeface="Arial"/>
                <a:hlinkClick r:id="rId7">
                  <a:extLst>
                    <a:ext uri="{A12FA001-AC4F-418D-AE19-62706E023703}">
                      <ahyp:hlinkClr val="tx"/>
                    </a:ext>
                  </a:extLst>
                </a:hlinkClick>
              </a:rPr>
              <a:t>Department of War Instruction (DoWI) 1100.24 </a:t>
            </a:r>
            <a:r>
              <a:rPr b="0" i="0" lang="en-US" sz="2000">
                <a:solidFill>
                  <a:schemeClr val="dk1"/>
                </a:solidFill>
                <a:latin typeface="Arial"/>
                <a:ea typeface="Arial"/>
                <a:cs typeface="Arial"/>
                <a:sym typeface="Arial"/>
              </a:rPr>
              <a:t>– </a:t>
            </a:r>
            <a:r>
              <a:rPr b="1" i="0" lang="en-US" sz="2000">
                <a:solidFill>
                  <a:schemeClr val="dk1"/>
                </a:solidFill>
                <a:latin typeface="Arial"/>
                <a:ea typeface="Arial"/>
                <a:cs typeface="Arial"/>
                <a:sym typeface="Arial"/>
              </a:rPr>
              <a:t>Innovative Readiness Training (IRT): Support and Services for Eligible Organizations and Activities Outside DoW</a:t>
            </a:r>
            <a:endParaRPr/>
          </a:p>
          <a:p>
            <a:pPr indent="0" lvl="0" marL="0" rtl="0" algn="l">
              <a:spcBef>
                <a:spcPts val="0"/>
              </a:spcBef>
              <a:spcAft>
                <a:spcPts val="0"/>
              </a:spcAft>
              <a:buNone/>
            </a:pPr>
            <a:r>
              <a:t/>
            </a:r>
            <a:endParaRPr b="1" i="0" sz="2000">
              <a:solidFill>
                <a:schemeClr val="dk1"/>
              </a:solidFill>
              <a:latin typeface="Arial"/>
              <a:ea typeface="Arial"/>
              <a:cs typeface="Arial"/>
              <a:sym typeface="Arial"/>
            </a:endParaRPr>
          </a:p>
          <a:p>
            <a:pPr indent="0" lvl="0" marL="0" rtl="0" algn="l">
              <a:spcBef>
                <a:spcPts val="0"/>
              </a:spcBef>
              <a:spcAft>
                <a:spcPts val="0"/>
              </a:spcAft>
              <a:buNone/>
            </a:pPr>
            <a:r>
              <a:rPr b="1" i="0" lang="en-US" sz="2000" u="sng">
                <a:solidFill>
                  <a:srgbClr val="001F5F"/>
                </a:solidFill>
                <a:latin typeface="Arial"/>
                <a:ea typeface="Arial"/>
                <a:cs typeface="Arial"/>
                <a:sym typeface="Arial"/>
              </a:rPr>
              <a:t>Military Service Instructions &amp; Policies</a:t>
            </a:r>
            <a:endParaRPr b="1" i="0" sz="2000" u="sng">
              <a:solidFill>
                <a:srgbClr val="001F5F"/>
              </a:solidFill>
              <a:latin typeface="Arial"/>
              <a:ea typeface="Arial"/>
              <a:cs typeface="Arial"/>
              <a:sym typeface="Arial"/>
            </a:endParaRPr>
          </a:p>
        </p:txBody>
      </p:sp>
      <p:sp>
        <p:nvSpPr>
          <p:cNvPr id="105" name="Google Shape;105;p4"/>
          <p:cNvSpPr txBox="1"/>
          <p:nvPr/>
        </p:nvSpPr>
        <p:spPr>
          <a:xfrm>
            <a:off x="1934336" y="511766"/>
            <a:ext cx="6152642" cy="936034"/>
          </a:xfrm>
          <a:prstGeom prst="rect">
            <a:avLst/>
          </a:prstGeom>
          <a:noFill/>
          <a:ln>
            <a:noFill/>
          </a:ln>
        </p:spPr>
        <p:txBody>
          <a:bodyPr anchorCtr="0" anchor="t" bIns="0" lIns="0" spcFirstLastPara="1" rIns="0" wrap="square" tIns="256400">
            <a:spAutoFit/>
          </a:bodyPr>
          <a:lstStyle/>
          <a:p>
            <a:pPr indent="0" lvl="0" marL="64135" marR="0" rtl="0" algn="ctr">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Governing Authorities</a:t>
            </a:r>
            <a:endParaRPr b="1" i="0" sz="4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5"/>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12" name="Google Shape;112;p5"/>
          <p:cNvSpPr txBox="1"/>
          <p:nvPr/>
        </p:nvSpPr>
        <p:spPr>
          <a:xfrm>
            <a:off x="2229358" y="478594"/>
            <a:ext cx="5562600" cy="936034"/>
          </a:xfrm>
          <a:prstGeom prst="rect">
            <a:avLst/>
          </a:prstGeom>
          <a:noFill/>
          <a:ln>
            <a:noFill/>
          </a:ln>
        </p:spPr>
        <p:txBody>
          <a:bodyPr anchorCtr="0" anchor="t" bIns="0" lIns="0" spcFirstLastPara="1" rIns="0" wrap="square" tIns="256400">
            <a:spAutoFit/>
          </a:bodyPr>
          <a:lstStyle/>
          <a:p>
            <a:pPr indent="0" lvl="0" marL="64135" marR="0" rtl="0" algn="ctr">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Restrictions</a:t>
            </a:r>
            <a:endParaRPr b="1" i="0" sz="4400" u="none" cap="none" strike="noStrike">
              <a:solidFill>
                <a:srgbClr val="000000"/>
              </a:solidFill>
              <a:latin typeface="Arial"/>
              <a:ea typeface="Arial"/>
              <a:cs typeface="Arial"/>
              <a:sym typeface="Arial"/>
            </a:endParaRPr>
          </a:p>
        </p:txBody>
      </p:sp>
      <p:sp>
        <p:nvSpPr>
          <p:cNvPr id="113" name="Google Shape;113;p5"/>
          <p:cNvSpPr txBox="1"/>
          <p:nvPr/>
        </p:nvSpPr>
        <p:spPr>
          <a:xfrm>
            <a:off x="381000" y="1981200"/>
            <a:ext cx="9296400" cy="4501489"/>
          </a:xfrm>
          <a:prstGeom prst="rect">
            <a:avLst/>
          </a:prstGeom>
          <a:noFill/>
          <a:ln>
            <a:noFill/>
          </a:ln>
        </p:spPr>
        <p:txBody>
          <a:bodyPr anchorCtr="0" anchor="t" bIns="0" lIns="0" spcFirstLastPara="1" rIns="0" wrap="square" tIns="109200">
            <a:spAutoFit/>
          </a:bodyPr>
          <a:lstStyle/>
          <a:p>
            <a:pPr indent="-285750" lvl="0" marL="285750" rtl="0" algn="l">
              <a:lnSpc>
                <a:spcPct val="120000"/>
              </a:lnSpc>
              <a:spcBef>
                <a:spcPts val="0"/>
              </a:spcBef>
              <a:spcAft>
                <a:spcPts val="0"/>
              </a:spcAft>
              <a:buSzPts val="2400"/>
              <a:buFont typeface="Arial"/>
              <a:buChar char="•"/>
            </a:pPr>
            <a:r>
              <a:rPr lang="en-US" sz="2400">
                <a:latin typeface="Arial"/>
                <a:ea typeface="Arial"/>
                <a:cs typeface="Arial"/>
                <a:sym typeface="Arial"/>
              </a:rPr>
              <a:t>Must accomplish mission-essential </a:t>
            </a:r>
            <a:r>
              <a:rPr b="1" lang="en-US" sz="2400">
                <a:solidFill>
                  <a:srgbClr val="213ECF"/>
                </a:solidFill>
                <a:latin typeface="Arial"/>
                <a:ea typeface="Arial"/>
                <a:cs typeface="Arial"/>
                <a:sym typeface="Arial"/>
              </a:rPr>
              <a:t>military training</a:t>
            </a:r>
            <a:endParaRPr/>
          </a:p>
          <a:p>
            <a:pPr indent="-285750" lvl="0" marL="285750" rtl="0" algn="l">
              <a:lnSpc>
                <a:spcPct val="120000"/>
              </a:lnSpc>
              <a:spcBef>
                <a:spcPts val="0"/>
              </a:spcBef>
              <a:spcAft>
                <a:spcPts val="0"/>
              </a:spcAft>
              <a:buSzPts val="2400"/>
              <a:buFont typeface="Arial"/>
              <a:buChar char="•"/>
            </a:pPr>
            <a:r>
              <a:rPr lang="en-US" sz="2400">
                <a:latin typeface="Arial"/>
                <a:ea typeface="Arial"/>
                <a:cs typeface="Arial"/>
                <a:sym typeface="Arial"/>
              </a:rPr>
              <a:t>Must </a:t>
            </a:r>
            <a:r>
              <a:rPr b="1" lang="en-US" sz="2400">
                <a:solidFill>
                  <a:srgbClr val="213ECF"/>
                </a:solidFill>
                <a:latin typeface="Arial"/>
                <a:ea typeface="Arial"/>
                <a:cs typeface="Arial"/>
                <a:sym typeface="Arial"/>
              </a:rPr>
              <a:t>not compete </a:t>
            </a:r>
            <a:r>
              <a:rPr lang="en-US" sz="2400">
                <a:latin typeface="Arial"/>
                <a:ea typeface="Arial"/>
                <a:cs typeface="Arial"/>
                <a:sym typeface="Arial"/>
              </a:rPr>
              <a:t>with the private sector, non-competition clause</a:t>
            </a:r>
            <a:endParaRPr/>
          </a:p>
          <a:p>
            <a:pPr indent="-285750" lvl="0" marL="285750" rtl="0" algn="l">
              <a:lnSpc>
                <a:spcPct val="120000"/>
              </a:lnSpc>
              <a:spcBef>
                <a:spcPts val="0"/>
              </a:spcBef>
              <a:spcAft>
                <a:spcPts val="0"/>
              </a:spcAft>
              <a:buSzPts val="2400"/>
              <a:buFont typeface="Arial"/>
              <a:buChar char="•"/>
            </a:pPr>
            <a:r>
              <a:rPr lang="en-US" sz="2400">
                <a:latin typeface="Arial"/>
                <a:ea typeface="Arial"/>
                <a:cs typeface="Arial"/>
                <a:sym typeface="Arial"/>
              </a:rPr>
              <a:t>Military members will ONLY do tasks within their </a:t>
            </a:r>
            <a:r>
              <a:rPr b="1" lang="en-US" sz="2400">
                <a:solidFill>
                  <a:srgbClr val="213ECF"/>
                </a:solidFill>
                <a:latin typeface="Arial"/>
                <a:ea typeface="Arial"/>
                <a:cs typeface="Arial"/>
                <a:sym typeface="Arial"/>
              </a:rPr>
              <a:t>military occupational specialty</a:t>
            </a:r>
            <a:endParaRPr/>
          </a:p>
          <a:p>
            <a:pPr indent="-285750" lvl="0" marL="285750" rtl="0" algn="l">
              <a:lnSpc>
                <a:spcPct val="120000"/>
              </a:lnSpc>
              <a:spcBef>
                <a:spcPts val="0"/>
              </a:spcBef>
              <a:spcAft>
                <a:spcPts val="0"/>
              </a:spcAft>
              <a:buSzPts val="2400"/>
              <a:buFont typeface="Arial"/>
              <a:buChar char="•"/>
            </a:pPr>
            <a:r>
              <a:rPr lang="en-US" sz="2400">
                <a:latin typeface="Arial"/>
                <a:ea typeface="Arial"/>
                <a:cs typeface="Arial"/>
                <a:sym typeface="Arial"/>
              </a:rPr>
              <a:t>IRT authorities</a:t>
            </a:r>
            <a:r>
              <a:rPr b="1" lang="en-US" sz="2400">
                <a:solidFill>
                  <a:srgbClr val="213ECF"/>
                </a:solidFill>
                <a:latin typeface="Arial"/>
                <a:ea typeface="Arial"/>
                <a:cs typeface="Arial"/>
                <a:sym typeface="Arial"/>
              </a:rPr>
              <a:t> cannot </a:t>
            </a:r>
            <a:r>
              <a:rPr lang="en-US" sz="2400">
                <a:latin typeface="Arial"/>
                <a:ea typeface="Arial"/>
                <a:cs typeface="Arial"/>
                <a:sym typeface="Arial"/>
              </a:rPr>
              <a:t>be used for response to natural or manmade </a:t>
            </a:r>
            <a:r>
              <a:rPr b="1" lang="en-US" sz="2400">
                <a:solidFill>
                  <a:srgbClr val="213ECF"/>
                </a:solidFill>
                <a:latin typeface="Arial"/>
                <a:ea typeface="Arial"/>
                <a:cs typeface="Arial"/>
                <a:sym typeface="Arial"/>
              </a:rPr>
              <a:t>disasters </a:t>
            </a:r>
            <a:r>
              <a:rPr lang="en-US" sz="2400">
                <a:latin typeface="Arial"/>
                <a:ea typeface="Arial"/>
                <a:cs typeface="Arial"/>
                <a:sym typeface="Arial"/>
              </a:rPr>
              <a:t>(though can be used to restore an area after a natural disaster) </a:t>
            </a:r>
            <a:endParaRPr/>
          </a:p>
          <a:p>
            <a:pPr indent="-285750" lvl="0" marL="285750" rtl="0" algn="l">
              <a:lnSpc>
                <a:spcPct val="120000"/>
              </a:lnSpc>
              <a:spcBef>
                <a:spcPts val="0"/>
              </a:spcBef>
              <a:spcAft>
                <a:spcPts val="0"/>
              </a:spcAft>
              <a:buSzPts val="2400"/>
              <a:buFont typeface="Arial"/>
              <a:buChar char="•"/>
            </a:pPr>
            <a:r>
              <a:rPr lang="en-US" sz="2400">
                <a:latin typeface="Arial"/>
                <a:ea typeface="Arial"/>
                <a:cs typeface="Arial"/>
                <a:sym typeface="Arial"/>
              </a:rPr>
              <a:t>Must not include commercial development (CE Only)</a:t>
            </a:r>
            <a:endParaRPr/>
          </a:p>
          <a:p>
            <a:pPr indent="-285750" lvl="0" marL="285750" rtl="0" algn="l">
              <a:lnSpc>
                <a:spcPct val="120000"/>
              </a:lnSpc>
              <a:spcBef>
                <a:spcPts val="0"/>
              </a:spcBef>
              <a:spcAft>
                <a:spcPts val="0"/>
              </a:spcAft>
              <a:buSzPts val="2400"/>
              <a:buFont typeface="Arial"/>
              <a:buChar char="•"/>
            </a:pPr>
            <a:r>
              <a:rPr lang="en-US" sz="2400">
                <a:latin typeface="Arial"/>
                <a:ea typeface="Arial"/>
                <a:cs typeface="Arial"/>
                <a:sym typeface="Arial"/>
              </a:rPr>
              <a:t>Military members </a:t>
            </a:r>
            <a:r>
              <a:rPr b="1" lang="en-US" sz="2400">
                <a:solidFill>
                  <a:srgbClr val="213ECF"/>
                </a:solidFill>
                <a:latin typeface="Arial"/>
                <a:ea typeface="Arial"/>
                <a:cs typeface="Arial"/>
                <a:sym typeface="Arial"/>
              </a:rPr>
              <a:t>cannot provide law enforcement </a:t>
            </a:r>
            <a:r>
              <a:rPr lang="en-US" sz="2400">
                <a:latin typeface="Arial"/>
                <a:ea typeface="Arial"/>
                <a:cs typeface="Arial"/>
                <a:sym typeface="Arial"/>
              </a:rPr>
              <a:t>during an IRT support activity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6"/>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aphicFrame>
        <p:nvGraphicFramePr>
          <p:cNvPr id="120" name="Google Shape;120;p6"/>
          <p:cNvGraphicFramePr/>
          <p:nvPr/>
        </p:nvGraphicFramePr>
        <p:xfrm>
          <a:off x="310673" y="2162673"/>
          <a:ext cx="3000000" cy="3000000"/>
        </p:xfrm>
        <a:graphic>
          <a:graphicData uri="http://schemas.openxmlformats.org/drawingml/2006/table">
            <a:tbl>
              <a:tblPr>
                <a:noFill/>
                <a:tableStyleId>{BF8E40E6-9C19-45AA-9E3F-3F8078077012}</a:tableStyleId>
              </a:tblPr>
              <a:tblGrid>
                <a:gridCol w="3087375"/>
                <a:gridCol w="6312600"/>
              </a:tblGrid>
              <a:tr h="486400">
                <a:tc>
                  <a:txBody>
                    <a:bodyPr/>
                    <a:lstStyle/>
                    <a:p>
                      <a:pPr indent="0" lvl="0" marL="0" marR="0" rtl="0" algn="ctr">
                        <a:lnSpc>
                          <a:spcPct val="100000"/>
                        </a:lnSpc>
                        <a:spcBef>
                          <a:spcPts val="0"/>
                        </a:spcBef>
                        <a:spcAft>
                          <a:spcPts val="0"/>
                        </a:spcAft>
                        <a:buNone/>
                      </a:pPr>
                      <a:r>
                        <a:rPr b="1" lang="en-US" sz="2000" u="none" cap="none" strike="noStrike">
                          <a:solidFill>
                            <a:srgbClr val="B68E2D"/>
                          </a:solidFill>
                          <a:latin typeface="Arial"/>
                          <a:ea typeface="Arial"/>
                          <a:cs typeface="Arial"/>
                          <a:sym typeface="Arial"/>
                        </a:rPr>
                        <a:t>SecWar Priorities</a:t>
                      </a:r>
                      <a:endParaRPr sz="2000" u="none" cap="none" strike="noStrike">
                        <a:latin typeface="Arial"/>
                        <a:ea typeface="Arial"/>
                        <a:cs typeface="Arial"/>
                        <a:sym typeface="Arial"/>
                      </a:endParaRPr>
                    </a:p>
                  </a:txBody>
                  <a:tcPr marT="81275" marB="0" marR="0" marL="0">
                    <a:lnL cap="flat" cmpd="sng" w="9525">
                      <a:solidFill>
                        <a:srgbClr val="000000">
                          <a:alpha val="0"/>
                        </a:srgbClr>
                      </a:solidFill>
                      <a:prstDash val="solid"/>
                      <a:round/>
                      <a:headEnd len="sm" w="sm" type="none"/>
                      <a:tailEnd len="sm" w="sm" type="none"/>
                    </a:lnL>
                    <a:lnR cap="flat" cmpd="sng" w="19050">
                      <a:solidFill>
                        <a:srgbClr val="7E7E7E"/>
                      </a:solidFill>
                      <a:prstDash val="dash"/>
                      <a:round/>
                      <a:headEnd len="sm" w="sm" type="none"/>
                      <a:tailEnd len="sm" w="sm" type="none"/>
                    </a:lnR>
                    <a:lnT cap="flat" cmpd="sng" w="9525">
                      <a:solidFill>
                        <a:srgbClr val="000000">
                          <a:alpha val="0"/>
                        </a:srgbClr>
                      </a:solidFill>
                      <a:prstDash val="solid"/>
                      <a:round/>
                      <a:headEnd len="sm" w="sm" type="none"/>
                      <a:tailEnd len="sm" w="sm" type="none"/>
                    </a:lnT>
                    <a:lnB cap="flat" cmpd="sng" w="28575">
                      <a:solidFill>
                        <a:srgbClr val="7E7E7E"/>
                      </a:solidFill>
                      <a:prstDash val="dash"/>
                      <a:round/>
                      <a:headEnd len="sm" w="sm" type="none"/>
                      <a:tailEnd len="sm" w="sm" type="none"/>
                    </a:lnB>
                  </a:tcPr>
                </a:tc>
                <a:tc>
                  <a:txBody>
                    <a:bodyPr/>
                    <a:lstStyle/>
                    <a:p>
                      <a:pPr indent="0" lvl="0" marL="0" marR="0" rtl="0" algn="ctr">
                        <a:lnSpc>
                          <a:spcPct val="100000"/>
                        </a:lnSpc>
                        <a:spcBef>
                          <a:spcPts val="0"/>
                        </a:spcBef>
                        <a:spcAft>
                          <a:spcPts val="0"/>
                        </a:spcAft>
                        <a:buNone/>
                      </a:pPr>
                      <a:r>
                        <a:rPr b="1" lang="en-US" sz="2000" u="none" cap="none" strike="noStrike">
                          <a:solidFill>
                            <a:schemeClr val="dk1"/>
                          </a:solidFill>
                          <a:latin typeface="Arial"/>
                          <a:ea typeface="Arial"/>
                          <a:cs typeface="Arial"/>
                          <a:sym typeface="Arial"/>
                        </a:rPr>
                        <a:t>IRT Strategic Outcomes</a:t>
                      </a:r>
                      <a:endParaRPr sz="2000" u="none" cap="none" strike="noStrike">
                        <a:solidFill>
                          <a:schemeClr val="dk1"/>
                        </a:solidFill>
                        <a:latin typeface="Arial"/>
                        <a:ea typeface="Arial"/>
                        <a:cs typeface="Arial"/>
                        <a:sym typeface="Arial"/>
                      </a:endParaRPr>
                    </a:p>
                  </a:txBody>
                  <a:tcPr marT="81275" marB="0" marR="0" marL="0">
                    <a:lnL cap="flat" cmpd="sng" w="19050">
                      <a:solidFill>
                        <a:srgbClr val="7E7E7E"/>
                      </a:solidFill>
                      <a:prstDash val="dash"/>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28575">
                      <a:solidFill>
                        <a:srgbClr val="7E7E7E"/>
                      </a:solidFill>
                      <a:prstDash val="dash"/>
                      <a:round/>
                      <a:headEnd len="sm" w="sm" type="none"/>
                      <a:tailEnd len="sm" w="sm" type="none"/>
                    </a:lnB>
                  </a:tcPr>
                </a:tc>
              </a:tr>
              <a:tr h="1441450">
                <a:tc>
                  <a:txBody>
                    <a:bodyPr/>
                    <a:lstStyle/>
                    <a:p>
                      <a:pPr indent="0" lvl="0" marL="0" marR="0" rtl="0" algn="l">
                        <a:lnSpc>
                          <a:spcPct val="100000"/>
                        </a:lnSpc>
                        <a:spcBef>
                          <a:spcPts val="0"/>
                        </a:spcBef>
                        <a:spcAft>
                          <a:spcPts val="0"/>
                        </a:spcAft>
                        <a:buNone/>
                      </a:pPr>
                      <a:r>
                        <a:t/>
                      </a:r>
                      <a:endParaRPr sz="2000" u="none" cap="none" strike="noStrike">
                        <a:latin typeface="Arial"/>
                        <a:ea typeface="Arial"/>
                        <a:cs typeface="Arial"/>
                        <a:sym typeface="Arial"/>
                      </a:endParaRPr>
                    </a:p>
                    <a:p>
                      <a:pPr indent="0" lvl="0" marL="0" marR="0" rtl="0" algn="ctr">
                        <a:lnSpc>
                          <a:spcPct val="100000"/>
                        </a:lnSpc>
                        <a:spcBef>
                          <a:spcPts val="0"/>
                        </a:spcBef>
                        <a:spcAft>
                          <a:spcPts val="0"/>
                        </a:spcAft>
                        <a:buNone/>
                      </a:pPr>
                      <a:r>
                        <a:rPr lang="en-US" sz="2000" u="none" cap="none" strike="noStrike">
                          <a:solidFill>
                            <a:srgbClr val="B68E2D"/>
                          </a:solidFill>
                          <a:latin typeface="Arial"/>
                          <a:ea typeface="Arial"/>
                          <a:cs typeface="Arial"/>
                          <a:sym typeface="Arial"/>
                        </a:rPr>
                        <a:t>Restore the Warrior Ethos</a:t>
                      </a:r>
                      <a:endParaRPr sz="2000" u="none" cap="none" strike="noStrike">
                        <a:latin typeface="Arial"/>
                        <a:ea typeface="Arial"/>
                        <a:cs typeface="Arial"/>
                        <a:sym typeface="Arial"/>
                      </a:endParaRPr>
                    </a:p>
                  </a:txBody>
                  <a:tcPr marT="163200" marB="0" marR="0" marL="0">
                    <a:lnL cap="flat" cmpd="sng" w="9525">
                      <a:solidFill>
                        <a:srgbClr val="000000">
                          <a:alpha val="0"/>
                        </a:srgbClr>
                      </a:solidFill>
                      <a:prstDash val="solid"/>
                      <a:round/>
                      <a:headEnd len="sm" w="sm" type="none"/>
                      <a:tailEnd len="sm" w="sm" type="none"/>
                    </a:lnL>
                    <a:lnR cap="flat" cmpd="sng" w="19050">
                      <a:solidFill>
                        <a:srgbClr val="7E7E7E"/>
                      </a:solidFill>
                      <a:prstDash val="dash"/>
                      <a:round/>
                      <a:headEnd len="sm" w="sm" type="none"/>
                      <a:tailEnd len="sm" w="sm" type="none"/>
                    </a:lnR>
                    <a:lnT cap="flat" cmpd="sng" w="28575">
                      <a:solidFill>
                        <a:srgbClr val="7E7E7E"/>
                      </a:solidFill>
                      <a:prstDash val="dash"/>
                      <a:round/>
                      <a:headEnd len="sm" w="sm" type="none"/>
                      <a:tailEnd len="sm" w="sm" type="none"/>
                    </a:lnT>
                    <a:lnB cap="flat" cmpd="sng" w="28575">
                      <a:solidFill>
                        <a:srgbClr val="7E7E7E"/>
                      </a:solidFill>
                      <a:prstDash val="dash"/>
                      <a:round/>
                      <a:headEnd len="sm" w="sm" type="none"/>
                      <a:tailEnd len="sm" w="sm" type="none"/>
                    </a:lnB>
                  </a:tcPr>
                </a:tc>
                <a:tc>
                  <a:txBody>
                    <a:bodyPr/>
                    <a:lstStyle/>
                    <a:p>
                      <a:pPr indent="0" lvl="0" marL="98425" marR="454025" rtl="0" algn="l">
                        <a:lnSpc>
                          <a:spcPct val="100899"/>
                        </a:lnSpc>
                        <a:spcBef>
                          <a:spcPts val="0"/>
                        </a:spcBef>
                        <a:spcAft>
                          <a:spcPts val="0"/>
                        </a:spcAft>
                        <a:buNone/>
                      </a:pPr>
                      <a:r>
                        <a:rPr b="1" lang="en-US" sz="2000" u="none" cap="none" strike="noStrike">
                          <a:solidFill>
                            <a:schemeClr val="dk1"/>
                          </a:solidFill>
                          <a:latin typeface="Arial"/>
                          <a:ea typeface="Arial"/>
                          <a:cs typeface="Arial"/>
                          <a:sym typeface="Arial"/>
                        </a:rPr>
                        <a:t>Unity of Purpose</a:t>
                      </a:r>
                      <a:r>
                        <a:rPr lang="en-US" sz="2000" u="none" cap="none" strike="noStrike">
                          <a:solidFill>
                            <a:schemeClr val="dk1"/>
                          </a:solidFill>
                          <a:latin typeface="Arial"/>
                          <a:ea typeface="Arial"/>
                          <a:cs typeface="Arial"/>
                          <a:sym typeface="Arial"/>
                        </a:rPr>
                        <a:t>: IRT strengthens Joint coordination and hands-on military training that ensures real-world readiness and mission success in complex contingency environments.</a:t>
                      </a:r>
                      <a:endParaRPr sz="2000" u="none" cap="none" strike="noStrike">
                        <a:solidFill>
                          <a:schemeClr val="dk1"/>
                        </a:solidFill>
                        <a:latin typeface="Arial"/>
                        <a:ea typeface="Arial"/>
                        <a:cs typeface="Arial"/>
                        <a:sym typeface="Arial"/>
                      </a:endParaRPr>
                    </a:p>
                  </a:txBody>
                  <a:tcPr marT="167650" marB="0" marR="0" marL="0">
                    <a:lnL cap="flat" cmpd="sng" w="19050">
                      <a:solidFill>
                        <a:srgbClr val="7E7E7E"/>
                      </a:solidFill>
                      <a:prstDash val="dash"/>
                      <a:round/>
                      <a:headEnd len="sm" w="sm" type="none"/>
                      <a:tailEnd len="sm" w="sm" type="none"/>
                    </a:lnL>
                    <a:lnR cap="flat" cmpd="sng" w="9525">
                      <a:solidFill>
                        <a:srgbClr val="000000">
                          <a:alpha val="0"/>
                        </a:srgbClr>
                      </a:solidFill>
                      <a:prstDash val="solid"/>
                      <a:round/>
                      <a:headEnd len="sm" w="sm" type="none"/>
                      <a:tailEnd len="sm" w="sm" type="none"/>
                    </a:lnR>
                    <a:lnT cap="flat" cmpd="sng" w="28575">
                      <a:solidFill>
                        <a:srgbClr val="7E7E7E"/>
                      </a:solidFill>
                      <a:prstDash val="dash"/>
                      <a:round/>
                      <a:headEnd len="sm" w="sm" type="none"/>
                      <a:tailEnd len="sm" w="sm" type="none"/>
                    </a:lnT>
                    <a:lnB cap="flat" cmpd="sng" w="28575">
                      <a:solidFill>
                        <a:srgbClr val="7E7E7E"/>
                      </a:solidFill>
                      <a:prstDash val="dash"/>
                      <a:round/>
                      <a:headEnd len="sm" w="sm" type="none"/>
                      <a:tailEnd len="sm" w="sm" type="none"/>
                    </a:lnB>
                    <a:solidFill>
                      <a:srgbClr val="F2F2F2"/>
                    </a:solidFill>
                  </a:tcPr>
                </a:tc>
              </a:tr>
              <a:tr h="1302375">
                <a:tc>
                  <a:txBody>
                    <a:bodyPr/>
                    <a:lstStyle/>
                    <a:p>
                      <a:pPr indent="-447040" lvl="0" marL="883919" marR="431165" rtl="0" algn="l">
                        <a:lnSpc>
                          <a:spcPct val="100000"/>
                        </a:lnSpc>
                        <a:spcBef>
                          <a:spcPts val="0"/>
                        </a:spcBef>
                        <a:spcAft>
                          <a:spcPts val="0"/>
                        </a:spcAft>
                        <a:buNone/>
                      </a:pPr>
                      <a:r>
                        <a:t/>
                      </a:r>
                      <a:endParaRPr sz="1600" u="none" cap="none" strike="noStrike">
                        <a:solidFill>
                          <a:srgbClr val="B68E2D"/>
                        </a:solidFill>
                        <a:latin typeface="Arial"/>
                        <a:ea typeface="Arial"/>
                        <a:cs typeface="Arial"/>
                        <a:sym typeface="Arial"/>
                      </a:endParaRPr>
                    </a:p>
                    <a:p>
                      <a:pPr indent="-447040" lvl="0" marL="883919" marR="431165" rtl="0" algn="l">
                        <a:lnSpc>
                          <a:spcPct val="100000"/>
                        </a:lnSpc>
                        <a:spcBef>
                          <a:spcPts val="0"/>
                        </a:spcBef>
                        <a:spcAft>
                          <a:spcPts val="0"/>
                        </a:spcAft>
                        <a:buNone/>
                      </a:pPr>
                      <a:r>
                        <a:rPr lang="en-US" sz="2000" u="none" cap="none" strike="noStrike">
                          <a:solidFill>
                            <a:srgbClr val="B68E2D"/>
                          </a:solidFill>
                          <a:latin typeface="Arial"/>
                          <a:ea typeface="Arial"/>
                          <a:cs typeface="Arial"/>
                          <a:sym typeface="Arial"/>
                        </a:rPr>
                        <a:t>Matching Threats to Capabilities</a:t>
                      </a:r>
                      <a:endParaRPr sz="2000" u="none" cap="none" strike="noStrike">
                        <a:latin typeface="Arial"/>
                        <a:ea typeface="Arial"/>
                        <a:cs typeface="Arial"/>
                        <a:sym typeface="Arial"/>
                      </a:endParaRPr>
                    </a:p>
                  </a:txBody>
                  <a:tcPr marT="141600" marB="0" marR="0" marL="0">
                    <a:lnL cap="flat" cmpd="sng" w="9525">
                      <a:solidFill>
                        <a:srgbClr val="000000">
                          <a:alpha val="0"/>
                        </a:srgbClr>
                      </a:solidFill>
                      <a:prstDash val="solid"/>
                      <a:round/>
                      <a:headEnd len="sm" w="sm" type="none"/>
                      <a:tailEnd len="sm" w="sm" type="none"/>
                    </a:lnL>
                    <a:lnR cap="flat" cmpd="sng" w="19050">
                      <a:solidFill>
                        <a:srgbClr val="7E7E7E"/>
                      </a:solidFill>
                      <a:prstDash val="dash"/>
                      <a:round/>
                      <a:headEnd len="sm" w="sm" type="none"/>
                      <a:tailEnd len="sm" w="sm" type="none"/>
                    </a:lnR>
                    <a:lnT cap="flat" cmpd="sng" w="28575">
                      <a:solidFill>
                        <a:srgbClr val="7E7E7E"/>
                      </a:solidFill>
                      <a:prstDash val="dash"/>
                      <a:round/>
                      <a:headEnd len="sm" w="sm" type="none"/>
                      <a:tailEnd len="sm" w="sm" type="none"/>
                    </a:lnT>
                    <a:lnB cap="flat" cmpd="sng" w="28575">
                      <a:solidFill>
                        <a:srgbClr val="7E7E7E"/>
                      </a:solidFill>
                      <a:prstDash val="dash"/>
                      <a:round/>
                      <a:headEnd len="sm" w="sm" type="none"/>
                      <a:tailEnd len="sm" w="sm" type="none"/>
                    </a:lnB>
                  </a:tcPr>
                </a:tc>
                <a:tc>
                  <a:txBody>
                    <a:bodyPr/>
                    <a:lstStyle/>
                    <a:p>
                      <a:pPr indent="0" lvl="0" marL="98425" marR="390525" rtl="0" algn="l">
                        <a:lnSpc>
                          <a:spcPct val="100899"/>
                        </a:lnSpc>
                        <a:spcBef>
                          <a:spcPts val="0"/>
                        </a:spcBef>
                        <a:spcAft>
                          <a:spcPts val="0"/>
                        </a:spcAft>
                        <a:buNone/>
                      </a:pPr>
                      <a:r>
                        <a:rPr b="1" lang="en-US" sz="2000" u="none" cap="none" strike="noStrike">
                          <a:solidFill>
                            <a:schemeClr val="dk1"/>
                          </a:solidFill>
                          <a:latin typeface="Arial"/>
                          <a:ea typeface="Arial"/>
                          <a:cs typeface="Arial"/>
                          <a:sym typeface="Arial"/>
                        </a:rPr>
                        <a:t>Accountability and Innovation</a:t>
                      </a:r>
                      <a:r>
                        <a:rPr lang="en-US" sz="2000" u="none" cap="none" strike="noStrike">
                          <a:solidFill>
                            <a:schemeClr val="dk1"/>
                          </a:solidFill>
                          <a:latin typeface="Arial"/>
                          <a:ea typeface="Arial"/>
                          <a:cs typeface="Arial"/>
                          <a:sym typeface="Arial"/>
                        </a:rPr>
                        <a:t>: IRT increases fiscal discipline; ensuring best use of DoW resources for cutting-edge military training and threat resilience for American communities.</a:t>
                      </a:r>
                      <a:endParaRPr sz="2000" u="none" cap="none" strike="noStrike">
                        <a:solidFill>
                          <a:schemeClr val="dk1"/>
                        </a:solidFill>
                        <a:latin typeface="Arial"/>
                        <a:ea typeface="Arial"/>
                        <a:cs typeface="Arial"/>
                        <a:sym typeface="Arial"/>
                      </a:endParaRPr>
                    </a:p>
                  </a:txBody>
                  <a:tcPr marT="167650" marB="0" marR="0" marL="0">
                    <a:lnL cap="flat" cmpd="sng" w="19050">
                      <a:solidFill>
                        <a:srgbClr val="7E7E7E"/>
                      </a:solidFill>
                      <a:prstDash val="dash"/>
                      <a:round/>
                      <a:headEnd len="sm" w="sm" type="none"/>
                      <a:tailEnd len="sm" w="sm" type="none"/>
                    </a:lnL>
                    <a:lnR cap="flat" cmpd="sng" w="9525">
                      <a:solidFill>
                        <a:srgbClr val="000000">
                          <a:alpha val="0"/>
                        </a:srgbClr>
                      </a:solidFill>
                      <a:prstDash val="solid"/>
                      <a:round/>
                      <a:headEnd len="sm" w="sm" type="none"/>
                      <a:tailEnd len="sm" w="sm" type="none"/>
                    </a:lnR>
                    <a:lnT cap="flat" cmpd="sng" w="28575">
                      <a:solidFill>
                        <a:srgbClr val="7E7E7E"/>
                      </a:solidFill>
                      <a:prstDash val="dash"/>
                      <a:round/>
                      <a:headEnd len="sm" w="sm" type="none"/>
                      <a:tailEnd len="sm" w="sm" type="none"/>
                    </a:lnT>
                    <a:lnB cap="flat" cmpd="sng" w="28575">
                      <a:solidFill>
                        <a:srgbClr val="7E7E7E"/>
                      </a:solidFill>
                      <a:prstDash val="dash"/>
                      <a:round/>
                      <a:headEnd len="sm" w="sm" type="none"/>
                      <a:tailEnd len="sm" w="sm" type="none"/>
                    </a:lnB>
                    <a:solidFill>
                      <a:srgbClr val="F2F2F2"/>
                    </a:solidFill>
                  </a:tcPr>
                </a:tc>
              </a:tr>
              <a:tr h="1198250">
                <a:tc>
                  <a:txBody>
                    <a:bodyPr/>
                    <a:lstStyle/>
                    <a:p>
                      <a:pPr indent="0" lvl="0" marL="0" marR="0" rtl="0" algn="l">
                        <a:lnSpc>
                          <a:spcPct val="100000"/>
                        </a:lnSpc>
                        <a:spcBef>
                          <a:spcPts val="0"/>
                        </a:spcBef>
                        <a:spcAft>
                          <a:spcPts val="0"/>
                        </a:spcAft>
                        <a:buNone/>
                      </a:pPr>
                      <a:r>
                        <a:t/>
                      </a:r>
                      <a:endParaRPr sz="2000" u="none" cap="none" strike="noStrike">
                        <a:latin typeface="Arial"/>
                        <a:ea typeface="Arial"/>
                        <a:cs typeface="Arial"/>
                        <a:sym typeface="Arial"/>
                      </a:endParaRPr>
                    </a:p>
                    <a:p>
                      <a:pPr indent="0" lvl="0" marL="0" marR="0" rtl="0" algn="ctr">
                        <a:lnSpc>
                          <a:spcPct val="100000"/>
                        </a:lnSpc>
                        <a:spcBef>
                          <a:spcPts val="0"/>
                        </a:spcBef>
                        <a:spcAft>
                          <a:spcPts val="0"/>
                        </a:spcAft>
                        <a:buNone/>
                      </a:pPr>
                      <a:r>
                        <a:rPr lang="en-US" sz="2000" u="none" cap="none" strike="noStrike">
                          <a:solidFill>
                            <a:srgbClr val="B68E2D"/>
                          </a:solidFill>
                          <a:latin typeface="Arial"/>
                          <a:ea typeface="Arial"/>
                          <a:cs typeface="Arial"/>
                          <a:sym typeface="Arial"/>
                        </a:rPr>
                        <a:t>Reestablish Deterrence</a:t>
                      </a:r>
                      <a:endParaRPr sz="2000" u="none" cap="none" strike="noStrike">
                        <a:latin typeface="Arial"/>
                        <a:ea typeface="Arial"/>
                        <a:cs typeface="Arial"/>
                        <a:sym typeface="Arial"/>
                      </a:endParaRPr>
                    </a:p>
                  </a:txBody>
                  <a:tcPr marT="164475" marB="0" marR="0" marL="0">
                    <a:lnL cap="flat" cmpd="sng" w="9525">
                      <a:solidFill>
                        <a:srgbClr val="000000">
                          <a:alpha val="0"/>
                        </a:srgbClr>
                      </a:solidFill>
                      <a:prstDash val="solid"/>
                      <a:round/>
                      <a:headEnd len="sm" w="sm" type="none"/>
                      <a:tailEnd len="sm" w="sm" type="none"/>
                    </a:lnL>
                    <a:lnR cap="flat" cmpd="sng" w="19050">
                      <a:solidFill>
                        <a:srgbClr val="7E7E7E"/>
                      </a:solidFill>
                      <a:prstDash val="dash"/>
                      <a:round/>
                      <a:headEnd len="sm" w="sm" type="none"/>
                      <a:tailEnd len="sm" w="sm" type="none"/>
                    </a:lnR>
                    <a:lnT cap="flat" cmpd="sng" w="28575">
                      <a:solidFill>
                        <a:srgbClr val="7E7E7E"/>
                      </a:solidFill>
                      <a:prstDash val="dash"/>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98425" marR="389255" rtl="0" algn="l">
                        <a:lnSpc>
                          <a:spcPct val="100899"/>
                        </a:lnSpc>
                        <a:spcBef>
                          <a:spcPts val="0"/>
                        </a:spcBef>
                        <a:spcAft>
                          <a:spcPts val="0"/>
                        </a:spcAft>
                        <a:buNone/>
                      </a:pPr>
                      <a:r>
                        <a:rPr b="1" lang="en-US" sz="2000" u="none" cap="none" strike="noStrike">
                          <a:solidFill>
                            <a:schemeClr val="dk1"/>
                          </a:solidFill>
                          <a:latin typeface="Arial"/>
                          <a:ea typeface="Arial"/>
                          <a:cs typeface="Arial"/>
                          <a:sym typeface="Arial"/>
                        </a:rPr>
                        <a:t>Readiness and Leadership</a:t>
                      </a:r>
                      <a:r>
                        <a:rPr lang="en-US" sz="2000" u="none" cap="none" strike="noStrike">
                          <a:solidFill>
                            <a:schemeClr val="dk1"/>
                          </a:solidFill>
                          <a:latin typeface="Arial"/>
                          <a:ea typeface="Arial"/>
                          <a:cs typeface="Arial"/>
                          <a:sym typeface="Arial"/>
                        </a:rPr>
                        <a:t>: IRT develops strong military leaders who are prepared to meet the challenges of deployment, mission success, and deterrence.</a:t>
                      </a:r>
                      <a:endParaRPr sz="2000" u="none" cap="none" strike="noStrike">
                        <a:solidFill>
                          <a:schemeClr val="dk1"/>
                        </a:solidFill>
                        <a:latin typeface="Arial"/>
                        <a:ea typeface="Arial"/>
                        <a:cs typeface="Arial"/>
                        <a:sym typeface="Arial"/>
                      </a:endParaRPr>
                    </a:p>
                  </a:txBody>
                  <a:tcPr marT="167650" marB="0" marR="0" marL="0">
                    <a:lnL cap="flat" cmpd="sng" w="19050">
                      <a:solidFill>
                        <a:srgbClr val="7E7E7E"/>
                      </a:solidFill>
                      <a:prstDash val="dash"/>
                      <a:round/>
                      <a:headEnd len="sm" w="sm" type="none"/>
                      <a:tailEnd len="sm" w="sm" type="none"/>
                    </a:lnL>
                    <a:lnR cap="flat" cmpd="sng" w="9525">
                      <a:solidFill>
                        <a:srgbClr val="000000">
                          <a:alpha val="0"/>
                        </a:srgbClr>
                      </a:solidFill>
                      <a:prstDash val="solid"/>
                      <a:round/>
                      <a:headEnd len="sm" w="sm" type="none"/>
                      <a:tailEnd len="sm" w="sm" type="none"/>
                    </a:lnR>
                    <a:lnT cap="flat" cmpd="sng" w="28575">
                      <a:solidFill>
                        <a:srgbClr val="7E7E7E"/>
                      </a:solidFill>
                      <a:prstDash val="dash"/>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r>
            </a:tbl>
          </a:graphicData>
        </a:graphic>
      </p:graphicFrame>
      <p:sp>
        <p:nvSpPr>
          <p:cNvPr id="121" name="Google Shape;121;p6"/>
          <p:cNvSpPr txBox="1"/>
          <p:nvPr/>
        </p:nvSpPr>
        <p:spPr>
          <a:xfrm>
            <a:off x="1598865" y="198120"/>
            <a:ext cx="6981064" cy="1428476"/>
          </a:xfrm>
          <a:prstGeom prst="rect">
            <a:avLst/>
          </a:prstGeom>
          <a:noFill/>
          <a:ln>
            <a:noFill/>
          </a:ln>
        </p:spPr>
        <p:txBody>
          <a:bodyPr anchorCtr="0" anchor="t" bIns="0" lIns="0" spcFirstLastPara="1" rIns="0" wrap="square" tIns="256400">
            <a:spAutoFit/>
          </a:bodyPr>
          <a:lstStyle/>
          <a:p>
            <a:pPr indent="0" lvl="0" marL="64135" marR="0" rtl="0" algn="ctr">
              <a:lnSpc>
                <a:spcPct val="100000"/>
              </a:lnSpc>
              <a:spcBef>
                <a:spcPts val="0"/>
              </a:spcBef>
              <a:spcAft>
                <a:spcPts val="0"/>
              </a:spcAft>
              <a:buClr>
                <a:srgbClr val="000000"/>
              </a:buClr>
              <a:buSzPts val="3800"/>
              <a:buFont typeface="Arial"/>
              <a:buNone/>
            </a:pPr>
            <a:r>
              <a:rPr b="1" i="0" lang="en-US" sz="3800" u="none" cap="none" strike="noStrike">
                <a:solidFill>
                  <a:srgbClr val="000000"/>
                </a:solidFill>
                <a:latin typeface="Arial"/>
                <a:ea typeface="Arial"/>
                <a:cs typeface="Arial"/>
                <a:sym typeface="Arial"/>
              </a:rPr>
              <a:t>IRT Aligns to the Secretary </a:t>
            </a:r>
            <a:br>
              <a:rPr b="1" i="0" lang="en-US" sz="3800" u="none" cap="none" strike="noStrike">
                <a:solidFill>
                  <a:srgbClr val="000000"/>
                </a:solidFill>
                <a:latin typeface="Arial"/>
                <a:ea typeface="Arial"/>
                <a:cs typeface="Arial"/>
                <a:sym typeface="Arial"/>
              </a:rPr>
            </a:br>
            <a:r>
              <a:rPr b="1" i="0" lang="en-US" sz="3800" u="none" cap="none" strike="noStrike">
                <a:solidFill>
                  <a:srgbClr val="000000"/>
                </a:solidFill>
                <a:latin typeface="Arial"/>
                <a:ea typeface="Arial"/>
                <a:cs typeface="Arial"/>
                <a:sym typeface="Arial"/>
              </a:rPr>
              <a:t>of War’s Priorities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7"/>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320"/>
              <a:buNone/>
            </a:pPr>
            <a:fld id="{00000000-1234-1234-1234-123412341234}" type="slidenum">
              <a:rPr b="0" i="0" lang="en-US" sz="1320" u="none" cap="none" strike="noStrike">
                <a:solidFill>
                  <a:srgbClr val="888888"/>
                </a:solidFill>
              </a:rPr>
              <a:t>‹#›</a:t>
            </a:fld>
            <a:endParaRPr b="0" i="0" sz="1320" u="none" cap="none" strike="noStrike">
              <a:solidFill>
                <a:srgbClr val="888888"/>
              </a:solidFill>
            </a:endParaRPr>
          </a:p>
        </p:txBody>
      </p:sp>
      <p:sp>
        <p:nvSpPr>
          <p:cNvPr id="128" name="Google Shape;128;p7"/>
          <p:cNvSpPr txBox="1"/>
          <p:nvPr/>
        </p:nvSpPr>
        <p:spPr>
          <a:xfrm>
            <a:off x="1598865" y="198120"/>
            <a:ext cx="6981064" cy="1428476"/>
          </a:xfrm>
          <a:prstGeom prst="rect">
            <a:avLst/>
          </a:prstGeom>
          <a:noFill/>
          <a:ln>
            <a:noFill/>
          </a:ln>
        </p:spPr>
        <p:txBody>
          <a:bodyPr anchorCtr="0" anchor="t" bIns="0" lIns="0" spcFirstLastPara="1" rIns="0" wrap="square" tIns="256400">
            <a:spAutoFit/>
          </a:bodyPr>
          <a:lstStyle/>
          <a:p>
            <a:pPr indent="0" lvl="0" marL="64135" marR="0" rtl="0" algn="ctr">
              <a:lnSpc>
                <a:spcPct val="100000"/>
              </a:lnSpc>
              <a:spcBef>
                <a:spcPts val="0"/>
              </a:spcBef>
              <a:spcAft>
                <a:spcPts val="0"/>
              </a:spcAft>
              <a:buClr>
                <a:srgbClr val="000000"/>
              </a:buClr>
              <a:buSzPts val="3800"/>
              <a:buFont typeface="Arial"/>
              <a:buNone/>
            </a:pPr>
            <a:r>
              <a:rPr b="1" i="0" lang="en-US" sz="3800" u="none" cap="none" strike="noStrike">
                <a:solidFill>
                  <a:srgbClr val="000000"/>
                </a:solidFill>
                <a:latin typeface="Arial"/>
                <a:ea typeface="Arial"/>
                <a:cs typeface="Arial"/>
                <a:sym typeface="Arial"/>
              </a:rPr>
              <a:t>Alignment to OASW(M&amp;RA) IRT Readiness Objectives</a:t>
            </a:r>
            <a:endParaRPr b="1" i="0" sz="3800" u="none" cap="none" strike="noStrike">
              <a:solidFill>
                <a:srgbClr val="000000"/>
              </a:solidFill>
              <a:latin typeface="Arial"/>
              <a:ea typeface="Arial"/>
              <a:cs typeface="Arial"/>
              <a:sym typeface="Arial"/>
            </a:endParaRPr>
          </a:p>
        </p:txBody>
      </p:sp>
      <p:graphicFrame>
        <p:nvGraphicFramePr>
          <p:cNvPr id="129" name="Google Shape;129;p7"/>
          <p:cNvGraphicFramePr/>
          <p:nvPr/>
        </p:nvGraphicFramePr>
        <p:xfrm>
          <a:off x="188595" y="1846437"/>
          <a:ext cx="3000000" cy="3000000"/>
        </p:xfrm>
        <a:graphic>
          <a:graphicData uri="http://schemas.openxmlformats.org/drawingml/2006/table">
            <a:tbl>
              <a:tblPr>
                <a:noFill/>
                <a:tableStyleId>{BF8E40E6-9C19-45AA-9E3F-3F8078077012}</a:tableStyleId>
              </a:tblPr>
              <a:tblGrid>
                <a:gridCol w="2367275"/>
                <a:gridCol w="7251075"/>
              </a:tblGrid>
              <a:tr h="637025">
                <a:tc>
                  <a:txBody>
                    <a:bodyPr/>
                    <a:lstStyle/>
                    <a:p>
                      <a:pPr indent="0" lvl="0" marL="0" marR="0" rtl="0" algn="ctr">
                        <a:lnSpc>
                          <a:spcPct val="100000"/>
                        </a:lnSpc>
                        <a:spcBef>
                          <a:spcPts val="0"/>
                        </a:spcBef>
                        <a:spcAft>
                          <a:spcPts val="0"/>
                        </a:spcAft>
                        <a:buNone/>
                      </a:pPr>
                      <a:r>
                        <a:rPr b="1" lang="en-US" sz="1800" u="none" cap="none" strike="noStrike">
                          <a:solidFill>
                            <a:srgbClr val="B68E2D"/>
                          </a:solidFill>
                          <a:latin typeface="Arial"/>
                          <a:ea typeface="Arial"/>
                          <a:cs typeface="Arial"/>
                          <a:sym typeface="Arial"/>
                        </a:rPr>
                        <a:t>Readiness Objectives</a:t>
                      </a:r>
                      <a:endParaRPr sz="1800" u="none" cap="none" strike="noStrike">
                        <a:latin typeface="Arial"/>
                        <a:ea typeface="Arial"/>
                        <a:cs typeface="Arial"/>
                        <a:sym typeface="Arial"/>
                      </a:endParaRPr>
                    </a:p>
                  </a:txBody>
                  <a:tcPr marT="50300" marB="50300" marR="50300" marL="503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1255"/>
                    </a:solidFill>
                  </a:tcPr>
                </a:tc>
                <a:tc>
                  <a:txBody>
                    <a:bodyPr/>
                    <a:lstStyle/>
                    <a:p>
                      <a:pPr indent="0" lvl="0" marL="0" marR="0" rtl="0" algn="ctr">
                        <a:lnSpc>
                          <a:spcPct val="100000"/>
                        </a:lnSpc>
                        <a:spcBef>
                          <a:spcPts val="0"/>
                        </a:spcBef>
                        <a:spcAft>
                          <a:spcPts val="0"/>
                        </a:spcAft>
                        <a:buNone/>
                      </a:pPr>
                      <a:r>
                        <a:t/>
                      </a:r>
                      <a:endParaRPr b="1" sz="7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1" lang="en-US" sz="1800" u="none" cap="none" strike="noStrike">
                          <a:solidFill>
                            <a:schemeClr val="lt1"/>
                          </a:solidFill>
                          <a:latin typeface="Arial"/>
                          <a:ea typeface="Arial"/>
                          <a:cs typeface="Arial"/>
                          <a:sym typeface="Arial"/>
                        </a:rPr>
                        <a:t>IRT Working Definitions</a:t>
                      </a:r>
                      <a:endParaRPr sz="1800" u="none" cap="none" strike="noStrike">
                        <a:solidFill>
                          <a:schemeClr val="lt1"/>
                        </a:solidFill>
                        <a:latin typeface="Arial"/>
                        <a:ea typeface="Arial"/>
                        <a:cs typeface="Arial"/>
                        <a:sym typeface="Arial"/>
                      </a:endParaRPr>
                    </a:p>
                  </a:txBody>
                  <a:tcPr marT="50300" marB="50300" marR="50300" marL="503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1255"/>
                    </a:solidFill>
                  </a:tcPr>
                </a:tc>
              </a:tr>
              <a:tr h="869000">
                <a:tc>
                  <a:txBody>
                    <a:bodyPr/>
                    <a:lstStyle/>
                    <a:p>
                      <a:pPr indent="0" lvl="0" marL="0" marR="0" rtl="0" algn="ctr">
                        <a:lnSpc>
                          <a:spcPct val="100000"/>
                        </a:lnSpc>
                        <a:spcBef>
                          <a:spcPts val="0"/>
                        </a:spcBef>
                        <a:spcAft>
                          <a:spcPts val="0"/>
                        </a:spcAft>
                        <a:buNone/>
                      </a:pPr>
                      <a:r>
                        <a:rPr lang="en-US" sz="1800" u="none" cap="none" strike="noStrike">
                          <a:solidFill>
                            <a:srgbClr val="B68E2D"/>
                          </a:solidFill>
                          <a:latin typeface="Arial"/>
                          <a:ea typeface="Arial"/>
                          <a:cs typeface="Arial"/>
                          <a:sym typeface="Arial"/>
                        </a:rPr>
                        <a:t>Homeland Defense </a:t>
                      </a:r>
                      <a:endParaRPr sz="1800" u="none" cap="none" strike="noStrike">
                        <a:solidFill>
                          <a:srgbClr val="B68E2D"/>
                        </a:solidFill>
                        <a:latin typeface="Arial"/>
                        <a:ea typeface="Arial"/>
                        <a:cs typeface="Arial"/>
                        <a:sym typeface="Arial"/>
                      </a:endParaRPr>
                    </a:p>
                  </a:txBody>
                  <a:tcPr marT="50300" marB="50300" marR="50300" marL="503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171450" lvl="0" marL="171450" marR="454025" rtl="0" algn="l">
                        <a:lnSpc>
                          <a:spcPct val="116666"/>
                        </a:lnSpc>
                        <a:spcBef>
                          <a:spcPts val="0"/>
                        </a:spcBef>
                        <a:spcAft>
                          <a:spcPts val="0"/>
                        </a:spcAft>
                        <a:buClr>
                          <a:schemeClr val="dk1"/>
                        </a:buClr>
                        <a:buSzPts val="1200"/>
                        <a:buFont typeface="Arial"/>
                        <a:buChar char="•"/>
                      </a:pPr>
                      <a:r>
                        <a:rPr lang="en-US" sz="1200" u="none" cap="none" strike="noStrike">
                          <a:solidFill>
                            <a:schemeClr val="dk1"/>
                          </a:solidFill>
                          <a:latin typeface="Arial"/>
                          <a:ea typeface="Arial"/>
                          <a:cs typeface="Arial"/>
                          <a:sym typeface="Arial"/>
                        </a:rPr>
                        <a:t>Protection of US sovereignty, territory, population, and defense infrastructure against external threats or aggression. </a:t>
                      </a:r>
                      <a:endParaRPr/>
                    </a:p>
                    <a:p>
                      <a:pPr indent="-171450" lvl="0" marL="171450" marR="454025" rtl="0" algn="l">
                        <a:lnSpc>
                          <a:spcPct val="116666"/>
                        </a:lnSpc>
                        <a:spcBef>
                          <a:spcPts val="0"/>
                        </a:spcBef>
                        <a:spcAft>
                          <a:spcPts val="0"/>
                        </a:spcAft>
                        <a:buClr>
                          <a:schemeClr val="dk1"/>
                        </a:buClr>
                        <a:buSzPts val="1200"/>
                        <a:buFont typeface="Arial"/>
                        <a:buChar char="•"/>
                      </a:pPr>
                      <a:r>
                        <a:rPr lang="en-US" sz="1200" u="none" cap="none" strike="noStrike">
                          <a:solidFill>
                            <a:schemeClr val="dk1"/>
                          </a:solidFill>
                          <a:latin typeface="Arial"/>
                          <a:ea typeface="Arial"/>
                          <a:cs typeface="Arial"/>
                          <a:sym typeface="Arial"/>
                        </a:rPr>
                        <a:t>Activities that build domestic resilience and readiness, including public health, emergency management, and critical infrastructure protection.</a:t>
                      </a:r>
                      <a:endParaRPr/>
                    </a:p>
                  </a:txBody>
                  <a:tcPr marT="50300" marB="50300" marR="50300" marL="503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869000">
                <a:tc>
                  <a:txBody>
                    <a:bodyPr/>
                    <a:lstStyle/>
                    <a:p>
                      <a:pPr indent="0" lvl="0" marL="0" marR="0" rtl="0" algn="ctr">
                        <a:lnSpc>
                          <a:spcPct val="100000"/>
                        </a:lnSpc>
                        <a:spcBef>
                          <a:spcPts val="0"/>
                        </a:spcBef>
                        <a:spcAft>
                          <a:spcPts val="0"/>
                        </a:spcAft>
                        <a:buNone/>
                      </a:pPr>
                      <a:r>
                        <a:rPr lang="en-US" sz="1800" u="none" cap="none" strike="noStrike">
                          <a:solidFill>
                            <a:srgbClr val="B68E2D"/>
                          </a:solidFill>
                          <a:latin typeface="Arial"/>
                          <a:ea typeface="Arial"/>
                          <a:cs typeface="Arial"/>
                          <a:sym typeface="Arial"/>
                        </a:rPr>
                        <a:t>Cybersecurity</a:t>
                      </a:r>
                      <a:endParaRPr sz="1800" u="none" cap="none" strike="noStrike">
                        <a:solidFill>
                          <a:srgbClr val="B68E2D"/>
                        </a:solidFill>
                        <a:latin typeface="Arial"/>
                        <a:ea typeface="Arial"/>
                        <a:cs typeface="Arial"/>
                        <a:sym typeface="Arial"/>
                      </a:endParaRPr>
                    </a:p>
                  </a:txBody>
                  <a:tcPr marT="50300" marB="50300" marR="50300" marL="503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171450" lvl="0" marL="171450" marR="389255" rtl="0" algn="l">
                        <a:lnSpc>
                          <a:spcPct val="100000"/>
                        </a:lnSpc>
                        <a:spcBef>
                          <a:spcPts val="0"/>
                        </a:spcBef>
                        <a:spcAft>
                          <a:spcPts val="0"/>
                        </a:spcAft>
                        <a:buClr>
                          <a:schemeClr val="dk1"/>
                        </a:buClr>
                        <a:buSzPts val="1200"/>
                        <a:buFont typeface="Arial"/>
                        <a:buChar char="•"/>
                      </a:pPr>
                      <a:r>
                        <a:rPr lang="en-US" sz="1200" u="none" cap="none" strike="noStrike">
                          <a:solidFill>
                            <a:schemeClr val="dk1"/>
                          </a:solidFill>
                          <a:latin typeface="Arial"/>
                          <a:ea typeface="Arial"/>
                          <a:cs typeface="Arial"/>
                          <a:sym typeface="Arial"/>
                        </a:rPr>
                        <a:t>Prevention, protection, and restoration from damage to computers, communications, and information to ensure critical infrastructure architecture and non-repudiation </a:t>
                      </a:r>
                      <a:endParaRPr/>
                    </a:p>
                    <a:p>
                      <a:pPr indent="-171450" lvl="0" marL="171450" marR="389255" rtl="0" algn="l">
                        <a:lnSpc>
                          <a:spcPct val="100000"/>
                        </a:lnSpc>
                        <a:spcBef>
                          <a:spcPts val="0"/>
                        </a:spcBef>
                        <a:spcAft>
                          <a:spcPts val="0"/>
                        </a:spcAft>
                        <a:buClr>
                          <a:schemeClr val="dk1"/>
                        </a:buClr>
                        <a:buSzPts val="1200"/>
                        <a:buFont typeface="Arial"/>
                        <a:buChar char="•"/>
                      </a:pPr>
                      <a:r>
                        <a:rPr lang="en-US" sz="1200" u="none" cap="none" strike="noStrike">
                          <a:solidFill>
                            <a:schemeClr val="dk1"/>
                          </a:solidFill>
                          <a:latin typeface="Arial"/>
                          <a:ea typeface="Arial"/>
                          <a:cs typeface="Arial"/>
                          <a:sym typeface="Arial"/>
                        </a:rPr>
                        <a:t>Activities that strengthen defensive cyber readiness across critical infrastructure, and public institutions.</a:t>
                      </a:r>
                      <a:endParaRPr/>
                    </a:p>
                  </a:txBody>
                  <a:tcPr marT="50300" marB="50300" marR="50300" marL="503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922025">
                <a:tc>
                  <a:txBody>
                    <a:bodyPr/>
                    <a:lstStyle/>
                    <a:p>
                      <a:pPr indent="0" lvl="0" marL="0" marR="0" rtl="0" algn="ctr">
                        <a:lnSpc>
                          <a:spcPct val="100000"/>
                        </a:lnSpc>
                        <a:spcBef>
                          <a:spcPts val="0"/>
                        </a:spcBef>
                        <a:spcAft>
                          <a:spcPts val="0"/>
                        </a:spcAft>
                        <a:buNone/>
                      </a:pPr>
                      <a:r>
                        <a:rPr lang="en-US" sz="1800" u="none" cap="none" strike="noStrike">
                          <a:solidFill>
                            <a:srgbClr val="B68E2D"/>
                          </a:solidFill>
                          <a:latin typeface="Arial"/>
                          <a:ea typeface="Arial"/>
                          <a:cs typeface="Arial"/>
                          <a:sym typeface="Arial"/>
                        </a:rPr>
                        <a:t>Deterrence</a:t>
                      </a:r>
                      <a:endParaRPr/>
                    </a:p>
                  </a:txBody>
                  <a:tcPr marT="50300" marB="50300" marR="50300" marL="503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171450" lvl="0" marL="171450" marR="390525" rtl="0" algn="l">
                        <a:lnSpc>
                          <a:spcPct val="116666"/>
                        </a:lnSpc>
                        <a:spcBef>
                          <a:spcPts val="0"/>
                        </a:spcBef>
                        <a:spcAft>
                          <a:spcPts val="0"/>
                        </a:spcAft>
                        <a:buClr>
                          <a:schemeClr val="dk1"/>
                        </a:buClr>
                        <a:buSzPts val="1200"/>
                        <a:buFont typeface="Arial"/>
                        <a:buChar char="•"/>
                      </a:pPr>
                      <a:r>
                        <a:rPr lang="en-US" sz="1200" u="none" cap="none" strike="noStrike">
                          <a:solidFill>
                            <a:schemeClr val="dk1"/>
                          </a:solidFill>
                          <a:latin typeface="Arial"/>
                          <a:ea typeface="Arial"/>
                          <a:cs typeface="Arial"/>
                          <a:sym typeface="Arial"/>
                        </a:rPr>
                        <a:t>Prevention of hostile actions or attacks against U.S. interests through credible demonstration of capability, capacity, and resolve.</a:t>
                      </a:r>
                      <a:endParaRPr/>
                    </a:p>
                    <a:p>
                      <a:pPr indent="-171450" lvl="0" marL="171450" marR="390525" rtl="0" algn="l">
                        <a:lnSpc>
                          <a:spcPct val="116666"/>
                        </a:lnSpc>
                        <a:spcBef>
                          <a:spcPts val="0"/>
                        </a:spcBef>
                        <a:spcAft>
                          <a:spcPts val="0"/>
                        </a:spcAft>
                        <a:buClr>
                          <a:schemeClr val="dk1"/>
                        </a:buClr>
                        <a:buSzPts val="1200"/>
                        <a:buFont typeface="Arial"/>
                        <a:buChar char="•"/>
                      </a:pPr>
                      <a:r>
                        <a:rPr lang="en-US" sz="1200" u="none" cap="none" strike="noStrike">
                          <a:solidFill>
                            <a:schemeClr val="dk1"/>
                          </a:solidFill>
                          <a:latin typeface="Arial"/>
                          <a:ea typeface="Arial"/>
                          <a:cs typeface="Arial"/>
                          <a:sym typeface="Arial"/>
                        </a:rPr>
                        <a:t>Discouraging potential adversaries from taking actions that could harm U.S. national security interests, achieved through demonstrable readiness and capability within IRT projects.</a:t>
                      </a:r>
                      <a:endParaRPr/>
                    </a:p>
                  </a:txBody>
                  <a:tcPr marT="50300" marB="50300" marR="50300" marL="503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994475">
                <a:tc>
                  <a:txBody>
                    <a:bodyPr/>
                    <a:lstStyle/>
                    <a:p>
                      <a:pPr indent="0" lvl="0" marL="0" marR="0" rtl="0" algn="ctr">
                        <a:lnSpc>
                          <a:spcPct val="100000"/>
                        </a:lnSpc>
                        <a:spcBef>
                          <a:spcPts val="0"/>
                        </a:spcBef>
                        <a:spcAft>
                          <a:spcPts val="0"/>
                        </a:spcAft>
                        <a:buNone/>
                      </a:pPr>
                      <a:r>
                        <a:rPr lang="en-US" sz="1800" u="none" cap="none" strike="noStrike">
                          <a:solidFill>
                            <a:srgbClr val="B68E2D"/>
                          </a:solidFill>
                          <a:latin typeface="Arial"/>
                          <a:ea typeface="Arial"/>
                          <a:cs typeface="Arial"/>
                          <a:sym typeface="Arial"/>
                        </a:rPr>
                        <a:t>Port Operations</a:t>
                      </a:r>
                      <a:endParaRPr sz="1800" u="none" cap="none" strike="noStrike">
                        <a:solidFill>
                          <a:srgbClr val="B68E2D"/>
                        </a:solidFill>
                        <a:latin typeface="Arial"/>
                        <a:ea typeface="Arial"/>
                        <a:cs typeface="Arial"/>
                        <a:sym typeface="Arial"/>
                      </a:endParaRPr>
                    </a:p>
                  </a:txBody>
                  <a:tcPr marT="50300" marB="50300" marR="50300" marL="503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171450" lvl="0" marL="171450" marR="390525" rtl="0" algn="l">
                        <a:lnSpc>
                          <a:spcPct val="116666"/>
                        </a:lnSpc>
                        <a:spcBef>
                          <a:spcPts val="0"/>
                        </a:spcBef>
                        <a:spcAft>
                          <a:spcPts val="0"/>
                        </a:spcAft>
                        <a:buClr>
                          <a:schemeClr val="dk1"/>
                        </a:buClr>
                        <a:buSzPts val="1200"/>
                        <a:buFont typeface="Arial"/>
                        <a:buChar char="•"/>
                      </a:pPr>
                      <a:r>
                        <a:rPr lang="en-US" sz="1200" u="none" cap="none" strike="noStrike">
                          <a:solidFill>
                            <a:schemeClr val="dk1"/>
                          </a:solidFill>
                          <a:latin typeface="Arial"/>
                          <a:ea typeface="Arial"/>
                          <a:cs typeface="Arial"/>
                          <a:sym typeface="Arial"/>
                        </a:rPr>
                        <a:t>Interchange of Department of War cargo between land and water/air.</a:t>
                      </a:r>
                      <a:endParaRPr/>
                    </a:p>
                    <a:p>
                      <a:pPr indent="-171450" lvl="0" marL="171450" marR="390525" rtl="0" algn="l">
                        <a:lnSpc>
                          <a:spcPct val="116666"/>
                        </a:lnSpc>
                        <a:spcBef>
                          <a:spcPts val="0"/>
                        </a:spcBef>
                        <a:spcAft>
                          <a:spcPts val="0"/>
                        </a:spcAft>
                        <a:buClr>
                          <a:schemeClr val="dk1"/>
                        </a:buClr>
                        <a:buSzPts val="1200"/>
                        <a:buFont typeface="Arial"/>
                        <a:buChar char="•"/>
                      </a:pPr>
                      <a:r>
                        <a:rPr lang="en-US" sz="1200" u="none" cap="none" strike="noStrike">
                          <a:solidFill>
                            <a:schemeClr val="dk1"/>
                          </a:solidFill>
                          <a:latin typeface="Arial"/>
                          <a:ea typeface="Arial"/>
                          <a:cs typeface="Arial"/>
                          <a:sym typeface="Arial"/>
                        </a:rPr>
                        <a:t>All logistics/cargo-handling at military or strategic ports to support deployment and sustainment. </a:t>
                      </a:r>
                      <a:endParaRPr/>
                    </a:p>
                    <a:p>
                      <a:pPr indent="-171450" lvl="0" marL="171450" marR="390525" rtl="0" algn="l">
                        <a:lnSpc>
                          <a:spcPct val="116666"/>
                        </a:lnSpc>
                        <a:spcBef>
                          <a:spcPts val="0"/>
                        </a:spcBef>
                        <a:spcAft>
                          <a:spcPts val="0"/>
                        </a:spcAft>
                        <a:buClr>
                          <a:schemeClr val="dk1"/>
                        </a:buClr>
                        <a:buSzPts val="1200"/>
                        <a:buFont typeface="Arial"/>
                        <a:buChar char="•"/>
                      </a:pPr>
                      <a:r>
                        <a:rPr lang="en-US" sz="1200" u="none" cap="none" strike="noStrike">
                          <a:solidFill>
                            <a:schemeClr val="dk1"/>
                          </a:solidFill>
                          <a:latin typeface="Arial"/>
                          <a:ea typeface="Arial"/>
                          <a:cs typeface="Arial"/>
                          <a:sym typeface="Arial"/>
                        </a:rPr>
                        <a:t>Activities that build &amp; enable maritime or airport access, facilities, throughput, or waterfront response capabilities.</a:t>
                      </a:r>
                      <a:endParaRPr/>
                    </a:p>
                  </a:txBody>
                  <a:tcPr marT="50300" marB="50300" marR="50300" marL="503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888300">
                <a:tc>
                  <a:txBody>
                    <a:bodyPr/>
                    <a:lstStyle/>
                    <a:p>
                      <a:pPr indent="0" lvl="0" marL="0" marR="0" rtl="0" algn="ctr">
                        <a:lnSpc>
                          <a:spcPct val="100000"/>
                        </a:lnSpc>
                        <a:spcBef>
                          <a:spcPts val="0"/>
                        </a:spcBef>
                        <a:spcAft>
                          <a:spcPts val="0"/>
                        </a:spcAft>
                        <a:buClr>
                          <a:srgbClr val="B68E2D"/>
                        </a:buClr>
                        <a:buSzPts val="1800"/>
                        <a:buFont typeface="Arial"/>
                        <a:buNone/>
                      </a:pPr>
                      <a:r>
                        <a:rPr lang="en-US" sz="1800" u="none" cap="none" strike="noStrike">
                          <a:solidFill>
                            <a:srgbClr val="B68E2D"/>
                          </a:solidFill>
                          <a:latin typeface="Arial"/>
                          <a:ea typeface="Arial"/>
                          <a:cs typeface="Arial"/>
                          <a:sym typeface="Arial"/>
                        </a:rPr>
                        <a:t>Setting the Theater</a:t>
                      </a:r>
                      <a:endParaRPr/>
                    </a:p>
                  </a:txBody>
                  <a:tcPr marT="50300" marB="50300" marR="50300" marL="503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171450" lvl="0" marL="171450" marR="0" rtl="0" algn="l">
                        <a:lnSpc>
                          <a:spcPct val="116666"/>
                        </a:lnSpc>
                        <a:spcBef>
                          <a:spcPts val="0"/>
                        </a:spcBef>
                        <a:spcAft>
                          <a:spcPts val="0"/>
                        </a:spcAft>
                        <a:buClr>
                          <a:schemeClr val="dk1"/>
                        </a:buClr>
                        <a:buSzPts val="1200"/>
                        <a:buFont typeface="Arial"/>
                        <a:buChar char="•"/>
                      </a:pPr>
                      <a:r>
                        <a:rPr lang="en-US" sz="1200" u="none" cap="none" strike="noStrike">
                          <a:solidFill>
                            <a:schemeClr val="dk1"/>
                          </a:solidFill>
                          <a:latin typeface="Arial"/>
                          <a:ea typeface="Arial"/>
                          <a:cs typeface="Arial"/>
                          <a:sym typeface="Arial"/>
                        </a:rPr>
                        <a:t>Activities that shape conditions in areas for mission execution, including prepositioning, preparing, or connecting infrastructure, logistics, and command relationships </a:t>
                      </a:r>
                      <a:endParaRPr/>
                    </a:p>
                    <a:p>
                      <a:pPr indent="-171450" lvl="0" marL="171450" marR="0" rtl="0" algn="l">
                        <a:lnSpc>
                          <a:spcPct val="116666"/>
                        </a:lnSpc>
                        <a:spcBef>
                          <a:spcPts val="0"/>
                        </a:spcBef>
                        <a:spcAft>
                          <a:spcPts val="0"/>
                        </a:spcAft>
                        <a:buClr>
                          <a:schemeClr val="dk1"/>
                        </a:buClr>
                        <a:buSzPts val="1200"/>
                        <a:buFont typeface="Arial"/>
                        <a:buChar char="•"/>
                      </a:pPr>
                      <a:r>
                        <a:rPr lang="en-US" sz="1200" u="none" cap="none" strike="noStrike">
                          <a:solidFill>
                            <a:schemeClr val="dk1"/>
                          </a:solidFill>
                          <a:latin typeface="Arial"/>
                          <a:ea typeface="Arial"/>
                          <a:cs typeface="Arial"/>
                          <a:sym typeface="Arial"/>
                        </a:rPr>
                        <a:t>Enabling rapid force employment in likely operating theaters including infrastructure, port operations, sustainment, and movements therein.</a:t>
                      </a:r>
                      <a:endParaRPr/>
                    </a:p>
                  </a:txBody>
                  <a:tcPr marT="50300" marB="50300" marR="50300" marL="503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8"/>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320"/>
              <a:buNone/>
            </a:pPr>
            <a:fld id="{00000000-1234-1234-1234-123412341234}" type="slidenum">
              <a:rPr b="0" i="0" lang="en-US" sz="1320" u="none" cap="none" strike="noStrike">
                <a:solidFill>
                  <a:srgbClr val="888888"/>
                </a:solidFill>
              </a:rPr>
              <a:t>‹#›</a:t>
            </a:fld>
            <a:endParaRPr b="0" i="0" sz="1320" u="none" cap="none" strike="noStrike">
              <a:solidFill>
                <a:srgbClr val="888888"/>
              </a:solidFill>
            </a:endParaRPr>
          </a:p>
        </p:txBody>
      </p:sp>
      <p:sp>
        <p:nvSpPr>
          <p:cNvPr id="136" name="Google Shape;136;p8"/>
          <p:cNvSpPr txBox="1"/>
          <p:nvPr/>
        </p:nvSpPr>
        <p:spPr>
          <a:xfrm>
            <a:off x="1880642" y="176941"/>
            <a:ext cx="6152642" cy="1613142"/>
          </a:xfrm>
          <a:prstGeom prst="rect">
            <a:avLst/>
          </a:prstGeom>
          <a:noFill/>
          <a:ln>
            <a:noFill/>
          </a:ln>
        </p:spPr>
        <p:txBody>
          <a:bodyPr anchorCtr="0" anchor="t" bIns="0" lIns="0" spcFirstLastPara="1" rIns="0" wrap="square" tIns="256400">
            <a:spAutoFit/>
          </a:bodyPr>
          <a:lstStyle/>
          <a:p>
            <a:pPr indent="0" lvl="0" marL="64135" marR="0" rtl="0" algn="ctr">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IRT Mission, Vision, Director’s Intent</a:t>
            </a:r>
            <a:endParaRPr b="1" i="0" sz="4400" u="none" cap="none" strike="noStrike">
              <a:solidFill>
                <a:srgbClr val="000000"/>
              </a:solidFill>
              <a:latin typeface="Arial"/>
              <a:ea typeface="Arial"/>
              <a:cs typeface="Arial"/>
              <a:sym typeface="Arial"/>
            </a:endParaRPr>
          </a:p>
        </p:txBody>
      </p:sp>
      <p:sp>
        <p:nvSpPr>
          <p:cNvPr id="137" name="Google Shape;137;p8"/>
          <p:cNvSpPr txBox="1"/>
          <p:nvPr/>
        </p:nvSpPr>
        <p:spPr>
          <a:xfrm>
            <a:off x="381000" y="2142325"/>
            <a:ext cx="9296400" cy="4639475"/>
          </a:xfrm>
          <a:prstGeom prst="rect">
            <a:avLst/>
          </a:prstGeom>
          <a:noFill/>
          <a:ln>
            <a:noFill/>
          </a:ln>
        </p:spPr>
        <p:txBody>
          <a:bodyPr anchorCtr="0" anchor="t" bIns="0" lIns="0" spcFirstLastPara="1" rIns="0" wrap="square" tIns="109200">
            <a:spAutoFit/>
          </a:bodyPr>
          <a:lstStyle/>
          <a:p>
            <a:pPr indent="-342900" lvl="0" marL="354965" marR="389890" rtl="0" algn="l">
              <a:lnSpc>
                <a:spcPct val="101000"/>
              </a:lnSpc>
              <a:spcBef>
                <a:spcPts val="0"/>
              </a:spcBef>
              <a:spcAft>
                <a:spcPts val="0"/>
              </a:spcAft>
              <a:buClr>
                <a:srgbClr val="000000"/>
              </a:buClr>
              <a:buSzPts val="2400"/>
              <a:buFont typeface="Arial"/>
              <a:buChar char="•"/>
            </a:pPr>
            <a:r>
              <a:rPr b="1" lang="en-US" sz="2400">
                <a:solidFill>
                  <a:srgbClr val="000000"/>
                </a:solidFill>
                <a:latin typeface="Arial"/>
                <a:ea typeface="Arial"/>
                <a:cs typeface="Arial"/>
                <a:sym typeface="Arial"/>
              </a:rPr>
              <a:t>IRT Mission:</a:t>
            </a:r>
            <a:r>
              <a:rPr lang="en-US" sz="2400">
                <a:solidFill>
                  <a:srgbClr val="000000"/>
                </a:solidFill>
                <a:latin typeface="Arial"/>
                <a:ea typeface="Arial"/>
                <a:cs typeface="Arial"/>
                <a:sym typeface="Arial"/>
              </a:rPr>
              <a:t> To produce mission-ready forces through military training opportunities that provide key services for American communities.</a:t>
            </a:r>
            <a:endParaRPr/>
          </a:p>
          <a:p>
            <a:pPr indent="-190500" lvl="0" marL="354965" marR="389890" rtl="0" algn="l">
              <a:lnSpc>
                <a:spcPct val="101000"/>
              </a:lnSpc>
              <a:spcBef>
                <a:spcPts val="730"/>
              </a:spcBef>
              <a:spcAft>
                <a:spcPts val="0"/>
              </a:spcAft>
              <a:buSzPts val="2400"/>
              <a:buFont typeface="Arial"/>
              <a:buNone/>
            </a:pPr>
            <a:r>
              <a:t/>
            </a:r>
            <a:endParaRPr sz="2400">
              <a:solidFill>
                <a:srgbClr val="000000"/>
              </a:solidFill>
              <a:latin typeface="Arial"/>
              <a:ea typeface="Arial"/>
              <a:cs typeface="Arial"/>
              <a:sym typeface="Arial"/>
            </a:endParaRPr>
          </a:p>
          <a:p>
            <a:pPr indent="-342900" lvl="0" marL="354965" marR="389890" rtl="0" algn="l">
              <a:lnSpc>
                <a:spcPct val="101000"/>
              </a:lnSpc>
              <a:spcBef>
                <a:spcPts val="730"/>
              </a:spcBef>
              <a:spcAft>
                <a:spcPts val="0"/>
              </a:spcAft>
              <a:buClr>
                <a:srgbClr val="000000"/>
              </a:buClr>
              <a:buSzPts val="2400"/>
              <a:buFont typeface="Arial"/>
              <a:buChar char="•"/>
            </a:pPr>
            <a:r>
              <a:rPr b="1" lang="en-US" sz="2400">
                <a:solidFill>
                  <a:srgbClr val="000000"/>
                </a:solidFill>
                <a:latin typeface="Arial"/>
                <a:ea typeface="Arial"/>
                <a:cs typeface="Arial"/>
                <a:sym typeface="Arial"/>
              </a:rPr>
              <a:t>IRT Vision:</a:t>
            </a:r>
            <a:r>
              <a:rPr lang="en-US" sz="2400">
                <a:solidFill>
                  <a:srgbClr val="000000"/>
                </a:solidFill>
                <a:latin typeface="Arial"/>
                <a:ea typeface="Arial"/>
                <a:cs typeface="Arial"/>
                <a:sym typeface="Arial"/>
              </a:rPr>
              <a:t> A secure and prosperous America supported by strong civil-military relations.</a:t>
            </a:r>
            <a:endParaRPr/>
          </a:p>
          <a:p>
            <a:pPr indent="-190500" lvl="0" marL="354965" marR="389890" rtl="0" algn="l">
              <a:lnSpc>
                <a:spcPct val="101000"/>
              </a:lnSpc>
              <a:spcBef>
                <a:spcPts val="730"/>
              </a:spcBef>
              <a:spcAft>
                <a:spcPts val="0"/>
              </a:spcAft>
              <a:buSzPts val="2400"/>
              <a:buFont typeface="Arial"/>
              <a:buNone/>
            </a:pPr>
            <a:r>
              <a:t/>
            </a:r>
            <a:endParaRPr sz="2400">
              <a:solidFill>
                <a:srgbClr val="000000"/>
              </a:solidFill>
              <a:latin typeface="Arial"/>
              <a:ea typeface="Arial"/>
              <a:cs typeface="Arial"/>
              <a:sym typeface="Arial"/>
            </a:endParaRPr>
          </a:p>
          <a:p>
            <a:pPr indent="-342900" lvl="0" marL="354965" marR="389890" rtl="0" algn="l">
              <a:lnSpc>
                <a:spcPct val="101000"/>
              </a:lnSpc>
              <a:spcBef>
                <a:spcPts val="730"/>
              </a:spcBef>
              <a:spcAft>
                <a:spcPts val="0"/>
              </a:spcAft>
              <a:buClr>
                <a:srgbClr val="000000"/>
              </a:buClr>
              <a:buSzPts val="2400"/>
              <a:buFont typeface="Arial"/>
              <a:buChar char="•"/>
            </a:pPr>
            <a:r>
              <a:rPr b="1" lang="en-US" sz="2400">
                <a:solidFill>
                  <a:srgbClr val="000000"/>
                </a:solidFill>
                <a:latin typeface="Arial"/>
                <a:ea typeface="Arial"/>
                <a:cs typeface="Arial"/>
                <a:sym typeface="Arial"/>
              </a:rPr>
              <a:t>IRT Director’s Intent:</a:t>
            </a:r>
            <a:r>
              <a:rPr lang="en-US" sz="2400">
                <a:solidFill>
                  <a:srgbClr val="000000"/>
                </a:solidFill>
                <a:latin typeface="Arial"/>
                <a:ea typeface="Arial"/>
                <a:cs typeface="Arial"/>
                <a:sym typeface="Arial"/>
              </a:rPr>
              <a:t> Become the leading option for real-world military training through a culture of trust, transparency, and consistency.</a:t>
            </a:r>
            <a:endParaRPr/>
          </a:p>
          <a:p>
            <a:pPr indent="-190500" lvl="0" marL="354965" marR="389890" rtl="0" algn="l">
              <a:lnSpc>
                <a:spcPct val="101000"/>
              </a:lnSpc>
              <a:spcBef>
                <a:spcPts val="730"/>
              </a:spcBef>
              <a:spcAft>
                <a:spcPts val="0"/>
              </a:spcAft>
              <a:buSzPts val="2400"/>
              <a:buFont typeface="Arial"/>
              <a:buNone/>
            </a:pPr>
            <a:r>
              <a:t/>
            </a:r>
            <a:endParaRPr sz="240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9"/>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144" name="Google Shape;144;p9"/>
          <p:cNvGrpSpPr/>
          <p:nvPr/>
        </p:nvGrpSpPr>
        <p:grpSpPr>
          <a:xfrm>
            <a:off x="0" y="2071370"/>
            <a:ext cx="10074174" cy="4375785"/>
            <a:chOff x="-15774" y="1790699"/>
            <a:chExt cx="10074174" cy="4375785"/>
          </a:xfrm>
        </p:grpSpPr>
        <p:sp>
          <p:nvSpPr>
            <p:cNvPr id="145" name="Google Shape;145;p9"/>
            <p:cNvSpPr/>
            <p:nvPr/>
          </p:nvSpPr>
          <p:spPr>
            <a:xfrm>
              <a:off x="-15774" y="3970019"/>
              <a:ext cx="10058400" cy="2196465"/>
            </a:xfrm>
            <a:custGeom>
              <a:rect b="b" l="l" r="r" t="t"/>
              <a:pathLst>
                <a:path extrusionOk="0" h="2196465" w="10058400">
                  <a:moveTo>
                    <a:pt x="10058400" y="2196083"/>
                  </a:moveTo>
                  <a:lnTo>
                    <a:pt x="0" y="2196083"/>
                  </a:lnTo>
                  <a:lnTo>
                    <a:pt x="0" y="0"/>
                  </a:lnTo>
                  <a:lnTo>
                    <a:pt x="10058400" y="0"/>
                  </a:lnTo>
                  <a:lnTo>
                    <a:pt x="10058400" y="2196083"/>
                  </a:lnTo>
                  <a:close/>
                </a:path>
              </a:pathLst>
            </a:custGeom>
            <a:solidFill>
              <a:srgbClr val="00B0F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146" name="Google Shape;146;p9"/>
            <p:cNvSpPr/>
            <p:nvPr/>
          </p:nvSpPr>
          <p:spPr>
            <a:xfrm>
              <a:off x="0" y="2645663"/>
              <a:ext cx="10058400" cy="1335405"/>
            </a:xfrm>
            <a:custGeom>
              <a:rect b="b" l="l" r="r" t="t"/>
              <a:pathLst>
                <a:path extrusionOk="0" h="1335404" w="10058400">
                  <a:moveTo>
                    <a:pt x="10058400" y="1335024"/>
                  </a:moveTo>
                  <a:lnTo>
                    <a:pt x="0" y="1335024"/>
                  </a:lnTo>
                  <a:lnTo>
                    <a:pt x="0" y="0"/>
                  </a:lnTo>
                  <a:lnTo>
                    <a:pt x="10058400" y="0"/>
                  </a:lnTo>
                  <a:lnTo>
                    <a:pt x="10058400" y="1335024"/>
                  </a:lnTo>
                  <a:close/>
                </a:path>
              </a:pathLst>
            </a:custGeom>
            <a:solidFill>
              <a:srgbClr val="F2F2F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147" name="Google Shape;147;p9"/>
            <p:cNvSpPr/>
            <p:nvPr/>
          </p:nvSpPr>
          <p:spPr>
            <a:xfrm>
              <a:off x="4066032" y="1790699"/>
              <a:ext cx="1760220" cy="670560"/>
            </a:xfrm>
            <a:custGeom>
              <a:rect b="b" l="l" r="r" t="t"/>
              <a:pathLst>
                <a:path extrusionOk="0" h="670560" w="1760220">
                  <a:moveTo>
                    <a:pt x="0" y="0"/>
                  </a:moveTo>
                  <a:lnTo>
                    <a:pt x="1760219" y="0"/>
                  </a:lnTo>
                  <a:lnTo>
                    <a:pt x="1760219" y="670559"/>
                  </a:lnTo>
                  <a:lnTo>
                    <a:pt x="0" y="670559"/>
                  </a:lnTo>
                  <a:lnTo>
                    <a:pt x="0" y="0"/>
                  </a:lnTo>
                  <a:close/>
                </a:path>
              </a:pathLst>
            </a:custGeom>
            <a:noFill/>
            <a:ln cap="flat" cmpd="sng" w="27425">
              <a:solidFill>
                <a:srgbClr val="BF1D2D"/>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148" name="Google Shape;148;p9"/>
            <p:cNvSpPr/>
            <p:nvPr/>
          </p:nvSpPr>
          <p:spPr>
            <a:xfrm>
              <a:off x="1592580" y="2628899"/>
              <a:ext cx="6701155" cy="35560"/>
            </a:xfrm>
            <a:custGeom>
              <a:rect b="b" l="l" r="r" t="t"/>
              <a:pathLst>
                <a:path extrusionOk="0" h="35560" w="6701155">
                  <a:moveTo>
                    <a:pt x="0" y="0"/>
                  </a:moveTo>
                  <a:lnTo>
                    <a:pt x="6701027" y="35051"/>
                  </a:lnTo>
                </a:path>
              </a:pathLst>
            </a:custGeom>
            <a:noFill/>
            <a:ln cap="flat" cmpd="sng" w="274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149" name="Google Shape;149;p9"/>
            <p:cNvSpPr/>
            <p:nvPr/>
          </p:nvSpPr>
          <p:spPr>
            <a:xfrm>
              <a:off x="780288" y="2461259"/>
              <a:ext cx="4178935" cy="1751330"/>
            </a:xfrm>
            <a:custGeom>
              <a:rect b="b" l="l" r="r" t="t"/>
              <a:pathLst>
                <a:path extrusionOk="0" h="1751329" w="4178935">
                  <a:moveTo>
                    <a:pt x="30480" y="1520952"/>
                  </a:moveTo>
                  <a:lnTo>
                    <a:pt x="0" y="1520952"/>
                  </a:lnTo>
                  <a:lnTo>
                    <a:pt x="0" y="1751076"/>
                  </a:lnTo>
                  <a:lnTo>
                    <a:pt x="30480" y="1751076"/>
                  </a:lnTo>
                  <a:lnTo>
                    <a:pt x="30480" y="1520952"/>
                  </a:lnTo>
                  <a:close/>
                </a:path>
                <a:path extrusionOk="0" h="1751329" w="4178935">
                  <a:moveTo>
                    <a:pt x="825995" y="167640"/>
                  </a:moveTo>
                  <a:lnTo>
                    <a:pt x="798563" y="167640"/>
                  </a:lnTo>
                  <a:lnTo>
                    <a:pt x="798563" y="335292"/>
                  </a:lnTo>
                  <a:lnTo>
                    <a:pt x="825995" y="335292"/>
                  </a:lnTo>
                  <a:lnTo>
                    <a:pt x="825995" y="167640"/>
                  </a:lnTo>
                  <a:close/>
                </a:path>
                <a:path extrusionOk="0" h="1751329" w="4178935">
                  <a:moveTo>
                    <a:pt x="4178808" y="0"/>
                  </a:moveTo>
                  <a:lnTo>
                    <a:pt x="4151376" y="0"/>
                  </a:lnTo>
                  <a:lnTo>
                    <a:pt x="4151376" y="335292"/>
                  </a:lnTo>
                  <a:lnTo>
                    <a:pt x="4178808" y="335292"/>
                  </a:lnTo>
                  <a:lnTo>
                    <a:pt x="4178808"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150" name="Google Shape;150;p9"/>
            <p:cNvSpPr/>
            <p:nvPr/>
          </p:nvSpPr>
          <p:spPr>
            <a:xfrm>
              <a:off x="4120896" y="3970019"/>
              <a:ext cx="4962525" cy="1905"/>
            </a:xfrm>
            <a:custGeom>
              <a:rect b="b" l="l" r="r" t="t"/>
              <a:pathLst>
                <a:path extrusionOk="0" h="1904" w="4962525">
                  <a:moveTo>
                    <a:pt x="3384803" y="1524"/>
                  </a:moveTo>
                  <a:lnTo>
                    <a:pt x="4962143" y="0"/>
                  </a:lnTo>
                </a:path>
                <a:path extrusionOk="0" h="1904" w="4962525">
                  <a:moveTo>
                    <a:pt x="3384803" y="1524"/>
                  </a:moveTo>
                  <a:lnTo>
                    <a:pt x="4962143" y="0"/>
                  </a:lnTo>
                </a:path>
                <a:path extrusionOk="0" h="1904" w="4962525">
                  <a:moveTo>
                    <a:pt x="0" y="1524"/>
                  </a:moveTo>
                  <a:lnTo>
                    <a:pt x="1577339" y="0"/>
                  </a:lnTo>
                </a:path>
                <a:path extrusionOk="0" h="1904" w="4962525">
                  <a:moveTo>
                    <a:pt x="0" y="1524"/>
                  </a:moveTo>
                  <a:lnTo>
                    <a:pt x="1577339" y="0"/>
                  </a:lnTo>
                </a:path>
              </a:pathLst>
            </a:custGeom>
            <a:noFill/>
            <a:ln cap="flat" cmpd="sng" w="274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151" name="Google Shape;151;p9"/>
            <p:cNvSpPr/>
            <p:nvPr/>
          </p:nvSpPr>
          <p:spPr>
            <a:xfrm>
              <a:off x="784860" y="2545092"/>
              <a:ext cx="8288020" cy="2514600"/>
            </a:xfrm>
            <a:custGeom>
              <a:rect b="b" l="l" r="r" t="t"/>
              <a:pathLst>
                <a:path extrusionOk="0" h="2514600" w="8288020">
                  <a:moveTo>
                    <a:pt x="821423" y="118859"/>
                  </a:moveTo>
                  <a:lnTo>
                    <a:pt x="793991" y="118859"/>
                  </a:lnTo>
                  <a:lnTo>
                    <a:pt x="793991" y="502907"/>
                  </a:lnTo>
                  <a:lnTo>
                    <a:pt x="821423" y="502907"/>
                  </a:lnTo>
                  <a:lnTo>
                    <a:pt x="821423" y="118859"/>
                  </a:lnTo>
                  <a:close/>
                </a:path>
                <a:path extrusionOk="0" h="2514600" w="8288020">
                  <a:moveTo>
                    <a:pt x="1577340" y="1437119"/>
                  </a:moveTo>
                  <a:lnTo>
                    <a:pt x="821423" y="1437119"/>
                  </a:lnTo>
                  <a:lnTo>
                    <a:pt x="821423" y="1173467"/>
                  </a:lnTo>
                  <a:lnTo>
                    <a:pt x="793991" y="1173467"/>
                  </a:lnTo>
                  <a:lnTo>
                    <a:pt x="793991" y="1437119"/>
                  </a:lnTo>
                  <a:lnTo>
                    <a:pt x="0" y="1437119"/>
                  </a:lnTo>
                  <a:lnTo>
                    <a:pt x="0" y="1464551"/>
                  </a:lnTo>
                  <a:lnTo>
                    <a:pt x="793991" y="1464551"/>
                  </a:lnTo>
                  <a:lnTo>
                    <a:pt x="793991" y="2514600"/>
                  </a:lnTo>
                  <a:lnTo>
                    <a:pt x="821423" y="2514600"/>
                  </a:lnTo>
                  <a:lnTo>
                    <a:pt x="821423" y="1464551"/>
                  </a:lnTo>
                  <a:lnTo>
                    <a:pt x="1577340" y="1464551"/>
                  </a:lnTo>
                  <a:lnTo>
                    <a:pt x="1577340" y="1437119"/>
                  </a:lnTo>
                  <a:close/>
                </a:path>
                <a:path extrusionOk="0" h="2514600" w="8288020">
                  <a:moveTo>
                    <a:pt x="3366503" y="1411211"/>
                  </a:moveTo>
                  <a:lnTo>
                    <a:pt x="3337547" y="1411211"/>
                  </a:lnTo>
                  <a:lnTo>
                    <a:pt x="3337547" y="1677911"/>
                  </a:lnTo>
                  <a:lnTo>
                    <a:pt x="3366503" y="1677911"/>
                  </a:lnTo>
                  <a:lnTo>
                    <a:pt x="3366503" y="1411211"/>
                  </a:lnTo>
                  <a:close/>
                </a:path>
                <a:path extrusionOk="0" h="2514600" w="8288020">
                  <a:moveTo>
                    <a:pt x="4174236" y="1173467"/>
                  </a:moveTo>
                  <a:lnTo>
                    <a:pt x="4146804" y="1173467"/>
                  </a:lnTo>
                  <a:lnTo>
                    <a:pt x="4146804" y="2514600"/>
                  </a:lnTo>
                  <a:lnTo>
                    <a:pt x="4174236" y="2514600"/>
                  </a:lnTo>
                  <a:lnTo>
                    <a:pt x="4174236" y="1173467"/>
                  </a:lnTo>
                  <a:close/>
                </a:path>
                <a:path extrusionOk="0" h="2514600" w="8288020">
                  <a:moveTo>
                    <a:pt x="4174236" y="0"/>
                  </a:moveTo>
                  <a:lnTo>
                    <a:pt x="4146804" y="0"/>
                  </a:lnTo>
                  <a:lnTo>
                    <a:pt x="4146804" y="502907"/>
                  </a:lnTo>
                  <a:lnTo>
                    <a:pt x="4174236" y="502907"/>
                  </a:lnTo>
                  <a:lnTo>
                    <a:pt x="4174236" y="0"/>
                  </a:lnTo>
                  <a:close/>
                </a:path>
                <a:path extrusionOk="0" h="2514600" w="8288020">
                  <a:moveTo>
                    <a:pt x="4942332" y="1411211"/>
                  </a:moveTo>
                  <a:lnTo>
                    <a:pt x="4899647" y="1411211"/>
                  </a:lnTo>
                  <a:lnTo>
                    <a:pt x="4899647" y="1676400"/>
                  </a:lnTo>
                  <a:lnTo>
                    <a:pt x="4942332" y="1676400"/>
                  </a:lnTo>
                  <a:lnTo>
                    <a:pt x="4942332" y="1411211"/>
                  </a:lnTo>
                  <a:close/>
                </a:path>
                <a:path extrusionOk="0" h="2514600" w="8288020">
                  <a:moveTo>
                    <a:pt x="6736067" y="1411211"/>
                  </a:moveTo>
                  <a:lnTo>
                    <a:pt x="6687299" y="1411211"/>
                  </a:lnTo>
                  <a:lnTo>
                    <a:pt x="6687299" y="1676400"/>
                  </a:lnTo>
                  <a:lnTo>
                    <a:pt x="6736067" y="1676400"/>
                  </a:lnTo>
                  <a:lnTo>
                    <a:pt x="6736067" y="1411211"/>
                  </a:lnTo>
                  <a:close/>
                </a:path>
                <a:path extrusionOk="0" h="2514600" w="8288020">
                  <a:moveTo>
                    <a:pt x="7522451" y="1173467"/>
                  </a:moveTo>
                  <a:lnTo>
                    <a:pt x="7495019" y="1173467"/>
                  </a:lnTo>
                  <a:lnTo>
                    <a:pt x="7495019" y="2514600"/>
                  </a:lnTo>
                  <a:lnTo>
                    <a:pt x="7522451" y="2514600"/>
                  </a:lnTo>
                  <a:lnTo>
                    <a:pt x="7522451" y="1173467"/>
                  </a:lnTo>
                  <a:close/>
                </a:path>
                <a:path extrusionOk="0" h="2514600" w="8288020">
                  <a:moveTo>
                    <a:pt x="7522451" y="100584"/>
                  </a:moveTo>
                  <a:lnTo>
                    <a:pt x="7495019" y="100584"/>
                  </a:lnTo>
                  <a:lnTo>
                    <a:pt x="7495019" y="502907"/>
                  </a:lnTo>
                  <a:lnTo>
                    <a:pt x="7522451" y="502907"/>
                  </a:lnTo>
                  <a:lnTo>
                    <a:pt x="7522451" y="100584"/>
                  </a:lnTo>
                  <a:close/>
                </a:path>
                <a:path extrusionOk="0" h="2514600" w="8288020">
                  <a:moveTo>
                    <a:pt x="8287499" y="1411211"/>
                  </a:moveTo>
                  <a:lnTo>
                    <a:pt x="8252447" y="1411211"/>
                  </a:lnTo>
                  <a:lnTo>
                    <a:pt x="8252447" y="1676400"/>
                  </a:lnTo>
                  <a:lnTo>
                    <a:pt x="8287499" y="1676400"/>
                  </a:lnTo>
                  <a:lnTo>
                    <a:pt x="8287499" y="1411211"/>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152" name="Google Shape;152;p9"/>
          <p:cNvSpPr txBox="1"/>
          <p:nvPr/>
        </p:nvSpPr>
        <p:spPr>
          <a:xfrm>
            <a:off x="798322" y="3343975"/>
            <a:ext cx="1760220" cy="670560"/>
          </a:xfrm>
          <a:prstGeom prst="rect">
            <a:avLst/>
          </a:prstGeom>
          <a:solidFill>
            <a:srgbClr val="FFFFFF"/>
          </a:solidFill>
          <a:ln cap="flat" cmpd="sng" w="27425">
            <a:solidFill>
              <a:srgbClr val="3F369C"/>
            </a:solidFill>
            <a:prstDash val="solid"/>
            <a:round/>
            <a:headEnd len="sm" w="sm" type="none"/>
            <a:tailEnd len="sm" w="sm" type="none"/>
          </a:ln>
        </p:spPr>
        <p:txBody>
          <a:bodyPr anchorCtr="0" anchor="t" bIns="0" lIns="0" spcFirstLastPara="1" rIns="0" wrap="square" tIns="180325">
            <a:spAutoFit/>
          </a:bodyPr>
          <a:lstStyle/>
          <a:p>
            <a:pPr indent="0" lvl="0" marL="196215" rtl="0" algn="l">
              <a:spcBef>
                <a:spcPts val="0"/>
              </a:spcBef>
              <a:spcAft>
                <a:spcPts val="0"/>
              </a:spcAft>
              <a:buNone/>
            </a:pPr>
            <a:r>
              <a:rPr lang="en-US" sz="1950">
                <a:latin typeface="Arial"/>
                <a:ea typeface="Arial"/>
                <a:cs typeface="Arial"/>
                <a:sym typeface="Arial"/>
              </a:rPr>
              <a:t>AIR FORCE</a:t>
            </a:r>
            <a:endParaRPr sz="1950">
              <a:latin typeface="Arial"/>
              <a:ea typeface="Arial"/>
              <a:cs typeface="Arial"/>
              <a:sym typeface="Arial"/>
            </a:endParaRPr>
          </a:p>
        </p:txBody>
      </p:sp>
      <p:sp>
        <p:nvSpPr>
          <p:cNvPr id="153" name="Google Shape;153;p9"/>
          <p:cNvSpPr/>
          <p:nvPr/>
        </p:nvSpPr>
        <p:spPr>
          <a:xfrm>
            <a:off x="4108450" y="3343975"/>
            <a:ext cx="1844039" cy="670560"/>
          </a:xfrm>
          <a:custGeom>
            <a:rect b="b" l="l" r="r" t="t"/>
            <a:pathLst>
              <a:path extrusionOk="0" h="670560" w="1844039">
                <a:moveTo>
                  <a:pt x="0" y="0"/>
                </a:moveTo>
                <a:lnTo>
                  <a:pt x="1844040" y="0"/>
                </a:lnTo>
                <a:lnTo>
                  <a:pt x="1844040" y="670559"/>
                </a:lnTo>
                <a:lnTo>
                  <a:pt x="0" y="670559"/>
                </a:lnTo>
                <a:lnTo>
                  <a:pt x="0" y="0"/>
                </a:lnTo>
                <a:close/>
              </a:path>
            </a:pathLst>
          </a:custGeom>
          <a:noFill/>
          <a:ln cap="flat" cmpd="sng" w="27425">
            <a:solidFill>
              <a:srgbClr val="B68E2D"/>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154" name="Google Shape;154;p9"/>
          <p:cNvSpPr txBox="1"/>
          <p:nvPr/>
        </p:nvSpPr>
        <p:spPr>
          <a:xfrm>
            <a:off x="4108450" y="3343975"/>
            <a:ext cx="1844039" cy="670560"/>
          </a:xfrm>
          <a:prstGeom prst="rect">
            <a:avLst/>
          </a:prstGeom>
          <a:solidFill>
            <a:srgbClr val="FFFFFF"/>
          </a:solidFill>
          <a:ln>
            <a:noFill/>
          </a:ln>
        </p:spPr>
        <p:txBody>
          <a:bodyPr anchorCtr="0" anchor="t" bIns="0" lIns="0" spcFirstLastPara="1" rIns="0" wrap="square" tIns="180325">
            <a:spAutoFit/>
          </a:bodyPr>
          <a:lstStyle/>
          <a:p>
            <a:pPr indent="0" lvl="0" marL="589280" rtl="0" algn="l">
              <a:spcBef>
                <a:spcPts val="0"/>
              </a:spcBef>
              <a:spcAft>
                <a:spcPts val="0"/>
              </a:spcAft>
              <a:buNone/>
            </a:pPr>
            <a:r>
              <a:rPr lang="en-US" sz="1950">
                <a:latin typeface="Arial"/>
                <a:ea typeface="Arial"/>
                <a:cs typeface="Arial"/>
                <a:sym typeface="Arial"/>
              </a:rPr>
              <a:t>NAVY</a:t>
            </a:r>
            <a:endParaRPr sz="1950">
              <a:latin typeface="Arial"/>
              <a:ea typeface="Arial"/>
              <a:cs typeface="Arial"/>
              <a:sym typeface="Arial"/>
            </a:endParaRPr>
          </a:p>
        </p:txBody>
      </p:sp>
      <p:sp>
        <p:nvSpPr>
          <p:cNvPr id="155" name="Google Shape;155;p9"/>
          <p:cNvSpPr txBox="1"/>
          <p:nvPr/>
        </p:nvSpPr>
        <p:spPr>
          <a:xfrm>
            <a:off x="7461250" y="3343975"/>
            <a:ext cx="1760220" cy="670560"/>
          </a:xfrm>
          <a:prstGeom prst="rect">
            <a:avLst/>
          </a:prstGeom>
          <a:solidFill>
            <a:srgbClr val="FFFFFF"/>
          </a:solidFill>
          <a:ln cap="flat" cmpd="sng" w="27425">
            <a:solidFill>
              <a:srgbClr val="508C5E"/>
            </a:solidFill>
            <a:prstDash val="solid"/>
            <a:round/>
            <a:headEnd len="sm" w="sm" type="none"/>
            <a:tailEnd len="sm" w="sm" type="none"/>
          </a:ln>
        </p:spPr>
        <p:txBody>
          <a:bodyPr anchorCtr="0" anchor="t" bIns="0" lIns="0" spcFirstLastPara="1" rIns="0" wrap="square" tIns="180325">
            <a:spAutoFit/>
          </a:bodyPr>
          <a:lstStyle/>
          <a:p>
            <a:pPr indent="0" lvl="0" marL="517525" rtl="0" algn="l">
              <a:spcBef>
                <a:spcPts val="0"/>
              </a:spcBef>
              <a:spcAft>
                <a:spcPts val="0"/>
              </a:spcAft>
              <a:buNone/>
            </a:pPr>
            <a:r>
              <a:rPr lang="en-US" sz="1950">
                <a:latin typeface="Arial"/>
                <a:ea typeface="Arial"/>
                <a:cs typeface="Arial"/>
                <a:sym typeface="Arial"/>
              </a:rPr>
              <a:t>ARMY</a:t>
            </a:r>
            <a:endParaRPr sz="1950">
              <a:latin typeface="Arial"/>
              <a:ea typeface="Arial"/>
              <a:cs typeface="Arial"/>
              <a:sym typeface="Arial"/>
            </a:endParaRPr>
          </a:p>
        </p:txBody>
      </p:sp>
      <p:sp>
        <p:nvSpPr>
          <p:cNvPr id="156" name="Google Shape;156;p9"/>
          <p:cNvSpPr/>
          <p:nvPr/>
        </p:nvSpPr>
        <p:spPr>
          <a:xfrm>
            <a:off x="2415287" y="4252278"/>
            <a:ext cx="30480" cy="265430"/>
          </a:xfrm>
          <a:custGeom>
            <a:rect b="b" l="l" r="r" t="t"/>
            <a:pathLst>
              <a:path extrusionOk="0" h="265429" w="30480">
                <a:moveTo>
                  <a:pt x="30467" y="0"/>
                </a:moveTo>
                <a:lnTo>
                  <a:pt x="0" y="0"/>
                </a:lnTo>
                <a:lnTo>
                  <a:pt x="0" y="265188"/>
                </a:lnTo>
                <a:lnTo>
                  <a:pt x="30467" y="265188"/>
                </a:lnTo>
                <a:lnTo>
                  <a:pt x="30467"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157" name="Google Shape;157;p9"/>
          <p:cNvSpPr txBox="1"/>
          <p:nvPr/>
        </p:nvSpPr>
        <p:spPr>
          <a:xfrm>
            <a:off x="2175599" y="6112076"/>
            <a:ext cx="5598795" cy="316753"/>
          </a:xfrm>
          <a:prstGeom prst="rect">
            <a:avLst/>
          </a:prstGeom>
          <a:noFill/>
          <a:ln>
            <a:noFill/>
          </a:ln>
        </p:spPr>
        <p:txBody>
          <a:bodyPr anchorCtr="0" anchor="t" bIns="0" lIns="0" spcFirstLastPara="1" rIns="0" wrap="square" tIns="16500">
            <a:spAutoFit/>
          </a:bodyPr>
          <a:lstStyle/>
          <a:p>
            <a:pPr indent="0" lvl="0" marL="0" rtl="0" algn="l">
              <a:spcBef>
                <a:spcPts val="0"/>
              </a:spcBef>
              <a:spcAft>
                <a:spcPts val="0"/>
              </a:spcAft>
              <a:buNone/>
            </a:pPr>
            <a:r>
              <a:rPr lang="en-US" sz="1950">
                <a:latin typeface="Arial"/>
                <a:ea typeface="Arial"/>
                <a:cs typeface="Arial"/>
                <a:sym typeface="Arial"/>
              </a:rPr>
              <a:t>Senior Responsible Officials &amp; Program Managers</a:t>
            </a:r>
            <a:endParaRPr sz="1950">
              <a:latin typeface="Arial"/>
              <a:ea typeface="Arial"/>
              <a:cs typeface="Arial"/>
              <a:sym typeface="Arial"/>
            </a:endParaRPr>
          </a:p>
        </p:txBody>
      </p:sp>
      <p:sp>
        <p:nvSpPr>
          <p:cNvPr id="158" name="Google Shape;158;p9"/>
          <p:cNvSpPr txBox="1"/>
          <p:nvPr/>
        </p:nvSpPr>
        <p:spPr>
          <a:xfrm>
            <a:off x="168910" y="4514407"/>
            <a:ext cx="1424940" cy="670560"/>
          </a:xfrm>
          <a:prstGeom prst="rect">
            <a:avLst/>
          </a:prstGeom>
          <a:solidFill>
            <a:srgbClr val="FFFFFF"/>
          </a:solidFill>
          <a:ln cap="flat" cmpd="sng" w="27425">
            <a:solidFill>
              <a:srgbClr val="3F369C"/>
            </a:solidFill>
            <a:prstDash val="solid"/>
            <a:round/>
            <a:headEnd len="sm" w="sm" type="none"/>
            <a:tailEnd len="sm" w="sm" type="none"/>
          </a:ln>
        </p:spPr>
        <p:txBody>
          <a:bodyPr anchorCtr="0" anchor="t" bIns="0" lIns="0" spcFirstLastPara="1" rIns="0" wrap="square" tIns="173975">
            <a:spAutoFit/>
          </a:bodyPr>
          <a:lstStyle/>
          <a:p>
            <a:pPr indent="0" lvl="0" marL="114300" rtl="0" algn="l">
              <a:spcBef>
                <a:spcPts val="0"/>
              </a:spcBef>
              <a:spcAft>
                <a:spcPts val="0"/>
              </a:spcAft>
              <a:buNone/>
            </a:pPr>
            <a:r>
              <a:rPr lang="en-US" sz="1950">
                <a:latin typeface="Arial"/>
                <a:ea typeface="Arial"/>
                <a:cs typeface="Arial"/>
                <a:sym typeface="Arial"/>
              </a:rPr>
              <a:t>RESERVE</a:t>
            </a:r>
            <a:endParaRPr sz="1950">
              <a:latin typeface="Arial"/>
              <a:ea typeface="Arial"/>
              <a:cs typeface="Arial"/>
              <a:sym typeface="Arial"/>
            </a:endParaRPr>
          </a:p>
        </p:txBody>
      </p:sp>
      <p:sp>
        <p:nvSpPr>
          <p:cNvPr id="159" name="Google Shape;159;p9"/>
          <p:cNvSpPr txBox="1"/>
          <p:nvPr/>
        </p:nvSpPr>
        <p:spPr>
          <a:xfrm>
            <a:off x="1767586" y="4514407"/>
            <a:ext cx="1447800" cy="670560"/>
          </a:xfrm>
          <a:prstGeom prst="rect">
            <a:avLst/>
          </a:prstGeom>
          <a:solidFill>
            <a:srgbClr val="FFFFFF"/>
          </a:solidFill>
          <a:ln cap="flat" cmpd="sng" w="27425">
            <a:solidFill>
              <a:srgbClr val="3F369C"/>
            </a:solidFill>
            <a:prstDash val="solid"/>
            <a:round/>
            <a:headEnd len="sm" w="sm" type="none"/>
            <a:tailEnd len="sm" w="sm" type="none"/>
          </a:ln>
        </p:spPr>
        <p:txBody>
          <a:bodyPr anchorCtr="0" anchor="t" bIns="0" lIns="0" spcFirstLastPara="1" rIns="0" wrap="square" tIns="183500">
            <a:spAutoFit/>
          </a:bodyPr>
          <a:lstStyle/>
          <a:p>
            <a:pPr indent="0" lvl="0" marL="271145" rtl="0" algn="l">
              <a:spcBef>
                <a:spcPts val="0"/>
              </a:spcBef>
              <a:spcAft>
                <a:spcPts val="0"/>
              </a:spcAft>
              <a:buNone/>
            </a:pPr>
            <a:r>
              <a:rPr lang="en-US" sz="1950">
                <a:latin typeface="Arial"/>
                <a:ea typeface="Arial"/>
                <a:cs typeface="Arial"/>
                <a:sym typeface="Arial"/>
              </a:rPr>
              <a:t>GUARD</a:t>
            </a:r>
            <a:endParaRPr sz="1950">
              <a:latin typeface="Arial"/>
              <a:ea typeface="Arial"/>
              <a:cs typeface="Arial"/>
              <a:sym typeface="Arial"/>
            </a:endParaRPr>
          </a:p>
        </p:txBody>
      </p:sp>
      <p:grpSp>
        <p:nvGrpSpPr>
          <p:cNvPr id="160" name="Google Shape;160;p9"/>
          <p:cNvGrpSpPr/>
          <p:nvPr/>
        </p:nvGrpSpPr>
        <p:grpSpPr>
          <a:xfrm>
            <a:off x="8444230" y="4517455"/>
            <a:ext cx="1447800" cy="670560"/>
            <a:chOff x="8359139" y="4221480"/>
            <a:chExt cx="1447800" cy="670560"/>
          </a:xfrm>
        </p:grpSpPr>
        <p:sp>
          <p:nvSpPr>
            <p:cNvPr id="161" name="Google Shape;161;p9"/>
            <p:cNvSpPr/>
            <p:nvPr/>
          </p:nvSpPr>
          <p:spPr>
            <a:xfrm>
              <a:off x="8359139" y="4221480"/>
              <a:ext cx="1447800" cy="670560"/>
            </a:xfrm>
            <a:custGeom>
              <a:rect b="b" l="l" r="r" t="t"/>
              <a:pathLst>
                <a:path extrusionOk="0" h="670560" w="1447800">
                  <a:moveTo>
                    <a:pt x="1447800" y="670559"/>
                  </a:moveTo>
                  <a:lnTo>
                    <a:pt x="0" y="670559"/>
                  </a:lnTo>
                  <a:lnTo>
                    <a:pt x="0" y="0"/>
                  </a:lnTo>
                  <a:lnTo>
                    <a:pt x="1447800" y="0"/>
                  </a:lnTo>
                  <a:lnTo>
                    <a:pt x="1447800" y="670559"/>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162" name="Google Shape;162;p9"/>
            <p:cNvSpPr/>
            <p:nvPr/>
          </p:nvSpPr>
          <p:spPr>
            <a:xfrm>
              <a:off x="8359139" y="4221480"/>
              <a:ext cx="1447800" cy="670560"/>
            </a:xfrm>
            <a:custGeom>
              <a:rect b="b" l="l" r="r" t="t"/>
              <a:pathLst>
                <a:path extrusionOk="0" h="670560" w="1447800">
                  <a:moveTo>
                    <a:pt x="0" y="0"/>
                  </a:moveTo>
                  <a:lnTo>
                    <a:pt x="1447800" y="0"/>
                  </a:lnTo>
                  <a:lnTo>
                    <a:pt x="1447800" y="670559"/>
                  </a:lnTo>
                  <a:lnTo>
                    <a:pt x="0" y="670559"/>
                  </a:lnTo>
                  <a:lnTo>
                    <a:pt x="0" y="0"/>
                  </a:lnTo>
                  <a:close/>
                </a:path>
              </a:pathLst>
            </a:custGeom>
            <a:noFill/>
            <a:ln cap="flat" cmpd="sng" w="27425">
              <a:solidFill>
                <a:srgbClr val="508C5E"/>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163" name="Google Shape;163;p9"/>
          <p:cNvSpPr txBox="1"/>
          <p:nvPr/>
        </p:nvSpPr>
        <p:spPr>
          <a:xfrm>
            <a:off x="8436151" y="4685604"/>
            <a:ext cx="1209040" cy="327660"/>
          </a:xfrm>
          <a:prstGeom prst="rect">
            <a:avLst/>
          </a:prstGeom>
          <a:noFill/>
          <a:ln>
            <a:noFill/>
          </a:ln>
        </p:spPr>
        <p:txBody>
          <a:bodyPr anchorCtr="0" anchor="t" bIns="0" lIns="0" spcFirstLastPara="1" rIns="0" wrap="square" tIns="16500">
            <a:spAutoFit/>
          </a:bodyPr>
          <a:lstStyle/>
          <a:p>
            <a:pPr indent="0" lvl="0" marL="271145" rtl="0" algn="l">
              <a:spcBef>
                <a:spcPts val="0"/>
              </a:spcBef>
              <a:spcAft>
                <a:spcPts val="0"/>
              </a:spcAft>
              <a:buNone/>
            </a:pPr>
            <a:r>
              <a:rPr lang="en-US" sz="1950">
                <a:latin typeface="Arial"/>
                <a:ea typeface="Arial"/>
                <a:cs typeface="Arial"/>
                <a:sym typeface="Arial"/>
              </a:rPr>
              <a:t>GUARD</a:t>
            </a:r>
            <a:endParaRPr sz="1950">
              <a:latin typeface="Arial"/>
              <a:ea typeface="Arial"/>
              <a:cs typeface="Arial"/>
              <a:sym typeface="Arial"/>
            </a:endParaRPr>
          </a:p>
        </p:txBody>
      </p:sp>
      <p:sp>
        <p:nvSpPr>
          <p:cNvPr id="164" name="Google Shape;164;p9"/>
          <p:cNvSpPr txBox="1"/>
          <p:nvPr/>
        </p:nvSpPr>
        <p:spPr>
          <a:xfrm>
            <a:off x="6865367" y="4514407"/>
            <a:ext cx="1449705" cy="670055"/>
          </a:xfrm>
          <a:prstGeom prst="rect">
            <a:avLst/>
          </a:prstGeom>
          <a:solidFill>
            <a:srgbClr val="FFFFFF"/>
          </a:solidFill>
          <a:ln cap="flat" cmpd="sng" w="27425">
            <a:solidFill>
              <a:srgbClr val="508C5E"/>
            </a:solidFill>
            <a:prstDash val="solid"/>
            <a:round/>
            <a:headEnd len="sm" w="sm" type="none"/>
            <a:tailEnd len="sm" w="sm" type="none"/>
          </a:ln>
        </p:spPr>
        <p:txBody>
          <a:bodyPr anchorCtr="0" anchor="t" bIns="0" lIns="0" spcFirstLastPara="1" rIns="0" wrap="square" tIns="183500">
            <a:spAutoFit/>
          </a:bodyPr>
          <a:lstStyle/>
          <a:p>
            <a:pPr indent="0" lvl="0" marL="114300" rtl="0" algn="l">
              <a:spcBef>
                <a:spcPts val="0"/>
              </a:spcBef>
              <a:spcAft>
                <a:spcPts val="0"/>
              </a:spcAft>
              <a:buNone/>
            </a:pPr>
            <a:r>
              <a:rPr lang="en-US" sz="1950">
                <a:latin typeface="Arial"/>
                <a:ea typeface="Arial"/>
                <a:cs typeface="Arial"/>
                <a:sym typeface="Arial"/>
              </a:rPr>
              <a:t>RESERVE</a:t>
            </a:r>
            <a:endParaRPr/>
          </a:p>
          <a:p>
            <a:pPr indent="0" lvl="0" marL="271145" rtl="0" algn="l">
              <a:spcBef>
                <a:spcPts val="0"/>
              </a:spcBef>
              <a:spcAft>
                <a:spcPts val="0"/>
              </a:spcAft>
              <a:buNone/>
            </a:pPr>
            <a:r>
              <a:t/>
            </a:r>
            <a:endParaRPr sz="1200">
              <a:latin typeface="Arial"/>
              <a:ea typeface="Arial"/>
              <a:cs typeface="Arial"/>
              <a:sym typeface="Arial"/>
            </a:endParaRPr>
          </a:p>
        </p:txBody>
      </p:sp>
      <p:sp>
        <p:nvSpPr>
          <p:cNvPr id="165" name="Google Shape;165;p9"/>
          <p:cNvSpPr txBox="1"/>
          <p:nvPr/>
        </p:nvSpPr>
        <p:spPr>
          <a:xfrm>
            <a:off x="5128006" y="4514407"/>
            <a:ext cx="1449705" cy="670560"/>
          </a:xfrm>
          <a:prstGeom prst="rect">
            <a:avLst/>
          </a:prstGeom>
          <a:solidFill>
            <a:srgbClr val="FFFFFF"/>
          </a:solidFill>
          <a:ln cap="flat" cmpd="sng" w="27425">
            <a:solidFill>
              <a:srgbClr val="B68E2D"/>
            </a:solidFill>
            <a:prstDash val="solid"/>
            <a:round/>
            <a:headEnd len="sm" w="sm" type="none"/>
            <a:tailEnd len="sm" w="sm" type="none"/>
          </a:ln>
        </p:spPr>
        <p:txBody>
          <a:bodyPr anchorCtr="0" anchor="t" bIns="0" lIns="0" spcFirstLastPara="1" rIns="0" wrap="square" tIns="64125">
            <a:spAutoFit/>
          </a:bodyPr>
          <a:lstStyle/>
          <a:p>
            <a:pPr indent="95885" lvl="0" marL="193040" marR="182245" rtl="0" algn="l">
              <a:lnSpc>
                <a:spcPct val="100600"/>
              </a:lnSpc>
              <a:spcBef>
                <a:spcPts val="0"/>
              </a:spcBef>
              <a:spcAft>
                <a:spcPts val="0"/>
              </a:spcAft>
              <a:buNone/>
            </a:pPr>
            <a:r>
              <a:rPr lang="en-US" sz="1750">
                <a:latin typeface="Arial"/>
                <a:ea typeface="Arial"/>
                <a:cs typeface="Arial"/>
                <a:sym typeface="Arial"/>
              </a:rPr>
              <a:t>MARINE RESERVE</a:t>
            </a:r>
            <a:endParaRPr sz="1750">
              <a:latin typeface="Arial"/>
              <a:ea typeface="Arial"/>
              <a:cs typeface="Arial"/>
              <a:sym typeface="Arial"/>
            </a:endParaRPr>
          </a:p>
        </p:txBody>
      </p:sp>
      <p:sp>
        <p:nvSpPr>
          <p:cNvPr id="166" name="Google Shape;166;p9"/>
          <p:cNvSpPr txBox="1"/>
          <p:nvPr/>
        </p:nvSpPr>
        <p:spPr>
          <a:xfrm>
            <a:off x="3437891" y="4514407"/>
            <a:ext cx="1449705" cy="670560"/>
          </a:xfrm>
          <a:prstGeom prst="rect">
            <a:avLst/>
          </a:prstGeom>
          <a:solidFill>
            <a:srgbClr val="FFFFFF"/>
          </a:solidFill>
          <a:ln cap="flat" cmpd="sng" w="27425">
            <a:solidFill>
              <a:srgbClr val="B68E2D"/>
            </a:solidFill>
            <a:prstDash val="solid"/>
            <a:round/>
            <a:headEnd len="sm" w="sm" type="none"/>
            <a:tailEnd len="sm" w="sm" type="none"/>
          </a:ln>
        </p:spPr>
        <p:txBody>
          <a:bodyPr anchorCtr="0" anchor="t" bIns="0" lIns="0" spcFirstLastPara="1" rIns="0" wrap="square" tIns="64125">
            <a:spAutoFit/>
          </a:bodyPr>
          <a:lstStyle/>
          <a:p>
            <a:pPr indent="238760" lvl="0" marL="193040" marR="182245" rtl="0" algn="l">
              <a:lnSpc>
                <a:spcPct val="100600"/>
              </a:lnSpc>
              <a:spcBef>
                <a:spcPts val="0"/>
              </a:spcBef>
              <a:spcAft>
                <a:spcPts val="0"/>
              </a:spcAft>
              <a:buNone/>
            </a:pPr>
            <a:r>
              <a:rPr lang="en-US" sz="1750">
                <a:latin typeface="Arial"/>
                <a:ea typeface="Arial"/>
                <a:cs typeface="Arial"/>
                <a:sym typeface="Arial"/>
              </a:rPr>
              <a:t>NAVY RESERVE</a:t>
            </a:r>
            <a:endParaRPr sz="1750">
              <a:latin typeface="Arial"/>
              <a:ea typeface="Arial"/>
              <a:cs typeface="Arial"/>
              <a:sym typeface="Arial"/>
            </a:endParaRPr>
          </a:p>
        </p:txBody>
      </p:sp>
      <p:sp>
        <p:nvSpPr>
          <p:cNvPr id="167" name="Google Shape;167;p9"/>
          <p:cNvSpPr/>
          <p:nvPr/>
        </p:nvSpPr>
        <p:spPr>
          <a:xfrm>
            <a:off x="933959" y="5355654"/>
            <a:ext cx="1449705" cy="670560"/>
          </a:xfrm>
          <a:custGeom>
            <a:rect b="b" l="l" r="r" t="t"/>
            <a:pathLst>
              <a:path extrusionOk="0" h="670560" w="1449705">
                <a:moveTo>
                  <a:pt x="0" y="0"/>
                </a:moveTo>
                <a:lnTo>
                  <a:pt x="1449323" y="0"/>
                </a:lnTo>
                <a:lnTo>
                  <a:pt x="1449323" y="670559"/>
                </a:lnTo>
                <a:lnTo>
                  <a:pt x="0" y="670559"/>
                </a:lnTo>
                <a:lnTo>
                  <a:pt x="0" y="0"/>
                </a:lnTo>
                <a:close/>
              </a:path>
            </a:pathLst>
          </a:custGeom>
          <a:noFill/>
          <a:ln cap="flat" cmpd="sng" w="27425">
            <a:solidFill>
              <a:srgbClr val="3F369C"/>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168" name="Google Shape;168;p9"/>
          <p:cNvSpPr txBox="1"/>
          <p:nvPr/>
        </p:nvSpPr>
        <p:spPr>
          <a:xfrm>
            <a:off x="933959" y="5355654"/>
            <a:ext cx="1449705" cy="670560"/>
          </a:xfrm>
          <a:prstGeom prst="rect">
            <a:avLst/>
          </a:prstGeom>
          <a:solidFill>
            <a:srgbClr val="FFFFFF"/>
          </a:solidFill>
          <a:ln>
            <a:noFill/>
          </a:ln>
        </p:spPr>
        <p:txBody>
          <a:bodyPr anchorCtr="0" anchor="t" bIns="0" lIns="0" spcFirstLastPara="1" rIns="0" wrap="square" tIns="196850">
            <a:spAutoFit/>
          </a:bodyPr>
          <a:lstStyle/>
          <a:p>
            <a:pPr indent="0" lvl="0" marL="320040" rtl="0" algn="l">
              <a:spcBef>
                <a:spcPts val="0"/>
              </a:spcBef>
              <a:spcAft>
                <a:spcPts val="0"/>
              </a:spcAft>
              <a:buNone/>
            </a:pPr>
            <a:r>
              <a:rPr lang="en-US" sz="1750">
                <a:latin typeface="Arial"/>
                <a:ea typeface="Arial"/>
                <a:cs typeface="Arial"/>
                <a:sym typeface="Arial"/>
              </a:rPr>
              <a:t>ACTIVE</a:t>
            </a:r>
            <a:endParaRPr sz="1750">
              <a:latin typeface="Arial"/>
              <a:ea typeface="Arial"/>
              <a:cs typeface="Arial"/>
              <a:sym typeface="Arial"/>
            </a:endParaRPr>
          </a:p>
        </p:txBody>
      </p:sp>
      <p:sp>
        <p:nvSpPr>
          <p:cNvPr id="169" name="Google Shape;169;p9"/>
          <p:cNvSpPr txBox="1"/>
          <p:nvPr/>
        </p:nvSpPr>
        <p:spPr>
          <a:xfrm>
            <a:off x="4306570" y="5355654"/>
            <a:ext cx="1466850" cy="670560"/>
          </a:xfrm>
          <a:prstGeom prst="rect">
            <a:avLst/>
          </a:prstGeom>
          <a:solidFill>
            <a:srgbClr val="FFFFFF"/>
          </a:solidFill>
          <a:ln cap="flat" cmpd="sng" w="27425">
            <a:solidFill>
              <a:srgbClr val="B68E2D"/>
            </a:solidFill>
            <a:prstDash val="solid"/>
            <a:round/>
            <a:headEnd len="sm" w="sm" type="none"/>
            <a:tailEnd len="sm" w="sm" type="none"/>
          </a:ln>
        </p:spPr>
        <p:txBody>
          <a:bodyPr anchorCtr="0" anchor="t" bIns="0" lIns="0" spcFirstLastPara="1" rIns="0" wrap="square" tIns="196850">
            <a:spAutoFit/>
          </a:bodyPr>
          <a:lstStyle/>
          <a:p>
            <a:pPr indent="0" lvl="0" marL="319405" rtl="0" algn="l">
              <a:spcBef>
                <a:spcPts val="0"/>
              </a:spcBef>
              <a:spcAft>
                <a:spcPts val="0"/>
              </a:spcAft>
              <a:buNone/>
            </a:pPr>
            <a:r>
              <a:rPr lang="en-US" sz="1750">
                <a:latin typeface="Arial"/>
                <a:ea typeface="Arial"/>
                <a:cs typeface="Arial"/>
                <a:sym typeface="Arial"/>
              </a:rPr>
              <a:t>ACTIVE</a:t>
            </a:r>
            <a:endParaRPr sz="1750">
              <a:latin typeface="Arial"/>
              <a:ea typeface="Arial"/>
              <a:cs typeface="Arial"/>
              <a:sym typeface="Arial"/>
            </a:endParaRPr>
          </a:p>
        </p:txBody>
      </p:sp>
      <p:sp>
        <p:nvSpPr>
          <p:cNvPr id="170" name="Google Shape;170;p9"/>
          <p:cNvSpPr txBox="1"/>
          <p:nvPr/>
        </p:nvSpPr>
        <p:spPr>
          <a:xfrm>
            <a:off x="7689850" y="5355654"/>
            <a:ext cx="1449070" cy="670560"/>
          </a:xfrm>
          <a:prstGeom prst="rect">
            <a:avLst/>
          </a:prstGeom>
          <a:solidFill>
            <a:srgbClr val="FFFFFF"/>
          </a:solidFill>
          <a:ln cap="flat" cmpd="sng" w="27425">
            <a:solidFill>
              <a:srgbClr val="508C5E"/>
            </a:solidFill>
            <a:prstDash val="solid"/>
            <a:round/>
            <a:headEnd len="sm" w="sm" type="none"/>
            <a:tailEnd len="sm" w="sm" type="none"/>
          </a:ln>
        </p:spPr>
        <p:txBody>
          <a:bodyPr anchorCtr="0" anchor="t" bIns="0" lIns="0" spcFirstLastPara="1" rIns="0" wrap="square" tIns="196850">
            <a:spAutoFit/>
          </a:bodyPr>
          <a:lstStyle/>
          <a:p>
            <a:pPr indent="0" lvl="0" marL="319405" rtl="0" algn="l">
              <a:spcBef>
                <a:spcPts val="0"/>
              </a:spcBef>
              <a:spcAft>
                <a:spcPts val="0"/>
              </a:spcAft>
              <a:buNone/>
            </a:pPr>
            <a:r>
              <a:rPr lang="en-US" sz="1750">
                <a:latin typeface="Arial"/>
                <a:ea typeface="Arial"/>
                <a:cs typeface="Arial"/>
                <a:sym typeface="Arial"/>
              </a:rPr>
              <a:t>ACTIVE</a:t>
            </a:r>
            <a:endParaRPr sz="1750">
              <a:latin typeface="Arial"/>
              <a:ea typeface="Arial"/>
              <a:cs typeface="Arial"/>
              <a:sym typeface="Arial"/>
            </a:endParaRPr>
          </a:p>
        </p:txBody>
      </p:sp>
      <p:sp>
        <p:nvSpPr>
          <p:cNvPr id="171" name="Google Shape;171;p9"/>
          <p:cNvSpPr txBox="1"/>
          <p:nvPr/>
        </p:nvSpPr>
        <p:spPr>
          <a:xfrm>
            <a:off x="-8924" y="2247854"/>
            <a:ext cx="10058400" cy="1045158"/>
          </a:xfrm>
          <a:prstGeom prst="rect">
            <a:avLst/>
          </a:prstGeom>
          <a:noFill/>
          <a:ln>
            <a:noFill/>
          </a:ln>
        </p:spPr>
        <p:txBody>
          <a:bodyPr anchorCtr="0" anchor="t" bIns="0" lIns="0" spcFirstLastPara="1" rIns="0" wrap="square" tIns="16500">
            <a:spAutoFit/>
          </a:bodyPr>
          <a:lstStyle/>
          <a:p>
            <a:pPr indent="0" lvl="0" marL="0" marR="158750" rtl="0" algn="ctr">
              <a:spcBef>
                <a:spcPts val="0"/>
              </a:spcBef>
              <a:spcAft>
                <a:spcPts val="0"/>
              </a:spcAft>
              <a:buNone/>
            </a:pPr>
            <a:r>
              <a:rPr lang="en-US" sz="1950">
                <a:solidFill>
                  <a:srgbClr val="000000"/>
                </a:solidFill>
                <a:latin typeface="Arial"/>
                <a:ea typeface="Arial"/>
                <a:cs typeface="Arial"/>
                <a:sym typeface="Arial"/>
              </a:rPr>
              <a:t>OSW</a:t>
            </a:r>
            <a:endParaRPr sz="1950">
              <a:solidFill>
                <a:srgbClr val="000000"/>
              </a:solidFill>
              <a:latin typeface="Arial"/>
              <a:ea typeface="Arial"/>
              <a:cs typeface="Arial"/>
              <a:sym typeface="Arial"/>
            </a:endParaRPr>
          </a:p>
          <a:p>
            <a:pPr indent="0" lvl="0" marL="0" rtl="0" algn="l">
              <a:spcBef>
                <a:spcPts val="960"/>
              </a:spcBef>
              <a:spcAft>
                <a:spcPts val="0"/>
              </a:spcAft>
              <a:buNone/>
            </a:pPr>
            <a:r>
              <a:t/>
            </a:r>
            <a:endParaRPr sz="1950">
              <a:latin typeface="Arial"/>
              <a:ea typeface="Arial"/>
              <a:cs typeface="Arial"/>
              <a:sym typeface="Arial"/>
            </a:endParaRPr>
          </a:p>
          <a:p>
            <a:pPr indent="0" lvl="0" marL="0" marR="417195" rtl="0" algn="ctr">
              <a:spcBef>
                <a:spcPts val="0"/>
              </a:spcBef>
              <a:spcAft>
                <a:spcPts val="0"/>
              </a:spcAft>
              <a:buNone/>
            </a:pPr>
            <a:r>
              <a:rPr lang="en-US" sz="1950">
                <a:latin typeface="Arial"/>
                <a:ea typeface="Arial"/>
                <a:cs typeface="Arial"/>
                <a:sym typeface="Arial"/>
              </a:rPr>
              <a:t>Department Responsible Officials</a:t>
            </a:r>
            <a:endParaRPr sz="1950">
              <a:latin typeface="Arial"/>
              <a:ea typeface="Arial"/>
              <a:cs typeface="Arial"/>
              <a:sym typeface="Arial"/>
            </a:endParaRPr>
          </a:p>
        </p:txBody>
      </p:sp>
      <p:sp>
        <p:nvSpPr>
          <p:cNvPr id="172" name="Google Shape;172;p9"/>
          <p:cNvSpPr txBox="1"/>
          <p:nvPr/>
        </p:nvSpPr>
        <p:spPr>
          <a:xfrm>
            <a:off x="1880642" y="176941"/>
            <a:ext cx="6152642" cy="1613142"/>
          </a:xfrm>
          <a:prstGeom prst="rect">
            <a:avLst/>
          </a:prstGeom>
          <a:noFill/>
          <a:ln>
            <a:noFill/>
          </a:ln>
        </p:spPr>
        <p:txBody>
          <a:bodyPr anchorCtr="0" anchor="t" bIns="0" lIns="0" spcFirstLastPara="1" rIns="0" wrap="square" tIns="256400">
            <a:spAutoFit/>
          </a:bodyPr>
          <a:lstStyle/>
          <a:p>
            <a:pPr indent="0" lvl="0" marL="64135" marR="0" rtl="0" algn="ctr">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Multi-Component</a:t>
            </a:r>
            <a:br>
              <a:rPr b="1" i="0" lang="en-US" sz="4400" u="none" cap="none" strike="noStrike">
                <a:solidFill>
                  <a:srgbClr val="000000"/>
                </a:solidFill>
                <a:latin typeface="Arial"/>
                <a:ea typeface="Arial"/>
                <a:cs typeface="Arial"/>
                <a:sym typeface="Arial"/>
              </a:rPr>
            </a:br>
            <a:r>
              <a:rPr b="1" i="0" lang="en-US" sz="4400" u="none" cap="none" strike="noStrike">
                <a:solidFill>
                  <a:srgbClr val="000000"/>
                </a:solidFill>
                <a:latin typeface="Arial"/>
                <a:ea typeface="Arial"/>
                <a:cs typeface="Arial"/>
                <a:sym typeface="Arial"/>
              </a:rPr>
              <a:t> Joint Force</a:t>
            </a:r>
            <a:endParaRPr b="1" i="0" sz="4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0"/>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179" name="Google Shape;179;p10"/>
          <p:cNvGrpSpPr/>
          <p:nvPr/>
        </p:nvGrpSpPr>
        <p:grpSpPr>
          <a:xfrm>
            <a:off x="-196835" y="2057400"/>
            <a:ext cx="10331435" cy="5357684"/>
            <a:chOff x="-419574" y="1518432"/>
            <a:chExt cx="9392213" cy="4870621"/>
          </a:xfrm>
        </p:grpSpPr>
        <p:sp>
          <p:nvSpPr>
            <p:cNvPr id="180" name="Google Shape;180;p10"/>
            <p:cNvSpPr/>
            <p:nvPr/>
          </p:nvSpPr>
          <p:spPr>
            <a:xfrm flipH="1">
              <a:off x="2410381" y="1531670"/>
              <a:ext cx="4337397" cy="4337397"/>
            </a:xfrm>
            <a:prstGeom prst="pie">
              <a:avLst>
                <a:gd fmla="val 7951829" name="adj1"/>
                <a:gd fmla="val 13690743" name="adj2"/>
              </a:avLst>
            </a:prstGeom>
            <a:solidFill>
              <a:srgbClr val="4F81BD"/>
            </a:solidFill>
            <a:ln cap="flat" cmpd="sng" w="25400">
              <a:solidFill>
                <a:srgbClr val="B78E2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85"/>
                <a:buFont typeface="Arial"/>
                <a:buNone/>
              </a:pPr>
              <a:r>
                <a:t/>
              </a:r>
              <a:endParaRPr b="0" i="0" sz="1485" u="none" cap="none" strike="noStrike">
                <a:solidFill>
                  <a:srgbClr val="000000"/>
                </a:solidFill>
                <a:latin typeface="Calibri"/>
                <a:ea typeface="Calibri"/>
                <a:cs typeface="Calibri"/>
                <a:sym typeface="Calibri"/>
              </a:endParaRPr>
            </a:p>
          </p:txBody>
        </p:sp>
        <p:grpSp>
          <p:nvGrpSpPr>
            <p:cNvPr id="181" name="Google Shape;181;p10"/>
            <p:cNvGrpSpPr/>
            <p:nvPr/>
          </p:nvGrpSpPr>
          <p:grpSpPr>
            <a:xfrm>
              <a:off x="-419574" y="1518432"/>
              <a:ext cx="9392213" cy="4870621"/>
              <a:chOff x="-346525" y="1531670"/>
              <a:chExt cx="9215560" cy="4870621"/>
            </a:xfrm>
          </p:grpSpPr>
          <p:sp>
            <p:nvSpPr>
              <p:cNvPr id="182" name="Google Shape;182;p10"/>
              <p:cNvSpPr/>
              <p:nvPr/>
            </p:nvSpPr>
            <p:spPr>
              <a:xfrm>
                <a:off x="2402899" y="1531670"/>
                <a:ext cx="4337397" cy="4337397"/>
              </a:xfrm>
              <a:prstGeom prst="pie">
                <a:avLst>
                  <a:gd fmla="val 7945424" name="adj1"/>
                  <a:gd fmla="val 13707777" name="adj2"/>
                </a:avLst>
              </a:prstGeom>
              <a:solidFill>
                <a:srgbClr val="4F81BD"/>
              </a:solidFill>
              <a:ln cap="flat" cmpd="sng" w="25400">
                <a:solidFill>
                  <a:srgbClr val="B78E2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85"/>
                  <a:buFont typeface="Arial"/>
                  <a:buNone/>
                </a:pPr>
                <a:r>
                  <a:t/>
                </a:r>
                <a:endParaRPr b="0" i="0" sz="1485" u="none" cap="none" strike="noStrike">
                  <a:solidFill>
                    <a:srgbClr val="000000"/>
                  </a:solidFill>
                  <a:latin typeface="Calibri"/>
                  <a:ea typeface="Calibri"/>
                  <a:cs typeface="Calibri"/>
                  <a:sym typeface="Calibri"/>
                </a:endParaRPr>
              </a:p>
            </p:txBody>
          </p:sp>
          <p:sp>
            <p:nvSpPr>
              <p:cNvPr id="183" name="Google Shape;183;p10"/>
              <p:cNvSpPr/>
              <p:nvPr/>
            </p:nvSpPr>
            <p:spPr>
              <a:xfrm>
                <a:off x="2934174" y="2062945"/>
                <a:ext cx="3274847" cy="3274847"/>
              </a:xfrm>
              <a:prstGeom prst="ellipse">
                <a:avLst/>
              </a:prstGeom>
              <a:solidFill>
                <a:srgbClr val="FFFFFF"/>
              </a:solidFill>
              <a:ln cap="flat" cmpd="sng" w="25400">
                <a:solidFill>
                  <a:srgbClr val="211C50"/>
                </a:solidFill>
                <a:prstDash val="solid"/>
                <a:round/>
                <a:headEnd len="sm" w="sm" type="none"/>
                <a:tailEnd len="sm" w="sm" type="none"/>
              </a:ln>
              <a:effectLst>
                <a:outerShdw blurRad="38100" sx="102000" rotWithShape="0" algn="ctr" sy="102000">
                  <a:srgbClr val="000000">
                    <a:alpha val="3019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85"/>
                  <a:buFont typeface="Arial"/>
                  <a:buNone/>
                </a:pPr>
                <a:r>
                  <a:t/>
                </a:r>
                <a:endParaRPr b="0" i="0" sz="1485" u="none" cap="none" strike="noStrike">
                  <a:solidFill>
                    <a:srgbClr val="FFFFFF"/>
                  </a:solidFill>
                  <a:latin typeface="Calibri"/>
                  <a:ea typeface="Calibri"/>
                  <a:cs typeface="Calibri"/>
                  <a:sym typeface="Calibri"/>
                </a:endParaRPr>
              </a:p>
            </p:txBody>
          </p:sp>
          <p:sp>
            <p:nvSpPr>
              <p:cNvPr id="184" name="Google Shape;184;p10"/>
              <p:cNvSpPr/>
              <p:nvPr/>
            </p:nvSpPr>
            <p:spPr>
              <a:xfrm>
                <a:off x="2527163" y="1882036"/>
                <a:ext cx="777966" cy="777966"/>
              </a:xfrm>
              <a:prstGeom prst="ellipse">
                <a:avLst/>
              </a:prstGeom>
              <a:gradFill>
                <a:gsLst>
                  <a:gs pos="0">
                    <a:srgbClr val="FFFFFF"/>
                  </a:gs>
                  <a:gs pos="29000">
                    <a:srgbClr val="FFFFFF"/>
                  </a:gs>
                  <a:gs pos="100000">
                    <a:srgbClr val="FFFFFF"/>
                  </a:gs>
                </a:gsLst>
                <a:lin ang="16200000" scaled="0"/>
              </a:gradFill>
              <a:ln cap="flat" cmpd="sng" w="25400">
                <a:solidFill>
                  <a:srgbClr val="B78E2D"/>
                </a:solidFill>
                <a:prstDash val="solid"/>
                <a:round/>
                <a:headEnd len="sm" w="sm" type="none"/>
                <a:tailEnd len="sm" w="sm" type="none"/>
              </a:ln>
              <a:effectLst>
                <a:outerShdw blurRad="50800" rotWithShape="0" algn="t" dir="5400000" dist="381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85"/>
                  <a:buFont typeface="Arial"/>
                  <a:buNone/>
                </a:pPr>
                <a:r>
                  <a:t/>
                </a:r>
                <a:endParaRPr b="0" i="0" sz="1485" u="none" cap="none" strike="noStrike">
                  <a:solidFill>
                    <a:srgbClr val="FFFFFF"/>
                  </a:solidFill>
                  <a:latin typeface="Calibri"/>
                  <a:ea typeface="Calibri"/>
                  <a:cs typeface="Calibri"/>
                  <a:sym typeface="Calibri"/>
                </a:endParaRPr>
              </a:p>
            </p:txBody>
          </p:sp>
          <p:sp>
            <p:nvSpPr>
              <p:cNvPr id="185" name="Google Shape;185;p10"/>
              <p:cNvSpPr/>
              <p:nvPr/>
            </p:nvSpPr>
            <p:spPr>
              <a:xfrm>
                <a:off x="2527163" y="4643628"/>
                <a:ext cx="777966" cy="777966"/>
              </a:xfrm>
              <a:prstGeom prst="ellipse">
                <a:avLst/>
              </a:prstGeom>
              <a:gradFill>
                <a:gsLst>
                  <a:gs pos="0">
                    <a:srgbClr val="FFFFFF"/>
                  </a:gs>
                  <a:gs pos="29000">
                    <a:srgbClr val="FFFFFF"/>
                  </a:gs>
                  <a:gs pos="100000">
                    <a:srgbClr val="FFFFFF"/>
                  </a:gs>
                </a:gsLst>
                <a:lin ang="16200000" scaled="0"/>
              </a:gradFill>
              <a:ln cap="flat" cmpd="sng" w="25400">
                <a:solidFill>
                  <a:srgbClr val="B78E2D"/>
                </a:solidFill>
                <a:prstDash val="solid"/>
                <a:round/>
                <a:headEnd len="sm" w="sm" type="none"/>
                <a:tailEnd len="sm" w="sm" type="none"/>
              </a:ln>
              <a:effectLst>
                <a:outerShdw blurRad="50800" rotWithShape="0" algn="t" dir="5400000" dist="381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85"/>
                  <a:buFont typeface="Arial"/>
                  <a:buNone/>
                </a:pPr>
                <a:r>
                  <a:t/>
                </a:r>
                <a:endParaRPr b="0" i="0" sz="1485" u="none" cap="none" strike="noStrike">
                  <a:solidFill>
                    <a:srgbClr val="FFFFFF"/>
                  </a:solidFill>
                  <a:latin typeface="Calibri"/>
                  <a:ea typeface="Calibri"/>
                  <a:cs typeface="Calibri"/>
                  <a:sym typeface="Calibri"/>
                </a:endParaRPr>
              </a:p>
            </p:txBody>
          </p:sp>
          <p:sp>
            <p:nvSpPr>
              <p:cNvPr id="186" name="Google Shape;186;p10"/>
              <p:cNvSpPr/>
              <p:nvPr/>
            </p:nvSpPr>
            <p:spPr>
              <a:xfrm>
                <a:off x="2010303" y="2802567"/>
                <a:ext cx="777966" cy="777966"/>
              </a:xfrm>
              <a:prstGeom prst="ellipse">
                <a:avLst/>
              </a:prstGeom>
              <a:gradFill>
                <a:gsLst>
                  <a:gs pos="0">
                    <a:srgbClr val="FFFFFF"/>
                  </a:gs>
                  <a:gs pos="29000">
                    <a:srgbClr val="FFFFFF"/>
                  </a:gs>
                  <a:gs pos="100000">
                    <a:srgbClr val="FFFFFF"/>
                  </a:gs>
                </a:gsLst>
                <a:lin ang="16200000" scaled="0"/>
              </a:gradFill>
              <a:ln cap="flat" cmpd="sng" w="25400">
                <a:solidFill>
                  <a:srgbClr val="B78E2D"/>
                </a:solidFill>
                <a:prstDash val="solid"/>
                <a:round/>
                <a:headEnd len="sm" w="sm" type="none"/>
                <a:tailEnd len="sm" w="sm" type="none"/>
              </a:ln>
              <a:effectLst>
                <a:outerShdw blurRad="50800" rotWithShape="0" algn="t" dir="5400000" dist="381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85"/>
                  <a:buFont typeface="Arial"/>
                  <a:buNone/>
                </a:pPr>
                <a:r>
                  <a:t/>
                </a:r>
                <a:endParaRPr b="0" i="0" sz="1485" u="none" cap="none" strike="noStrike">
                  <a:solidFill>
                    <a:srgbClr val="FFFFFF"/>
                  </a:solidFill>
                  <a:latin typeface="Calibri"/>
                  <a:ea typeface="Calibri"/>
                  <a:cs typeface="Calibri"/>
                  <a:sym typeface="Calibri"/>
                </a:endParaRPr>
              </a:p>
            </p:txBody>
          </p:sp>
          <p:sp>
            <p:nvSpPr>
              <p:cNvPr id="187" name="Google Shape;187;p10"/>
              <p:cNvSpPr/>
              <p:nvPr/>
            </p:nvSpPr>
            <p:spPr>
              <a:xfrm>
                <a:off x="2010303" y="3723097"/>
                <a:ext cx="777966" cy="777966"/>
              </a:xfrm>
              <a:prstGeom prst="ellipse">
                <a:avLst/>
              </a:prstGeom>
              <a:gradFill>
                <a:gsLst>
                  <a:gs pos="0">
                    <a:srgbClr val="FFFFFF"/>
                  </a:gs>
                  <a:gs pos="29000">
                    <a:srgbClr val="FFFFFF"/>
                  </a:gs>
                  <a:gs pos="100000">
                    <a:srgbClr val="FFFFFF"/>
                  </a:gs>
                </a:gsLst>
                <a:lin ang="16200000" scaled="0"/>
              </a:gradFill>
              <a:ln cap="flat" cmpd="sng" w="25400">
                <a:solidFill>
                  <a:srgbClr val="B78E2D"/>
                </a:solidFill>
                <a:prstDash val="solid"/>
                <a:round/>
                <a:headEnd len="sm" w="sm" type="none"/>
                <a:tailEnd len="sm" w="sm" type="none"/>
              </a:ln>
              <a:effectLst>
                <a:outerShdw blurRad="50800" rotWithShape="0" algn="t" dir="5400000" dist="381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85"/>
                  <a:buFont typeface="Arial"/>
                  <a:buNone/>
                </a:pPr>
                <a:r>
                  <a:t/>
                </a:r>
                <a:endParaRPr b="0" i="0" sz="1485" u="none" cap="none" strike="noStrike">
                  <a:solidFill>
                    <a:srgbClr val="FFFFFF"/>
                  </a:solidFill>
                  <a:latin typeface="Calibri"/>
                  <a:ea typeface="Calibri"/>
                  <a:cs typeface="Calibri"/>
                  <a:sym typeface="Calibri"/>
                </a:endParaRPr>
              </a:p>
            </p:txBody>
          </p:sp>
          <p:sp>
            <p:nvSpPr>
              <p:cNvPr id="188" name="Google Shape;188;p10"/>
              <p:cNvSpPr/>
              <p:nvPr/>
            </p:nvSpPr>
            <p:spPr>
              <a:xfrm flipH="1">
                <a:off x="5838870" y="1882036"/>
                <a:ext cx="777966" cy="777966"/>
              </a:xfrm>
              <a:prstGeom prst="ellipse">
                <a:avLst/>
              </a:prstGeom>
              <a:gradFill>
                <a:gsLst>
                  <a:gs pos="0">
                    <a:srgbClr val="FFFFFF"/>
                  </a:gs>
                  <a:gs pos="29000">
                    <a:srgbClr val="FFFFFF"/>
                  </a:gs>
                  <a:gs pos="100000">
                    <a:srgbClr val="FFFFFF"/>
                  </a:gs>
                </a:gsLst>
                <a:lin ang="16200000" scaled="0"/>
              </a:gradFill>
              <a:ln cap="flat" cmpd="sng" w="25400">
                <a:solidFill>
                  <a:srgbClr val="B78E2D"/>
                </a:solidFill>
                <a:prstDash val="solid"/>
                <a:round/>
                <a:headEnd len="sm" w="sm" type="none"/>
                <a:tailEnd len="sm" w="sm" type="none"/>
              </a:ln>
              <a:effectLst>
                <a:outerShdw blurRad="50800" rotWithShape="0" algn="t" dir="5400000" dist="381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85"/>
                  <a:buFont typeface="Arial"/>
                  <a:buNone/>
                </a:pPr>
                <a:r>
                  <a:t/>
                </a:r>
                <a:endParaRPr b="0" i="0" sz="1485" u="none" cap="none" strike="noStrike">
                  <a:solidFill>
                    <a:srgbClr val="FFFFFF"/>
                  </a:solidFill>
                  <a:latin typeface="Calibri"/>
                  <a:ea typeface="Calibri"/>
                  <a:cs typeface="Calibri"/>
                  <a:sym typeface="Calibri"/>
                </a:endParaRPr>
              </a:p>
            </p:txBody>
          </p:sp>
          <p:sp>
            <p:nvSpPr>
              <p:cNvPr id="189" name="Google Shape;189;p10"/>
              <p:cNvSpPr/>
              <p:nvPr/>
            </p:nvSpPr>
            <p:spPr>
              <a:xfrm flipH="1">
                <a:off x="6355731" y="2802567"/>
                <a:ext cx="777966" cy="777966"/>
              </a:xfrm>
              <a:prstGeom prst="ellipse">
                <a:avLst/>
              </a:prstGeom>
              <a:gradFill>
                <a:gsLst>
                  <a:gs pos="0">
                    <a:srgbClr val="FFFFFF"/>
                  </a:gs>
                  <a:gs pos="29000">
                    <a:srgbClr val="FFFFFF"/>
                  </a:gs>
                  <a:gs pos="100000">
                    <a:srgbClr val="FFFFFF"/>
                  </a:gs>
                </a:gsLst>
                <a:lin ang="16200000" scaled="0"/>
              </a:gradFill>
              <a:ln cap="flat" cmpd="sng" w="25400">
                <a:solidFill>
                  <a:srgbClr val="B78E2D"/>
                </a:solidFill>
                <a:prstDash val="solid"/>
                <a:round/>
                <a:headEnd len="sm" w="sm" type="none"/>
                <a:tailEnd len="sm" w="sm" type="none"/>
              </a:ln>
              <a:effectLst>
                <a:outerShdw blurRad="50800" rotWithShape="0" algn="t" dir="5400000" dist="381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85"/>
                  <a:buFont typeface="Arial"/>
                  <a:buNone/>
                </a:pPr>
                <a:r>
                  <a:t/>
                </a:r>
                <a:endParaRPr b="0" i="0" sz="1485" u="none" cap="none" strike="noStrike">
                  <a:solidFill>
                    <a:srgbClr val="FFFFFF"/>
                  </a:solidFill>
                  <a:latin typeface="Calibri"/>
                  <a:ea typeface="Calibri"/>
                  <a:cs typeface="Calibri"/>
                  <a:sym typeface="Calibri"/>
                </a:endParaRPr>
              </a:p>
            </p:txBody>
          </p:sp>
          <p:sp>
            <p:nvSpPr>
              <p:cNvPr id="190" name="Google Shape;190;p10"/>
              <p:cNvSpPr/>
              <p:nvPr/>
            </p:nvSpPr>
            <p:spPr>
              <a:xfrm flipH="1">
                <a:off x="6355731" y="3723097"/>
                <a:ext cx="777966" cy="777966"/>
              </a:xfrm>
              <a:prstGeom prst="ellipse">
                <a:avLst/>
              </a:prstGeom>
              <a:gradFill>
                <a:gsLst>
                  <a:gs pos="0">
                    <a:srgbClr val="FFFFFF"/>
                  </a:gs>
                  <a:gs pos="29000">
                    <a:srgbClr val="FFFFFF"/>
                  </a:gs>
                  <a:gs pos="100000">
                    <a:srgbClr val="FFFFFF"/>
                  </a:gs>
                </a:gsLst>
                <a:lin ang="16200000" scaled="0"/>
              </a:gradFill>
              <a:ln cap="flat" cmpd="sng" w="25400">
                <a:solidFill>
                  <a:srgbClr val="B78E2D"/>
                </a:solidFill>
                <a:prstDash val="solid"/>
                <a:round/>
                <a:headEnd len="sm" w="sm" type="none"/>
                <a:tailEnd len="sm" w="sm" type="none"/>
              </a:ln>
              <a:effectLst>
                <a:outerShdw blurRad="50800" rotWithShape="0" algn="t" dir="5400000" dist="381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85"/>
                  <a:buFont typeface="Arial"/>
                  <a:buNone/>
                </a:pPr>
                <a:r>
                  <a:t/>
                </a:r>
                <a:endParaRPr b="0" i="0" sz="1485" u="none" cap="none" strike="noStrike">
                  <a:solidFill>
                    <a:srgbClr val="FFFFFF"/>
                  </a:solidFill>
                  <a:latin typeface="Calibri"/>
                  <a:ea typeface="Calibri"/>
                  <a:cs typeface="Calibri"/>
                  <a:sym typeface="Calibri"/>
                </a:endParaRPr>
              </a:p>
            </p:txBody>
          </p:sp>
          <p:sp>
            <p:nvSpPr>
              <p:cNvPr id="191" name="Google Shape;191;p10"/>
              <p:cNvSpPr/>
              <p:nvPr/>
            </p:nvSpPr>
            <p:spPr>
              <a:xfrm>
                <a:off x="6033502" y="4838261"/>
                <a:ext cx="312880" cy="286464"/>
              </a:xfrm>
              <a:custGeom>
                <a:rect b="b" l="l" r="r" t="t"/>
                <a:pathLst>
                  <a:path extrusionOk="0" h="1143" w="1249">
                    <a:moveTo>
                      <a:pt x="428" y="1137"/>
                    </a:moveTo>
                    <a:cubicBezTo>
                      <a:pt x="599" y="1108"/>
                      <a:pt x="727" y="961"/>
                      <a:pt x="732" y="789"/>
                    </a:cubicBezTo>
                    <a:cubicBezTo>
                      <a:pt x="735" y="704"/>
                      <a:pt x="708" y="620"/>
                      <a:pt x="657" y="554"/>
                    </a:cubicBezTo>
                    <a:cubicBezTo>
                      <a:pt x="606" y="487"/>
                      <a:pt x="532" y="439"/>
                      <a:pt x="449" y="420"/>
                    </a:cubicBezTo>
                    <a:cubicBezTo>
                      <a:pt x="437" y="417"/>
                      <a:pt x="424" y="415"/>
                      <a:pt x="412" y="413"/>
                    </a:cubicBezTo>
                    <a:cubicBezTo>
                      <a:pt x="409" y="412"/>
                      <a:pt x="405" y="412"/>
                      <a:pt x="402" y="411"/>
                    </a:cubicBezTo>
                    <a:cubicBezTo>
                      <a:pt x="414" y="232"/>
                      <a:pt x="559" y="85"/>
                      <a:pt x="742" y="68"/>
                    </a:cubicBezTo>
                    <a:cubicBezTo>
                      <a:pt x="751" y="67"/>
                      <a:pt x="761" y="66"/>
                      <a:pt x="771" y="66"/>
                    </a:cubicBezTo>
                    <a:cubicBezTo>
                      <a:pt x="916" y="66"/>
                      <a:pt x="1072" y="163"/>
                      <a:pt x="1112" y="275"/>
                    </a:cubicBezTo>
                    <a:cubicBezTo>
                      <a:pt x="1106" y="271"/>
                      <a:pt x="1100" y="268"/>
                      <a:pt x="1093" y="265"/>
                    </a:cubicBezTo>
                    <a:cubicBezTo>
                      <a:pt x="1087" y="263"/>
                      <a:pt x="1081" y="261"/>
                      <a:pt x="1076" y="261"/>
                    </a:cubicBezTo>
                    <a:cubicBezTo>
                      <a:pt x="1063" y="261"/>
                      <a:pt x="1053" y="268"/>
                      <a:pt x="1047" y="279"/>
                    </a:cubicBezTo>
                    <a:cubicBezTo>
                      <a:pt x="1038" y="297"/>
                      <a:pt x="1045" y="316"/>
                      <a:pt x="1063" y="325"/>
                    </a:cubicBezTo>
                    <a:cubicBezTo>
                      <a:pt x="1093" y="341"/>
                      <a:pt x="1122" y="355"/>
                      <a:pt x="1150" y="369"/>
                    </a:cubicBezTo>
                    <a:cubicBezTo>
                      <a:pt x="1157" y="373"/>
                      <a:pt x="1163" y="374"/>
                      <a:pt x="1169" y="374"/>
                    </a:cubicBezTo>
                    <a:cubicBezTo>
                      <a:pt x="1178" y="374"/>
                      <a:pt x="1190" y="371"/>
                      <a:pt x="1199" y="353"/>
                    </a:cubicBezTo>
                    <a:cubicBezTo>
                      <a:pt x="1215" y="324"/>
                      <a:pt x="1229" y="295"/>
                      <a:pt x="1243" y="267"/>
                    </a:cubicBezTo>
                    <a:cubicBezTo>
                      <a:pt x="1248" y="257"/>
                      <a:pt x="1249" y="247"/>
                      <a:pt x="1246" y="238"/>
                    </a:cubicBezTo>
                    <a:cubicBezTo>
                      <a:pt x="1243" y="230"/>
                      <a:pt x="1237" y="224"/>
                      <a:pt x="1229" y="220"/>
                    </a:cubicBezTo>
                    <a:cubicBezTo>
                      <a:pt x="1224" y="217"/>
                      <a:pt x="1219" y="216"/>
                      <a:pt x="1214" y="216"/>
                    </a:cubicBezTo>
                    <a:cubicBezTo>
                      <a:pt x="1202" y="216"/>
                      <a:pt x="1190" y="224"/>
                      <a:pt x="1183" y="237"/>
                    </a:cubicBezTo>
                    <a:cubicBezTo>
                      <a:pt x="1181" y="242"/>
                      <a:pt x="1178" y="247"/>
                      <a:pt x="1175" y="252"/>
                    </a:cubicBezTo>
                    <a:cubicBezTo>
                      <a:pt x="1115" y="130"/>
                      <a:pt x="1017" y="49"/>
                      <a:pt x="886" y="14"/>
                    </a:cubicBezTo>
                    <a:cubicBezTo>
                      <a:pt x="869" y="10"/>
                      <a:pt x="852" y="7"/>
                      <a:pt x="836" y="4"/>
                    </a:cubicBezTo>
                    <a:cubicBezTo>
                      <a:pt x="828" y="3"/>
                      <a:pt x="821" y="2"/>
                      <a:pt x="813" y="0"/>
                    </a:cubicBezTo>
                    <a:cubicBezTo>
                      <a:pt x="739" y="0"/>
                      <a:pt x="739" y="0"/>
                      <a:pt x="739" y="0"/>
                    </a:cubicBezTo>
                    <a:cubicBezTo>
                      <a:pt x="738" y="0"/>
                      <a:pt x="738" y="0"/>
                      <a:pt x="738" y="0"/>
                    </a:cubicBezTo>
                    <a:cubicBezTo>
                      <a:pt x="737" y="1"/>
                      <a:pt x="736" y="1"/>
                      <a:pt x="734" y="1"/>
                    </a:cubicBezTo>
                    <a:cubicBezTo>
                      <a:pt x="732" y="2"/>
                      <a:pt x="731" y="3"/>
                      <a:pt x="729" y="3"/>
                    </a:cubicBezTo>
                    <a:cubicBezTo>
                      <a:pt x="546" y="28"/>
                      <a:pt x="421" y="128"/>
                      <a:pt x="358" y="300"/>
                    </a:cubicBezTo>
                    <a:cubicBezTo>
                      <a:pt x="348" y="326"/>
                      <a:pt x="343" y="352"/>
                      <a:pt x="338" y="379"/>
                    </a:cubicBezTo>
                    <a:cubicBezTo>
                      <a:pt x="336" y="390"/>
                      <a:pt x="333" y="401"/>
                      <a:pt x="331" y="412"/>
                    </a:cubicBezTo>
                    <a:cubicBezTo>
                      <a:pt x="331" y="412"/>
                      <a:pt x="331" y="412"/>
                      <a:pt x="331" y="412"/>
                    </a:cubicBezTo>
                    <a:cubicBezTo>
                      <a:pt x="176" y="429"/>
                      <a:pt x="55" y="531"/>
                      <a:pt x="14" y="678"/>
                    </a:cubicBezTo>
                    <a:cubicBezTo>
                      <a:pt x="10" y="693"/>
                      <a:pt x="7" y="709"/>
                      <a:pt x="4" y="724"/>
                    </a:cubicBezTo>
                    <a:cubicBezTo>
                      <a:pt x="3" y="731"/>
                      <a:pt x="2" y="738"/>
                      <a:pt x="0" y="745"/>
                    </a:cubicBezTo>
                    <a:cubicBezTo>
                      <a:pt x="0" y="807"/>
                      <a:pt x="0" y="807"/>
                      <a:pt x="0" y="807"/>
                    </a:cubicBezTo>
                    <a:cubicBezTo>
                      <a:pt x="0" y="808"/>
                      <a:pt x="0" y="808"/>
                      <a:pt x="0" y="808"/>
                    </a:cubicBezTo>
                    <a:cubicBezTo>
                      <a:pt x="1" y="809"/>
                      <a:pt x="1" y="811"/>
                      <a:pt x="1" y="812"/>
                    </a:cubicBezTo>
                    <a:cubicBezTo>
                      <a:pt x="2" y="814"/>
                      <a:pt x="3" y="816"/>
                      <a:pt x="3" y="818"/>
                    </a:cubicBezTo>
                    <a:cubicBezTo>
                      <a:pt x="13" y="908"/>
                      <a:pt x="56" y="990"/>
                      <a:pt x="124" y="1050"/>
                    </a:cubicBezTo>
                    <a:cubicBezTo>
                      <a:pt x="191" y="1110"/>
                      <a:pt x="277" y="1143"/>
                      <a:pt x="366" y="1143"/>
                    </a:cubicBezTo>
                    <a:cubicBezTo>
                      <a:pt x="387" y="1143"/>
                      <a:pt x="407" y="1141"/>
                      <a:pt x="428" y="1137"/>
                    </a:cubicBezTo>
                    <a:close/>
                    <a:moveTo>
                      <a:pt x="67" y="776"/>
                    </a:moveTo>
                    <a:cubicBezTo>
                      <a:pt x="67" y="612"/>
                      <a:pt x="201" y="477"/>
                      <a:pt x="366" y="477"/>
                    </a:cubicBezTo>
                    <a:cubicBezTo>
                      <a:pt x="366" y="477"/>
                      <a:pt x="366" y="477"/>
                      <a:pt x="366" y="477"/>
                    </a:cubicBezTo>
                    <a:cubicBezTo>
                      <a:pt x="531" y="477"/>
                      <a:pt x="665" y="611"/>
                      <a:pt x="666" y="775"/>
                    </a:cubicBezTo>
                    <a:cubicBezTo>
                      <a:pt x="666" y="855"/>
                      <a:pt x="635" y="930"/>
                      <a:pt x="578" y="987"/>
                    </a:cubicBezTo>
                    <a:cubicBezTo>
                      <a:pt x="522" y="1043"/>
                      <a:pt x="447" y="1075"/>
                      <a:pt x="366" y="1075"/>
                    </a:cubicBezTo>
                    <a:cubicBezTo>
                      <a:pt x="202" y="1075"/>
                      <a:pt x="67" y="941"/>
                      <a:pt x="67" y="776"/>
                    </a:cubicBezTo>
                    <a:close/>
                  </a:path>
                </a:pathLst>
              </a:custGeom>
              <a:solidFill>
                <a:srgbClr val="000000"/>
              </a:solidFill>
              <a:ln cap="flat" cmpd="sng" w="9525">
                <a:solidFill>
                  <a:srgbClr val="B78E2D"/>
                </a:solidFill>
                <a:prstDash val="solid"/>
                <a:round/>
                <a:headEnd len="sm" w="sm" type="none"/>
                <a:tailEnd len="sm" w="sm" type="none"/>
              </a:ln>
            </p:spPr>
            <p:txBody>
              <a:bodyPr anchorCtr="0" anchor="t" bIns="37725" lIns="75450" spcFirstLastPara="1" rIns="75450" wrap="square" tIns="37725">
                <a:noAutofit/>
              </a:bodyPr>
              <a:lstStyle/>
              <a:p>
                <a:pPr indent="0" lvl="0" marL="0" marR="0" rtl="0" algn="l">
                  <a:lnSpc>
                    <a:spcPct val="100000"/>
                  </a:lnSpc>
                  <a:spcBef>
                    <a:spcPts val="0"/>
                  </a:spcBef>
                  <a:spcAft>
                    <a:spcPts val="0"/>
                  </a:spcAft>
                  <a:buSzPts val="1485"/>
                  <a:buFont typeface="Arial"/>
                  <a:buNone/>
                </a:pPr>
                <a:r>
                  <a:t/>
                </a:r>
                <a:endParaRPr b="0" i="0" sz="1485" u="none" cap="none" strike="noStrike">
                  <a:solidFill>
                    <a:srgbClr val="000000"/>
                  </a:solidFill>
                  <a:latin typeface="Arial"/>
                  <a:ea typeface="Arial"/>
                  <a:cs typeface="Arial"/>
                  <a:sym typeface="Arial"/>
                </a:endParaRPr>
              </a:p>
            </p:txBody>
          </p:sp>
          <p:sp>
            <p:nvSpPr>
              <p:cNvPr id="192" name="Google Shape;192;p10"/>
              <p:cNvSpPr txBox="1"/>
              <p:nvPr/>
            </p:nvSpPr>
            <p:spPr>
              <a:xfrm>
                <a:off x="-346525" y="1702417"/>
                <a:ext cx="2792137" cy="1063228"/>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213ECF"/>
                  </a:buClr>
                  <a:buSzPts val="1600"/>
                  <a:buFont typeface="Arial"/>
                  <a:buNone/>
                </a:pPr>
                <a:r>
                  <a:rPr b="1" i="0" lang="en-US" sz="1600" u="none" cap="none" strike="noStrike">
                    <a:solidFill>
                      <a:srgbClr val="213ECF"/>
                    </a:solidFill>
                    <a:latin typeface="Arial"/>
                    <a:ea typeface="Arial"/>
                    <a:cs typeface="Arial"/>
                    <a:sym typeface="Arial"/>
                  </a:rPr>
                  <a:t>Civil Engineering</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Vertical &amp; Horizontal Construction</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Electrical</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HVAC</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Utilities</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Paving</a:t>
                </a:r>
                <a:endParaRPr/>
              </a:p>
            </p:txBody>
          </p:sp>
          <p:sp>
            <p:nvSpPr>
              <p:cNvPr id="193" name="Google Shape;193;p10"/>
              <p:cNvSpPr txBox="1"/>
              <p:nvPr/>
            </p:nvSpPr>
            <p:spPr>
              <a:xfrm>
                <a:off x="148897" y="2845245"/>
                <a:ext cx="1781155" cy="1063228"/>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213ECF"/>
                  </a:buClr>
                  <a:buSzPts val="1600"/>
                  <a:buFont typeface="Arial"/>
                  <a:buNone/>
                </a:pPr>
                <a:r>
                  <a:rPr b="1" i="0" lang="en-US" sz="1600" u="none" cap="none" strike="noStrike">
                    <a:solidFill>
                      <a:srgbClr val="213ECF"/>
                    </a:solidFill>
                    <a:latin typeface="Arial"/>
                    <a:ea typeface="Arial"/>
                    <a:cs typeface="Arial"/>
                    <a:sym typeface="Arial"/>
                  </a:rPr>
                  <a:t>Medical</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Health Exams</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Dental</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Optometry</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Veterinary</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Education</a:t>
                </a:r>
                <a:endParaRPr/>
              </a:p>
            </p:txBody>
          </p:sp>
          <p:sp>
            <p:nvSpPr>
              <p:cNvPr id="194" name="Google Shape;194;p10"/>
              <p:cNvSpPr txBox="1"/>
              <p:nvPr/>
            </p:nvSpPr>
            <p:spPr>
              <a:xfrm>
                <a:off x="-172330" y="4020354"/>
                <a:ext cx="2143788" cy="1155911"/>
              </a:xfrm>
              <a:prstGeom prst="rect">
                <a:avLst/>
              </a:prstGeom>
              <a:noFill/>
              <a:ln>
                <a:noFill/>
              </a:ln>
            </p:spPr>
            <p:txBody>
              <a:bodyPr anchorCtr="0" anchor="ctr" bIns="0" lIns="0" spcFirstLastPara="1" rIns="0" wrap="square" tIns="0">
                <a:spAutoFit/>
              </a:bodyPr>
              <a:lstStyle/>
              <a:p>
                <a:pPr indent="0" lvl="0" marL="1747" marR="0" rtl="0" algn="r">
                  <a:lnSpc>
                    <a:spcPct val="90000"/>
                  </a:lnSpc>
                  <a:spcBef>
                    <a:spcPts val="0"/>
                  </a:spcBef>
                  <a:spcAft>
                    <a:spcPts val="0"/>
                  </a:spcAft>
                  <a:buClr>
                    <a:srgbClr val="213ECF"/>
                  </a:buClr>
                  <a:buSzPts val="1600"/>
                  <a:buFont typeface="Arial"/>
                  <a:buNone/>
                </a:pPr>
                <a:r>
                  <a:rPr b="1" i="0" lang="en-US" sz="1600" u="none" cap="none" strike="noStrike">
                    <a:solidFill>
                      <a:srgbClr val="213ECF"/>
                    </a:solidFill>
                    <a:latin typeface="Arial"/>
                    <a:ea typeface="Arial"/>
                    <a:cs typeface="Arial"/>
                    <a:sym typeface="Arial"/>
                  </a:rPr>
                  <a:t>Cybersecurity</a:t>
                </a:r>
                <a:r>
                  <a:rPr b="0" i="0" lang="en-US" sz="1320" u="none" cap="none" strike="noStrike">
                    <a:solidFill>
                      <a:srgbClr val="000000"/>
                    </a:solidFill>
                    <a:latin typeface="Arial"/>
                    <a:ea typeface="Arial"/>
                    <a:cs typeface="Arial"/>
                    <a:sym typeface="Arial"/>
                  </a:rPr>
                  <a:t> </a:t>
                </a:r>
                <a:br>
                  <a:rPr b="0" i="0" lang="en-US" sz="1320" u="none" cap="none" strike="noStrike">
                    <a:solidFill>
                      <a:srgbClr val="000000"/>
                    </a:solidFill>
                    <a:latin typeface="Arial"/>
                    <a:ea typeface="Arial"/>
                    <a:cs typeface="Arial"/>
                    <a:sym typeface="Arial"/>
                  </a:rPr>
                </a:br>
                <a:r>
                  <a:rPr b="0" i="0" lang="en-US" sz="1200" u="none" cap="none" strike="noStrike">
                    <a:solidFill>
                      <a:srgbClr val="3F3F3F"/>
                    </a:solidFill>
                    <a:latin typeface="Arial"/>
                    <a:ea typeface="Arial"/>
                    <a:cs typeface="Arial"/>
                    <a:sym typeface="Arial"/>
                  </a:rPr>
                  <a:t>Computer Network Defense</a:t>
                </a:r>
                <a:br>
                  <a:rPr b="0" i="0" lang="en-US" sz="1200" u="none" cap="none" strike="noStrike">
                    <a:solidFill>
                      <a:srgbClr val="3F3F3F"/>
                    </a:solidFill>
                    <a:latin typeface="Arial"/>
                    <a:ea typeface="Arial"/>
                    <a:cs typeface="Arial"/>
                    <a:sym typeface="Arial"/>
                  </a:rPr>
                </a:br>
                <a:r>
                  <a:rPr b="0" i="0" lang="en-US" sz="1200" u="none" cap="none" strike="noStrike">
                    <a:solidFill>
                      <a:srgbClr val="3F3F3F"/>
                    </a:solidFill>
                    <a:latin typeface="Arial"/>
                    <a:ea typeface="Arial"/>
                    <a:cs typeface="Arial"/>
                    <a:sym typeface="Arial"/>
                  </a:rPr>
                  <a:t>Cyber Resilience Reviews </a:t>
                </a:r>
                <a:br>
                  <a:rPr b="0" i="0" lang="en-US" sz="1200" u="none" cap="none" strike="noStrike">
                    <a:solidFill>
                      <a:srgbClr val="3F3F3F"/>
                    </a:solidFill>
                    <a:latin typeface="Arial"/>
                    <a:ea typeface="Arial"/>
                    <a:cs typeface="Arial"/>
                    <a:sym typeface="Arial"/>
                  </a:rPr>
                </a:br>
                <a:r>
                  <a:rPr b="0" i="0" lang="en-US" sz="1200" u="none" cap="none" strike="noStrike">
                    <a:solidFill>
                      <a:srgbClr val="3F3F3F"/>
                    </a:solidFill>
                    <a:latin typeface="Arial"/>
                    <a:ea typeface="Arial"/>
                    <a:cs typeface="Arial"/>
                    <a:sym typeface="Arial"/>
                  </a:rPr>
                  <a:t>Risk &amp; Vulnerability Assessments </a:t>
                </a:r>
                <a:endParaRPr b="1" i="0" sz="1800" u="none" cap="none" strike="noStrike">
                  <a:solidFill>
                    <a:srgbClr val="3F3F3F"/>
                  </a:solidFill>
                  <a:latin typeface="Arial"/>
                  <a:ea typeface="Arial"/>
                  <a:cs typeface="Arial"/>
                  <a:sym typeface="Arial"/>
                </a:endParaRPr>
              </a:p>
              <a:p>
                <a:pPr indent="0" lvl="0" marL="1747" marR="0" rtl="0" algn="l">
                  <a:lnSpc>
                    <a:spcPct val="90000"/>
                  </a:lnSpc>
                  <a:spcBef>
                    <a:spcPts val="560"/>
                  </a:spcBef>
                  <a:spcAft>
                    <a:spcPts val="0"/>
                  </a:spcAft>
                  <a:buSzPts val="1210"/>
                  <a:buFont typeface="Arial"/>
                  <a:buNone/>
                </a:pPr>
                <a:r>
                  <a:t/>
                </a:r>
                <a:endParaRPr b="0" i="0" sz="1210" u="none" cap="none" strike="noStrike">
                  <a:solidFill>
                    <a:srgbClr val="000000"/>
                  </a:solidFill>
                  <a:latin typeface="Arial"/>
                  <a:ea typeface="Arial"/>
                  <a:cs typeface="Arial"/>
                  <a:sym typeface="Arial"/>
                </a:endParaRPr>
              </a:p>
              <a:p>
                <a:pPr indent="0" lvl="0" marL="0" marR="0" rtl="0" algn="r">
                  <a:lnSpc>
                    <a:spcPct val="100000"/>
                  </a:lnSpc>
                  <a:spcBef>
                    <a:spcPts val="424"/>
                  </a:spcBef>
                  <a:spcAft>
                    <a:spcPts val="0"/>
                  </a:spcAft>
                  <a:buSzPts val="1650"/>
                  <a:buFont typeface="Arial"/>
                  <a:buNone/>
                </a:pPr>
                <a:r>
                  <a:t/>
                </a:r>
                <a:endParaRPr b="1" i="0" sz="1650" u="none" cap="none" strike="noStrike">
                  <a:solidFill>
                    <a:srgbClr val="3F3F3F"/>
                  </a:solidFill>
                  <a:latin typeface="Arial"/>
                  <a:ea typeface="Arial"/>
                  <a:cs typeface="Arial"/>
                  <a:sym typeface="Arial"/>
                </a:endParaRPr>
              </a:p>
            </p:txBody>
          </p:sp>
          <p:sp>
            <p:nvSpPr>
              <p:cNvPr id="195" name="Google Shape;195;p10"/>
              <p:cNvSpPr txBox="1"/>
              <p:nvPr/>
            </p:nvSpPr>
            <p:spPr>
              <a:xfrm>
                <a:off x="1419685" y="4772475"/>
                <a:ext cx="1018123" cy="1629816"/>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213ECF"/>
                  </a:buClr>
                  <a:buSzPts val="1600"/>
                  <a:buFont typeface="Arial"/>
                  <a:buNone/>
                </a:pPr>
                <a:r>
                  <a:rPr b="1" i="0" lang="en-US" sz="1600" u="none" cap="none" strike="noStrike">
                    <a:solidFill>
                      <a:srgbClr val="213ECF"/>
                    </a:solidFill>
                    <a:latin typeface="Arial"/>
                    <a:ea typeface="Arial"/>
                    <a:cs typeface="Arial"/>
                    <a:sym typeface="Arial"/>
                  </a:rPr>
                  <a:t>Other</a:t>
                </a:r>
                <a:br>
                  <a:rPr b="1" i="0" lang="en-US" sz="1650" u="none" cap="none" strike="noStrike">
                    <a:solidFill>
                      <a:srgbClr val="3F3F3F"/>
                    </a:solidFill>
                    <a:latin typeface="Arial"/>
                    <a:ea typeface="Arial"/>
                    <a:cs typeface="Arial"/>
                    <a:sym typeface="Arial"/>
                  </a:rPr>
                </a:br>
                <a:r>
                  <a:rPr b="0" i="0" lang="en-US" sz="1200" u="none" cap="none" strike="noStrike">
                    <a:solidFill>
                      <a:srgbClr val="3F3F3F"/>
                    </a:solidFill>
                    <a:latin typeface="Arial"/>
                    <a:ea typeface="Arial"/>
                    <a:cs typeface="Arial"/>
                    <a:sym typeface="Arial"/>
                  </a:rPr>
                  <a:t>Force Support</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Public Affairs</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Chaplain</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Transportation</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Communications</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Aerial Spray</a:t>
                </a:r>
                <a:endParaRPr/>
              </a:p>
              <a:p>
                <a:pPr indent="0" lvl="0" marL="0" marR="0" rtl="0" algn="r">
                  <a:lnSpc>
                    <a:spcPct val="100000"/>
                  </a:lnSpc>
                  <a:spcBef>
                    <a:spcPts val="0"/>
                  </a:spcBef>
                  <a:spcAft>
                    <a:spcPts val="0"/>
                  </a:spcAft>
                  <a:buClr>
                    <a:srgbClr val="3F3F3F"/>
                  </a:buClr>
                  <a:buSzPts val="1200"/>
                  <a:buFont typeface="Arial"/>
                  <a:buNone/>
                </a:pPr>
                <a:r>
                  <a:rPr b="0" i="0" lang="en-US" sz="1200" u="none" cap="none" strike="noStrike">
                    <a:solidFill>
                      <a:srgbClr val="3F3F3F"/>
                    </a:solidFill>
                    <a:latin typeface="Arial"/>
                    <a:ea typeface="Arial"/>
                    <a:cs typeface="Arial"/>
                    <a:sym typeface="Arial"/>
                  </a:rPr>
                  <a:t>Diving</a:t>
                </a:r>
                <a:endParaRPr/>
              </a:p>
              <a:p>
                <a:pPr indent="0" lvl="0" marL="0" marR="0" rtl="0" algn="r">
                  <a:lnSpc>
                    <a:spcPct val="100000"/>
                  </a:lnSpc>
                  <a:spcBef>
                    <a:spcPts val="0"/>
                  </a:spcBef>
                  <a:spcAft>
                    <a:spcPts val="0"/>
                  </a:spcAft>
                  <a:buSzPts val="1650"/>
                  <a:buFont typeface="Arial"/>
                  <a:buNone/>
                </a:pPr>
                <a:r>
                  <a:t/>
                </a:r>
                <a:endParaRPr b="1" i="0" sz="1650" u="none" cap="none" strike="noStrike">
                  <a:solidFill>
                    <a:srgbClr val="3F3F3F"/>
                  </a:solidFill>
                  <a:latin typeface="Arial"/>
                  <a:ea typeface="Arial"/>
                  <a:cs typeface="Arial"/>
                  <a:sym typeface="Arial"/>
                </a:endParaRPr>
              </a:p>
            </p:txBody>
          </p:sp>
          <p:sp>
            <p:nvSpPr>
              <p:cNvPr id="196" name="Google Shape;196;p10"/>
              <p:cNvSpPr txBox="1"/>
              <p:nvPr/>
            </p:nvSpPr>
            <p:spPr>
              <a:xfrm>
                <a:off x="6654254" y="1782212"/>
                <a:ext cx="1632446" cy="447675"/>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213ECF"/>
                  </a:buClr>
                  <a:buSzPts val="1600"/>
                  <a:buFont typeface="Arial"/>
                  <a:buNone/>
                </a:pPr>
                <a:r>
                  <a:rPr b="1" i="0" lang="en-US" sz="1600" u="none" cap="none" strike="noStrike">
                    <a:solidFill>
                      <a:srgbClr val="213ECF"/>
                    </a:solidFill>
                    <a:latin typeface="Arial"/>
                    <a:ea typeface="Arial"/>
                    <a:cs typeface="Arial"/>
                    <a:sym typeface="Arial"/>
                  </a:rPr>
                  <a:t>Joint Synchronization</a:t>
                </a:r>
                <a:endParaRPr/>
              </a:p>
            </p:txBody>
          </p:sp>
          <p:sp>
            <p:nvSpPr>
              <p:cNvPr id="197" name="Google Shape;197;p10"/>
              <p:cNvSpPr txBox="1"/>
              <p:nvPr/>
            </p:nvSpPr>
            <p:spPr>
              <a:xfrm>
                <a:off x="7236589" y="2820014"/>
                <a:ext cx="1632446" cy="447675"/>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213ECF"/>
                  </a:buClr>
                  <a:buSzPts val="1600"/>
                  <a:buFont typeface="Arial"/>
                  <a:buNone/>
                </a:pPr>
                <a:r>
                  <a:rPr b="1" i="0" lang="en-US" sz="1600" u="none" cap="none" strike="noStrike">
                    <a:solidFill>
                      <a:srgbClr val="213ECF"/>
                    </a:solidFill>
                    <a:latin typeface="Arial"/>
                    <a:ea typeface="Arial"/>
                    <a:cs typeface="Arial"/>
                    <a:sym typeface="Arial"/>
                  </a:rPr>
                  <a:t>Leadership Development</a:t>
                </a:r>
                <a:endParaRPr/>
              </a:p>
            </p:txBody>
          </p:sp>
          <p:sp>
            <p:nvSpPr>
              <p:cNvPr id="198" name="Google Shape;198;p10"/>
              <p:cNvSpPr txBox="1"/>
              <p:nvPr/>
            </p:nvSpPr>
            <p:spPr>
              <a:xfrm>
                <a:off x="7212349" y="3864909"/>
                <a:ext cx="1626698" cy="447675"/>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213ECF"/>
                  </a:buClr>
                  <a:buSzPts val="1600"/>
                  <a:buFont typeface="Arial"/>
                  <a:buNone/>
                </a:pPr>
                <a:r>
                  <a:rPr b="1" i="0" lang="en-US" sz="1600" u="none" cap="none" strike="noStrike">
                    <a:solidFill>
                      <a:srgbClr val="213ECF"/>
                    </a:solidFill>
                    <a:latin typeface="Arial"/>
                    <a:ea typeface="Arial"/>
                    <a:cs typeface="Arial"/>
                    <a:sym typeface="Arial"/>
                  </a:rPr>
                  <a:t>Complex Mission Planning </a:t>
                </a:r>
                <a:endParaRPr/>
              </a:p>
            </p:txBody>
          </p:sp>
        </p:grpSp>
      </p:grpSp>
      <p:pic>
        <p:nvPicPr>
          <p:cNvPr descr="Crane outline" id="199" name="Google Shape;199;p10"/>
          <p:cNvPicPr preferRelativeResize="0"/>
          <p:nvPr/>
        </p:nvPicPr>
        <p:blipFill rotWithShape="1">
          <a:blip r:embed="rId3">
            <a:alphaModFix/>
          </a:blip>
          <a:srcRect b="0" l="0" r="0" t="0"/>
          <a:stretch/>
        </p:blipFill>
        <p:spPr>
          <a:xfrm>
            <a:off x="3123435" y="2481913"/>
            <a:ext cx="721923" cy="721923"/>
          </a:xfrm>
          <a:prstGeom prst="rect">
            <a:avLst/>
          </a:prstGeom>
          <a:noFill/>
          <a:ln>
            <a:noFill/>
          </a:ln>
        </p:spPr>
      </p:pic>
      <p:pic>
        <p:nvPicPr>
          <p:cNvPr descr="Medical outline" id="200" name="Google Shape;200;p10"/>
          <p:cNvPicPr preferRelativeResize="0"/>
          <p:nvPr/>
        </p:nvPicPr>
        <p:blipFill rotWithShape="1">
          <a:blip r:embed="rId4">
            <a:alphaModFix/>
          </a:blip>
          <a:srcRect b="0" l="0" r="0" t="0"/>
          <a:stretch/>
        </p:blipFill>
        <p:spPr>
          <a:xfrm>
            <a:off x="2514786" y="3529363"/>
            <a:ext cx="721923" cy="721923"/>
          </a:xfrm>
          <a:prstGeom prst="rect">
            <a:avLst/>
          </a:prstGeom>
          <a:noFill/>
          <a:ln>
            <a:noFill/>
          </a:ln>
        </p:spPr>
      </p:pic>
      <p:pic>
        <p:nvPicPr>
          <p:cNvPr descr="Internet outline" id="201" name="Google Shape;201;p10"/>
          <p:cNvPicPr preferRelativeResize="0"/>
          <p:nvPr/>
        </p:nvPicPr>
        <p:blipFill rotWithShape="1">
          <a:blip r:embed="rId5">
            <a:alphaModFix/>
          </a:blip>
          <a:srcRect b="0" l="0" r="0" t="0"/>
          <a:stretch/>
        </p:blipFill>
        <p:spPr>
          <a:xfrm>
            <a:off x="2514600" y="4509222"/>
            <a:ext cx="721923" cy="721923"/>
          </a:xfrm>
          <a:prstGeom prst="rect">
            <a:avLst/>
          </a:prstGeom>
          <a:noFill/>
          <a:ln>
            <a:noFill/>
          </a:ln>
        </p:spPr>
      </p:pic>
      <p:pic>
        <p:nvPicPr>
          <p:cNvPr descr="Shield Tick outline" id="202" name="Google Shape;202;p10"/>
          <p:cNvPicPr preferRelativeResize="0"/>
          <p:nvPr/>
        </p:nvPicPr>
        <p:blipFill rotWithShape="1">
          <a:blip r:embed="rId6">
            <a:alphaModFix/>
          </a:blip>
          <a:srcRect b="0" l="0" r="0" t="0"/>
          <a:stretch/>
        </p:blipFill>
        <p:spPr>
          <a:xfrm>
            <a:off x="3132339" y="5522733"/>
            <a:ext cx="663485" cy="663485"/>
          </a:xfrm>
          <a:prstGeom prst="rect">
            <a:avLst/>
          </a:prstGeom>
          <a:noFill/>
          <a:ln>
            <a:noFill/>
          </a:ln>
        </p:spPr>
      </p:pic>
      <p:pic>
        <p:nvPicPr>
          <p:cNvPr descr="Soldier female outline" id="203" name="Google Shape;203;p10"/>
          <p:cNvPicPr preferRelativeResize="0"/>
          <p:nvPr/>
        </p:nvPicPr>
        <p:blipFill rotWithShape="1">
          <a:blip r:embed="rId7">
            <a:alphaModFix/>
          </a:blip>
          <a:srcRect b="0" l="0" r="0" t="0"/>
          <a:stretch/>
        </p:blipFill>
        <p:spPr>
          <a:xfrm>
            <a:off x="7392709" y="3525238"/>
            <a:ext cx="721923" cy="721923"/>
          </a:xfrm>
          <a:prstGeom prst="rect">
            <a:avLst/>
          </a:prstGeom>
          <a:noFill/>
          <a:ln>
            <a:noFill/>
          </a:ln>
        </p:spPr>
      </p:pic>
      <p:pic>
        <p:nvPicPr>
          <p:cNvPr descr="Playbook outline" id="204" name="Google Shape;204;p10"/>
          <p:cNvPicPr preferRelativeResize="0"/>
          <p:nvPr/>
        </p:nvPicPr>
        <p:blipFill rotWithShape="1">
          <a:blip r:embed="rId8">
            <a:alphaModFix/>
          </a:blip>
          <a:srcRect b="0" l="0" r="0" t="0"/>
          <a:stretch/>
        </p:blipFill>
        <p:spPr>
          <a:xfrm>
            <a:off x="7360552" y="4520037"/>
            <a:ext cx="721923" cy="721923"/>
          </a:xfrm>
          <a:prstGeom prst="rect">
            <a:avLst/>
          </a:prstGeom>
          <a:noFill/>
          <a:ln>
            <a:noFill/>
          </a:ln>
        </p:spPr>
      </p:pic>
      <p:grpSp>
        <p:nvGrpSpPr>
          <p:cNvPr id="205" name="Google Shape;205;p10"/>
          <p:cNvGrpSpPr/>
          <p:nvPr/>
        </p:nvGrpSpPr>
        <p:grpSpPr>
          <a:xfrm>
            <a:off x="6707229" y="5510406"/>
            <a:ext cx="872167" cy="855763"/>
            <a:chOff x="5813029" y="4969862"/>
            <a:chExt cx="792879" cy="777966"/>
          </a:xfrm>
        </p:grpSpPr>
        <p:sp>
          <p:nvSpPr>
            <p:cNvPr id="206" name="Google Shape;206;p10"/>
            <p:cNvSpPr/>
            <p:nvPr/>
          </p:nvSpPr>
          <p:spPr>
            <a:xfrm flipH="1">
              <a:off x="5813029" y="4969862"/>
              <a:ext cx="792879" cy="777966"/>
            </a:xfrm>
            <a:prstGeom prst="ellipse">
              <a:avLst/>
            </a:prstGeom>
            <a:gradFill>
              <a:gsLst>
                <a:gs pos="0">
                  <a:srgbClr val="FFFFFF"/>
                </a:gs>
                <a:gs pos="29000">
                  <a:srgbClr val="FFFFFF"/>
                </a:gs>
                <a:gs pos="100000">
                  <a:srgbClr val="FFFFFF"/>
                </a:gs>
              </a:gsLst>
              <a:lin ang="16200000" scaled="0"/>
            </a:gradFill>
            <a:ln cap="flat" cmpd="sng" w="25400">
              <a:solidFill>
                <a:srgbClr val="B78E2D"/>
              </a:solidFill>
              <a:prstDash val="solid"/>
              <a:round/>
              <a:headEnd len="sm" w="sm" type="none"/>
              <a:tailEnd len="sm" w="sm" type="none"/>
            </a:ln>
            <a:effectLst>
              <a:outerShdw blurRad="50800" rotWithShape="0" algn="t" dir="5400000" dist="381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85"/>
                <a:buFont typeface="Arial"/>
                <a:buNone/>
              </a:pPr>
              <a:r>
                <a:t/>
              </a:r>
              <a:endParaRPr b="0" i="0" sz="1485" u="none" cap="none" strike="noStrike">
                <a:solidFill>
                  <a:srgbClr val="FFFFFF"/>
                </a:solidFill>
                <a:latin typeface="Calibri"/>
                <a:ea typeface="Calibri"/>
                <a:cs typeface="Calibri"/>
                <a:sym typeface="Calibri"/>
              </a:endParaRPr>
            </a:p>
          </p:txBody>
        </p:sp>
        <p:pic>
          <p:nvPicPr>
            <p:cNvPr descr="Checklist outline" id="207" name="Google Shape;207;p10"/>
            <p:cNvPicPr preferRelativeResize="0"/>
            <p:nvPr/>
          </p:nvPicPr>
          <p:blipFill rotWithShape="1">
            <a:blip r:embed="rId9">
              <a:alphaModFix/>
            </a:blip>
            <a:srcRect b="0" l="0" r="0" t="0"/>
            <a:stretch/>
          </p:blipFill>
          <p:spPr>
            <a:xfrm>
              <a:off x="5891004" y="5035430"/>
              <a:ext cx="625513" cy="625513"/>
            </a:xfrm>
            <a:prstGeom prst="rect">
              <a:avLst/>
            </a:prstGeom>
            <a:noFill/>
            <a:ln>
              <a:noFill/>
            </a:ln>
          </p:spPr>
        </p:pic>
      </p:grpSp>
      <p:sp>
        <p:nvSpPr>
          <p:cNvPr id="208" name="Google Shape;208;p10"/>
          <p:cNvSpPr txBox="1"/>
          <p:nvPr/>
        </p:nvSpPr>
        <p:spPr>
          <a:xfrm>
            <a:off x="851438" y="1834828"/>
            <a:ext cx="2629674" cy="397032"/>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t/>
            </a:r>
            <a:endParaRPr sz="1980">
              <a:solidFill>
                <a:srgbClr val="000000"/>
              </a:solidFill>
              <a:latin typeface="Arial"/>
              <a:ea typeface="Arial"/>
              <a:cs typeface="Arial"/>
              <a:sym typeface="Arial"/>
            </a:endParaRPr>
          </a:p>
        </p:txBody>
      </p:sp>
      <p:sp>
        <p:nvSpPr>
          <p:cNvPr id="209" name="Google Shape;209;p10"/>
          <p:cNvSpPr txBox="1"/>
          <p:nvPr/>
        </p:nvSpPr>
        <p:spPr>
          <a:xfrm>
            <a:off x="247650" y="1749506"/>
            <a:ext cx="9563100" cy="461665"/>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b="1" lang="en-US" sz="2400">
                <a:solidFill>
                  <a:srgbClr val="000000"/>
                </a:solidFill>
                <a:latin typeface="Arial"/>
                <a:ea typeface="Arial"/>
                <a:cs typeface="Arial"/>
                <a:sym typeface="Arial"/>
              </a:rPr>
              <a:t>IRT Training Types + Austere Environments = Military Skills</a:t>
            </a:r>
            <a:endParaRPr/>
          </a:p>
        </p:txBody>
      </p:sp>
      <p:sp>
        <p:nvSpPr>
          <p:cNvPr id="210" name="Google Shape;210;p10"/>
          <p:cNvSpPr txBox="1"/>
          <p:nvPr/>
        </p:nvSpPr>
        <p:spPr>
          <a:xfrm>
            <a:off x="7725848" y="5597696"/>
            <a:ext cx="2222815" cy="492443"/>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US" sz="1600">
                <a:solidFill>
                  <a:srgbClr val="213ECF"/>
                </a:solidFill>
                <a:latin typeface="Arial"/>
                <a:ea typeface="Arial"/>
                <a:cs typeface="Arial"/>
                <a:sym typeface="Arial"/>
              </a:rPr>
              <a:t>Unit Training Assurance </a:t>
            </a:r>
            <a:endParaRPr/>
          </a:p>
        </p:txBody>
      </p:sp>
      <p:sp>
        <p:nvSpPr>
          <p:cNvPr id="211" name="Google Shape;211;p10"/>
          <p:cNvSpPr txBox="1"/>
          <p:nvPr/>
        </p:nvSpPr>
        <p:spPr>
          <a:xfrm>
            <a:off x="1952879" y="533400"/>
            <a:ext cx="6152642" cy="936034"/>
          </a:xfrm>
          <a:prstGeom prst="rect">
            <a:avLst/>
          </a:prstGeom>
          <a:noFill/>
          <a:ln>
            <a:noFill/>
          </a:ln>
        </p:spPr>
        <p:txBody>
          <a:bodyPr anchorCtr="0" anchor="t" bIns="0" lIns="0" spcFirstLastPara="1" rIns="0" wrap="square" tIns="256400">
            <a:spAutoFit/>
          </a:bodyPr>
          <a:lstStyle/>
          <a:p>
            <a:pPr indent="0" lvl="0" marL="64135" marR="0" rtl="0" algn="ctr">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Joint Military Training</a:t>
            </a:r>
            <a:endParaRPr b="1" i="0" sz="4400" u="none" cap="none" strike="noStrike">
              <a:solidFill>
                <a:srgbClr val="000000"/>
              </a:solidFill>
              <a:latin typeface="Arial"/>
              <a:ea typeface="Arial"/>
              <a:cs typeface="Arial"/>
              <a:sym typeface="Arial"/>
            </a:endParaRPr>
          </a:p>
        </p:txBody>
      </p:sp>
      <p:pic>
        <p:nvPicPr>
          <p:cNvPr id="212" name="Google Shape;212;p10"/>
          <p:cNvPicPr preferRelativeResize="0"/>
          <p:nvPr/>
        </p:nvPicPr>
        <p:blipFill rotWithShape="1">
          <a:blip r:embed="rId10">
            <a:alphaModFix/>
          </a:blip>
          <a:srcRect b="0" l="0" r="0" t="0"/>
          <a:stretch/>
        </p:blipFill>
        <p:spPr>
          <a:xfrm>
            <a:off x="4125994" y="3313128"/>
            <a:ext cx="2621285" cy="2221997"/>
          </a:xfrm>
          <a:prstGeom prst="rect">
            <a:avLst/>
          </a:prstGeom>
          <a:noFill/>
          <a:ln>
            <a:noFill/>
          </a:ln>
        </p:spPr>
      </p:pic>
      <p:pic>
        <p:nvPicPr>
          <p:cNvPr descr="Handshake outline" id="213" name="Google Shape;213;p10"/>
          <p:cNvPicPr preferRelativeResize="0"/>
          <p:nvPr/>
        </p:nvPicPr>
        <p:blipFill rotWithShape="1">
          <a:blip r:embed="rId11">
            <a:alphaModFix/>
          </a:blip>
          <a:srcRect b="0" l="0" r="0" t="0"/>
          <a:stretch/>
        </p:blipFill>
        <p:spPr>
          <a:xfrm>
            <a:off x="6845461" y="2587444"/>
            <a:ext cx="656294" cy="65629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1"/>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320"/>
              <a:buNone/>
            </a:pPr>
            <a:fld id="{00000000-1234-1234-1234-123412341234}" type="slidenum">
              <a:rPr b="0" i="0" lang="en-US" sz="1320" u="none" cap="none" strike="noStrike">
                <a:solidFill>
                  <a:srgbClr val="888888"/>
                </a:solidFill>
              </a:rPr>
              <a:t>‹#›</a:t>
            </a:fld>
            <a:endParaRPr b="0" i="0" sz="1320" u="none" cap="none" strike="noStrike">
              <a:solidFill>
                <a:srgbClr val="888888"/>
              </a:solidFill>
            </a:endParaRPr>
          </a:p>
        </p:txBody>
      </p:sp>
      <p:sp>
        <p:nvSpPr>
          <p:cNvPr id="220" name="Google Shape;220;p11"/>
          <p:cNvSpPr txBox="1"/>
          <p:nvPr/>
        </p:nvSpPr>
        <p:spPr>
          <a:xfrm>
            <a:off x="5392021" y="1856247"/>
            <a:ext cx="4444207" cy="380682"/>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chemeClr val="dk1"/>
              </a:buClr>
              <a:buSzPts val="2400"/>
              <a:buFont typeface="Arial"/>
              <a:buNone/>
            </a:pPr>
            <a:r>
              <a:rPr b="1" i="0" lang="en-US" sz="2400" u="sng">
                <a:solidFill>
                  <a:schemeClr val="dk1"/>
                </a:solidFill>
                <a:latin typeface="Arial"/>
                <a:ea typeface="Arial"/>
                <a:cs typeface="Arial"/>
                <a:sym typeface="Arial"/>
              </a:rPr>
              <a:t>IRT Readiness Outcomes</a:t>
            </a:r>
            <a:endParaRPr b="1" i="0" sz="2400" u="sng">
              <a:solidFill>
                <a:schemeClr val="dk1"/>
              </a:solidFill>
              <a:latin typeface="Arial"/>
              <a:ea typeface="Arial"/>
              <a:cs typeface="Arial"/>
              <a:sym typeface="Arial"/>
            </a:endParaRPr>
          </a:p>
        </p:txBody>
      </p:sp>
      <p:sp>
        <p:nvSpPr>
          <p:cNvPr id="221" name="Google Shape;221;p11"/>
          <p:cNvSpPr txBox="1"/>
          <p:nvPr/>
        </p:nvSpPr>
        <p:spPr>
          <a:xfrm>
            <a:off x="5169848" y="2433825"/>
            <a:ext cx="4583752" cy="4670062"/>
          </a:xfrm>
          <a:prstGeom prst="rect">
            <a:avLst/>
          </a:prstGeom>
          <a:noFill/>
          <a:ln>
            <a:noFill/>
          </a:ln>
        </p:spPr>
        <p:txBody>
          <a:bodyPr anchorCtr="0" anchor="t" bIns="50275" lIns="100575" spcFirstLastPara="1" rIns="100575" wrap="square" tIns="50275">
            <a:noAutofit/>
          </a:bodyPr>
          <a:lstStyle/>
          <a:p>
            <a:pPr indent="0" lvl="0" marL="502920" rtl="0" algn="l">
              <a:lnSpc>
                <a:spcPct val="90000"/>
              </a:lnSpc>
              <a:spcBef>
                <a:spcPts val="0"/>
              </a:spcBef>
              <a:spcAft>
                <a:spcPts val="0"/>
              </a:spcAft>
              <a:buNone/>
            </a:pPr>
            <a:r>
              <a:rPr b="1" i="0" lang="en-US" sz="1800">
                <a:solidFill>
                  <a:srgbClr val="213ECF"/>
                </a:solidFill>
                <a:latin typeface="Arial"/>
                <a:ea typeface="Arial"/>
                <a:cs typeface="Arial"/>
                <a:sym typeface="Arial"/>
              </a:rPr>
              <a:t>Hands-on training </a:t>
            </a:r>
            <a:r>
              <a:rPr b="0" i="0" lang="en-US" sz="1800">
                <a:solidFill>
                  <a:schemeClr val="dk1"/>
                </a:solidFill>
                <a:latin typeface="Arial"/>
                <a:ea typeface="Arial"/>
                <a:cs typeface="Arial"/>
                <a:sym typeface="Arial"/>
              </a:rPr>
              <a:t>promotes mission readiness</a:t>
            </a:r>
            <a:endParaRPr/>
          </a:p>
          <a:p>
            <a:pPr indent="0" lvl="0" marL="502920" rtl="0" algn="l">
              <a:lnSpc>
                <a:spcPct val="90000"/>
              </a:lnSpc>
              <a:spcBef>
                <a:spcPts val="1260"/>
              </a:spcBef>
              <a:spcAft>
                <a:spcPts val="0"/>
              </a:spcAft>
              <a:buNone/>
            </a:pPr>
            <a:r>
              <a:rPr b="0" i="0" lang="en-US" sz="1800">
                <a:solidFill>
                  <a:schemeClr val="dk1"/>
                </a:solidFill>
                <a:latin typeface="Arial"/>
                <a:ea typeface="Arial"/>
                <a:cs typeface="Arial"/>
                <a:sym typeface="Arial"/>
              </a:rPr>
              <a:t>Enhanced </a:t>
            </a:r>
            <a:r>
              <a:rPr b="1" i="0" lang="en-US" sz="1800">
                <a:solidFill>
                  <a:srgbClr val="213ECF"/>
                </a:solidFill>
                <a:latin typeface="Arial"/>
                <a:ea typeface="Arial"/>
                <a:cs typeface="Arial"/>
                <a:sym typeface="Arial"/>
              </a:rPr>
              <a:t>mission-essential skills </a:t>
            </a:r>
            <a:r>
              <a:rPr b="0" i="0" lang="en-US" sz="1800">
                <a:solidFill>
                  <a:schemeClr val="dk1"/>
                </a:solidFill>
                <a:latin typeface="Arial"/>
                <a:ea typeface="Arial"/>
                <a:cs typeface="Arial"/>
                <a:sym typeface="Arial"/>
              </a:rPr>
              <a:t>in complex environments</a:t>
            </a:r>
            <a:endParaRPr/>
          </a:p>
          <a:p>
            <a:pPr indent="0" lvl="0" marL="502920" rtl="0" algn="l">
              <a:lnSpc>
                <a:spcPct val="90000"/>
              </a:lnSpc>
              <a:spcBef>
                <a:spcPts val="1260"/>
              </a:spcBef>
              <a:spcAft>
                <a:spcPts val="0"/>
              </a:spcAft>
              <a:buNone/>
            </a:pPr>
            <a:r>
              <a:rPr b="1" i="0" lang="en-US" sz="1800">
                <a:solidFill>
                  <a:srgbClr val="213ECF"/>
                </a:solidFill>
                <a:latin typeface="Arial"/>
                <a:ea typeface="Arial"/>
                <a:cs typeface="Arial"/>
                <a:sym typeface="Arial"/>
              </a:rPr>
              <a:t>Real world experience </a:t>
            </a:r>
            <a:r>
              <a:rPr b="0" i="0" lang="en-US" sz="1800">
                <a:solidFill>
                  <a:schemeClr val="dk1"/>
                </a:solidFill>
                <a:latin typeface="Arial"/>
                <a:ea typeface="Arial"/>
                <a:cs typeface="Arial"/>
                <a:sym typeface="Arial"/>
              </a:rPr>
              <a:t>for deployment readiness</a:t>
            </a:r>
            <a:endParaRPr/>
          </a:p>
          <a:p>
            <a:pPr indent="0" lvl="0" marL="502920" rtl="0" algn="l">
              <a:lnSpc>
                <a:spcPct val="90000"/>
              </a:lnSpc>
              <a:spcBef>
                <a:spcPts val="1260"/>
              </a:spcBef>
              <a:spcAft>
                <a:spcPts val="0"/>
              </a:spcAft>
              <a:buNone/>
            </a:pPr>
            <a:r>
              <a:rPr b="1" i="0" lang="en-US" sz="1800">
                <a:solidFill>
                  <a:srgbClr val="213ECF"/>
                </a:solidFill>
                <a:latin typeface="Arial"/>
                <a:ea typeface="Arial"/>
                <a:cs typeface="Arial"/>
                <a:sym typeface="Arial"/>
              </a:rPr>
              <a:t>Joint environment </a:t>
            </a:r>
            <a:r>
              <a:rPr b="0" i="0" lang="en-US" sz="1800">
                <a:solidFill>
                  <a:schemeClr val="dk1"/>
                </a:solidFill>
                <a:latin typeface="Arial"/>
                <a:ea typeface="Arial"/>
                <a:cs typeface="Arial"/>
                <a:sym typeface="Arial"/>
              </a:rPr>
              <a:t>improves synchronization and coordination</a:t>
            </a:r>
            <a:endParaRPr/>
          </a:p>
          <a:p>
            <a:pPr indent="0" lvl="0" marL="502920" rtl="0" algn="l">
              <a:lnSpc>
                <a:spcPct val="90000"/>
              </a:lnSpc>
              <a:spcBef>
                <a:spcPts val="1260"/>
              </a:spcBef>
              <a:spcAft>
                <a:spcPts val="0"/>
              </a:spcAft>
              <a:buNone/>
            </a:pPr>
            <a:r>
              <a:rPr b="0" i="0" lang="en-US" sz="1800">
                <a:solidFill>
                  <a:schemeClr val="dk1"/>
                </a:solidFill>
                <a:latin typeface="Arial"/>
                <a:ea typeface="Arial"/>
                <a:cs typeface="Arial"/>
                <a:sym typeface="Arial"/>
              </a:rPr>
              <a:t>Junior officer/enlisted </a:t>
            </a:r>
            <a:r>
              <a:rPr b="1" i="0" lang="en-US" sz="1800">
                <a:solidFill>
                  <a:srgbClr val="213ECF"/>
                </a:solidFill>
                <a:latin typeface="Arial"/>
                <a:ea typeface="Arial"/>
                <a:cs typeface="Arial"/>
                <a:sym typeface="Arial"/>
              </a:rPr>
              <a:t>leadership opportunities</a:t>
            </a:r>
            <a:r>
              <a:rPr b="1" i="0" lang="en-US" sz="1800">
                <a:solidFill>
                  <a:schemeClr val="dk1"/>
                </a:solidFill>
                <a:latin typeface="Arial"/>
                <a:ea typeface="Arial"/>
                <a:cs typeface="Arial"/>
                <a:sym typeface="Arial"/>
              </a:rPr>
              <a:t> </a:t>
            </a:r>
            <a:r>
              <a:rPr b="0" i="0" lang="en-US" sz="1800">
                <a:solidFill>
                  <a:schemeClr val="dk1"/>
                </a:solidFill>
                <a:latin typeface="Arial"/>
                <a:ea typeface="Arial"/>
                <a:cs typeface="Arial"/>
                <a:sym typeface="Arial"/>
              </a:rPr>
              <a:t>in a joint environment</a:t>
            </a:r>
            <a:endParaRPr/>
          </a:p>
          <a:p>
            <a:pPr indent="0" lvl="0" marL="502920" rtl="0" algn="l">
              <a:lnSpc>
                <a:spcPct val="90000"/>
              </a:lnSpc>
              <a:spcBef>
                <a:spcPts val="1260"/>
              </a:spcBef>
              <a:spcAft>
                <a:spcPts val="0"/>
              </a:spcAft>
              <a:buNone/>
            </a:pPr>
            <a:r>
              <a:rPr b="0" i="0" lang="en-US" sz="1800">
                <a:solidFill>
                  <a:schemeClr val="dk1"/>
                </a:solidFill>
                <a:latin typeface="Arial"/>
                <a:ea typeface="Arial"/>
                <a:cs typeface="Arial"/>
                <a:sym typeface="Arial"/>
              </a:rPr>
              <a:t>Increased public service and</a:t>
            </a:r>
            <a:r>
              <a:rPr b="1" i="0" lang="en-US" sz="1800">
                <a:solidFill>
                  <a:schemeClr val="dk1"/>
                </a:solidFill>
                <a:latin typeface="Arial"/>
                <a:ea typeface="Arial"/>
                <a:cs typeface="Arial"/>
                <a:sym typeface="Arial"/>
              </a:rPr>
              <a:t> </a:t>
            </a:r>
            <a:r>
              <a:rPr b="1" i="0" lang="en-US" sz="1800">
                <a:solidFill>
                  <a:srgbClr val="213ECF"/>
                </a:solidFill>
                <a:latin typeface="Arial"/>
                <a:ea typeface="Arial"/>
                <a:cs typeface="Arial"/>
                <a:sym typeface="Arial"/>
              </a:rPr>
              <a:t>job satisfaction</a:t>
            </a:r>
            <a:endParaRPr/>
          </a:p>
          <a:p>
            <a:pPr indent="0" lvl="0" marL="502920" rtl="0" algn="l">
              <a:lnSpc>
                <a:spcPct val="90000"/>
              </a:lnSpc>
              <a:spcBef>
                <a:spcPts val="1260"/>
              </a:spcBef>
              <a:spcAft>
                <a:spcPts val="0"/>
              </a:spcAft>
              <a:buNone/>
            </a:pPr>
            <a:r>
              <a:rPr b="1" i="0" lang="en-US" sz="1800">
                <a:solidFill>
                  <a:srgbClr val="213ECF"/>
                </a:solidFill>
                <a:latin typeface="Arial"/>
                <a:ea typeface="Arial"/>
                <a:cs typeface="Arial"/>
                <a:sym typeface="Arial"/>
              </a:rPr>
              <a:t>Esprit de corps </a:t>
            </a:r>
            <a:r>
              <a:rPr b="0" i="0" lang="en-US" sz="1800">
                <a:solidFill>
                  <a:schemeClr val="dk1"/>
                </a:solidFill>
                <a:latin typeface="Arial"/>
                <a:ea typeface="Arial"/>
                <a:cs typeface="Arial"/>
                <a:sym typeface="Arial"/>
              </a:rPr>
              <a:t>and applied collaboration skills</a:t>
            </a:r>
            <a:endParaRPr b="0" i="0" sz="1800">
              <a:solidFill>
                <a:schemeClr val="dk1"/>
              </a:solidFill>
              <a:latin typeface="Arial"/>
              <a:ea typeface="Arial"/>
              <a:cs typeface="Arial"/>
              <a:sym typeface="Arial"/>
            </a:endParaRPr>
          </a:p>
        </p:txBody>
      </p:sp>
      <p:sp>
        <p:nvSpPr>
          <p:cNvPr id="222" name="Google Shape;222;p11"/>
          <p:cNvSpPr txBox="1"/>
          <p:nvPr/>
        </p:nvSpPr>
        <p:spPr>
          <a:xfrm>
            <a:off x="1952879" y="168936"/>
            <a:ext cx="6152642" cy="1613142"/>
          </a:xfrm>
          <a:prstGeom prst="rect">
            <a:avLst/>
          </a:prstGeom>
          <a:noFill/>
          <a:ln>
            <a:noFill/>
          </a:ln>
        </p:spPr>
        <p:txBody>
          <a:bodyPr anchorCtr="0" anchor="t" bIns="0" lIns="0" spcFirstLastPara="1" rIns="0" wrap="square" tIns="256400">
            <a:spAutoFit/>
          </a:bodyPr>
          <a:lstStyle/>
          <a:p>
            <a:pPr indent="0" lvl="0" marL="64135" marR="0" rtl="0" algn="ctr">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Civil-Military Excellence</a:t>
            </a:r>
            <a:endParaRPr b="1" i="0" sz="4400" u="none" cap="none" strike="noStrike">
              <a:solidFill>
                <a:srgbClr val="000000"/>
              </a:solidFill>
              <a:latin typeface="Arial"/>
              <a:ea typeface="Arial"/>
              <a:cs typeface="Arial"/>
              <a:sym typeface="Arial"/>
            </a:endParaRPr>
          </a:p>
        </p:txBody>
      </p:sp>
      <p:pic>
        <p:nvPicPr>
          <p:cNvPr descr="A diagram of a mission&#10;&#10;AI-generated content may be incorrect." id="223" name="Google Shape;223;p11"/>
          <p:cNvPicPr preferRelativeResize="0"/>
          <p:nvPr/>
        </p:nvPicPr>
        <p:blipFill rotWithShape="1">
          <a:blip r:embed="rId3">
            <a:alphaModFix/>
          </a:blip>
          <a:srcRect b="0" l="0" r="0" t="0"/>
          <a:stretch/>
        </p:blipFill>
        <p:spPr>
          <a:xfrm>
            <a:off x="152400" y="1740685"/>
            <a:ext cx="4953000" cy="557451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2"/>
          <p:cNvSpPr txBox="1"/>
          <p:nvPr>
            <p:ph idx="12" type="sldNum"/>
          </p:nvPr>
        </p:nvSpPr>
        <p:spPr>
          <a:xfrm>
            <a:off x="7208520" y="7203864"/>
            <a:ext cx="2346960" cy="413808"/>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230" name="Google Shape;230;p12"/>
          <p:cNvGrpSpPr/>
          <p:nvPr/>
        </p:nvGrpSpPr>
        <p:grpSpPr>
          <a:xfrm>
            <a:off x="166370" y="2530602"/>
            <a:ext cx="585470" cy="836930"/>
            <a:chOff x="210312" y="2412492"/>
            <a:chExt cx="585470" cy="836930"/>
          </a:xfrm>
        </p:grpSpPr>
        <p:sp>
          <p:nvSpPr>
            <p:cNvPr id="231" name="Google Shape;231;p12"/>
            <p:cNvSpPr/>
            <p:nvPr/>
          </p:nvSpPr>
          <p:spPr>
            <a:xfrm>
              <a:off x="210312" y="2412492"/>
              <a:ext cx="585470" cy="836930"/>
            </a:xfrm>
            <a:custGeom>
              <a:rect b="b" l="l" r="r" t="t"/>
              <a:pathLst>
                <a:path extrusionOk="0" h="836930" w="585470">
                  <a:moveTo>
                    <a:pt x="292607" y="836675"/>
                  </a:moveTo>
                  <a:lnTo>
                    <a:pt x="0" y="544067"/>
                  </a:lnTo>
                  <a:lnTo>
                    <a:pt x="0" y="0"/>
                  </a:lnTo>
                  <a:lnTo>
                    <a:pt x="292607" y="292608"/>
                  </a:lnTo>
                  <a:lnTo>
                    <a:pt x="585215" y="0"/>
                  </a:lnTo>
                  <a:lnTo>
                    <a:pt x="585215" y="544067"/>
                  </a:lnTo>
                  <a:lnTo>
                    <a:pt x="292607" y="836675"/>
                  </a:lnTo>
                  <a:close/>
                </a:path>
              </a:pathLst>
            </a:custGeom>
            <a:solidFill>
              <a:srgbClr val="A58028"/>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232" name="Google Shape;232;p12"/>
            <p:cNvSpPr/>
            <p:nvPr/>
          </p:nvSpPr>
          <p:spPr>
            <a:xfrm>
              <a:off x="210312" y="2412492"/>
              <a:ext cx="585470" cy="836930"/>
            </a:xfrm>
            <a:custGeom>
              <a:rect b="b" l="l" r="r" t="t"/>
              <a:pathLst>
                <a:path extrusionOk="0" h="836930" w="585470">
                  <a:moveTo>
                    <a:pt x="585215" y="0"/>
                  </a:moveTo>
                  <a:lnTo>
                    <a:pt x="585215" y="544067"/>
                  </a:lnTo>
                  <a:lnTo>
                    <a:pt x="292607" y="836675"/>
                  </a:lnTo>
                  <a:lnTo>
                    <a:pt x="0" y="544067"/>
                  </a:lnTo>
                  <a:lnTo>
                    <a:pt x="0" y="0"/>
                  </a:lnTo>
                  <a:lnTo>
                    <a:pt x="292607" y="292608"/>
                  </a:lnTo>
                  <a:lnTo>
                    <a:pt x="585215" y="0"/>
                  </a:lnTo>
                  <a:close/>
                </a:path>
              </a:pathLst>
            </a:custGeom>
            <a:noFill/>
            <a:ln cap="flat" cmpd="sng" w="27425">
              <a:solidFill>
                <a:srgbClr val="A5802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33" name="Google Shape;233;p12"/>
          <p:cNvSpPr txBox="1"/>
          <p:nvPr/>
        </p:nvSpPr>
        <p:spPr>
          <a:xfrm>
            <a:off x="229877" y="2848558"/>
            <a:ext cx="460375" cy="177800"/>
          </a:xfrm>
          <a:prstGeom prst="rect">
            <a:avLst/>
          </a:prstGeom>
          <a:noFill/>
          <a:ln>
            <a:noFill/>
          </a:ln>
        </p:spPr>
        <p:txBody>
          <a:bodyPr anchorCtr="0" anchor="t" bIns="0" lIns="0" spcFirstLastPara="1" rIns="0" wrap="square" tIns="12050">
            <a:spAutoFit/>
          </a:bodyPr>
          <a:lstStyle/>
          <a:p>
            <a:pPr indent="0" lvl="0" marL="12700" rtl="0" algn="l">
              <a:spcBef>
                <a:spcPts val="0"/>
              </a:spcBef>
              <a:spcAft>
                <a:spcPts val="0"/>
              </a:spcAft>
              <a:buNone/>
            </a:pPr>
            <a:r>
              <a:rPr lang="en-US" sz="1000">
                <a:solidFill>
                  <a:srgbClr val="FFFFFF"/>
                </a:solidFill>
                <a:latin typeface="Arial"/>
                <a:ea typeface="Arial"/>
                <a:cs typeface="Arial"/>
                <a:sym typeface="Arial"/>
              </a:rPr>
              <a:t>30 Sept</a:t>
            </a:r>
            <a:endParaRPr sz="1000">
              <a:latin typeface="Arial"/>
              <a:ea typeface="Arial"/>
              <a:cs typeface="Arial"/>
              <a:sym typeface="Arial"/>
            </a:endParaRPr>
          </a:p>
        </p:txBody>
      </p:sp>
      <p:grpSp>
        <p:nvGrpSpPr>
          <p:cNvPr id="234" name="Google Shape;234;p12"/>
          <p:cNvGrpSpPr/>
          <p:nvPr/>
        </p:nvGrpSpPr>
        <p:grpSpPr>
          <a:xfrm>
            <a:off x="166370" y="2527554"/>
            <a:ext cx="4657343" cy="1565656"/>
            <a:chOff x="210312" y="2409444"/>
            <a:chExt cx="4657343" cy="1565656"/>
          </a:xfrm>
        </p:grpSpPr>
        <p:pic>
          <p:nvPicPr>
            <p:cNvPr id="235" name="Google Shape;235;p12"/>
            <p:cNvPicPr preferRelativeResize="0"/>
            <p:nvPr/>
          </p:nvPicPr>
          <p:blipFill rotWithShape="1">
            <a:blip r:embed="rId3">
              <a:alphaModFix/>
            </a:blip>
            <a:srcRect b="0" l="0" r="0" t="0"/>
            <a:stretch/>
          </p:blipFill>
          <p:spPr>
            <a:xfrm>
              <a:off x="790955" y="2409444"/>
              <a:ext cx="4076700" cy="553212"/>
            </a:xfrm>
            <a:prstGeom prst="rect">
              <a:avLst/>
            </a:prstGeom>
            <a:noFill/>
            <a:ln>
              <a:noFill/>
            </a:ln>
          </p:spPr>
        </p:pic>
        <p:sp>
          <p:nvSpPr>
            <p:cNvPr id="236" name="Google Shape;236;p12"/>
            <p:cNvSpPr/>
            <p:nvPr/>
          </p:nvSpPr>
          <p:spPr>
            <a:xfrm>
              <a:off x="795527" y="2412492"/>
              <a:ext cx="4066540" cy="544195"/>
            </a:xfrm>
            <a:custGeom>
              <a:rect b="b" l="l" r="r" t="t"/>
              <a:pathLst>
                <a:path extrusionOk="0" h="544194" w="4066540">
                  <a:moveTo>
                    <a:pt x="4066032" y="91439"/>
                  </a:moveTo>
                  <a:lnTo>
                    <a:pt x="4066032" y="454152"/>
                  </a:lnTo>
                  <a:lnTo>
                    <a:pt x="4059054" y="488775"/>
                  </a:lnTo>
                  <a:lnTo>
                    <a:pt x="4039933" y="517398"/>
                  </a:lnTo>
                  <a:lnTo>
                    <a:pt x="4011382" y="536876"/>
                  </a:lnTo>
                  <a:lnTo>
                    <a:pt x="3976116" y="544067"/>
                  </a:lnTo>
                  <a:lnTo>
                    <a:pt x="0" y="544067"/>
                  </a:lnTo>
                  <a:lnTo>
                    <a:pt x="0" y="0"/>
                  </a:lnTo>
                  <a:lnTo>
                    <a:pt x="3976116" y="0"/>
                  </a:lnTo>
                  <a:lnTo>
                    <a:pt x="4011382" y="7215"/>
                  </a:lnTo>
                  <a:lnTo>
                    <a:pt x="4039933" y="26860"/>
                  </a:lnTo>
                  <a:lnTo>
                    <a:pt x="4059054" y="55935"/>
                  </a:lnTo>
                  <a:lnTo>
                    <a:pt x="4066032" y="91439"/>
                  </a:lnTo>
                  <a:close/>
                </a:path>
              </a:pathLst>
            </a:custGeom>
            <a:noFill/>
            <a:ln cap="flat" cmpd="sng" w="27425">
              <a:solidFill>
                <a:srgbClr val="A5802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237" name="Google Shape;237;p12"/>
            <p:cNvSpPr/>
            <p:nvPr/>
          </p:nvSpPr>
          <p:spPr>
            <a:xfrm>
              <a:off x="210312" y="3139440"/>
              <a:ext cx="585470" cy="835660"/>
            </a:xfrm>
            <a:custGeom>
              <a:rect b="b" l="l" r="r" t="t"/>
              <a:pathLst>
                <a:path extrusionOk="0" h="835660" w="585470">
                  <a:moveTo>
                    <a:pt x="292607" y="835151"/>
                  </a:moveTo>
                  <a:lnTo>
                    <a:pt x="0" y="542543"/>
                  </a:lnTo>
                  <a:lnTo>
                    <a:pt x="0" y="0"/>
                  </a:lnTo>
                  <a:lnTo>
                    <a:pt x="292607" y="292608"/>
                  </a:lnTo>
                  <a:lnTo>
                    <a:pt x="585215" y="0"/>
                  </a:lnTo>
                  <a:lnTo>
                    <a:pt x="585215" y="542543"/>
                  </a:lnTo>
                  <a:lnTo>
                    <a:pt x="292607" y="835151"/>
                  </a:lnTo>
                  <a:close/>
                </a:path>
              </a:pathLst>
            </a:custGeom>
            <a:solidFill>
              <a:srgbClr val="B88E34"/>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238" name="Google Shape;238;p12"/>
            <p:cNvSpPr/>
            <p:nvPr/>
          </p:nvSpPr>
          <p:spPr>
            <a:xfrm>
              <a:off x="210312" y="3139440"/>
              <a:ext cx="585470" cy="835660"/>
            </a:xfrm>
            <a:custGeom>
              <a:rect b="b" l="l" r="r" t="t"/>
              <a:pathLst>
                <a:path extrusionOk="0" h="835660" w="585470">
                  <a:moveTo>
                    <a:pt x="585215" y="0"/>
                  </a:moveTo>
                  <a:lnTo>
                    <a:pt x="585215" y="542543"/>
                  </a:lnTo>
                  <a:lnTo>
                    <a:pt x="292607" y="835151"/>
                  </a:lnTo>
                  <a:lnTo>
                    <a:pt x="0" y="542543"/>
                  </a:lnTo>
                  <a:lnTo>
                    <a:pt x="0" y="0"/>
                  </a:lnTo>
                  <a:lnTo>
                    <a:pt x="292607" y="292608"/>
                  </a:lnTo>
                  <a:lnTo>
                    <a:pt x="585215" y="0"/>
                  </a:lnTo>
                  <a:close/>
                </a:path>
              </a:pathLst>
            </a:custGeom>
            <a:noFill/>
            <a:ln cap="flat" cmpd="sng" w="27425">
              <a:solidFill>
                <a:srgbClr val="B88E34"/>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39" name="Google Shape;239;p12"/>
          <p:cNvSpPr txBox="1"/>
          <p:nvPr/>
        </p:nvSpPr>
        <p:spPr>
          <a:xfrm>
            <a:off x="170461" y="3574028"/>
            <a:ext cx="579120" cy="177800"/>
          </a:xfrm>
          <a:prstGeom prst="rect">
            <a:avLst/>
          </a:prstGeom>
          <a:noFill/>
          <a:ln>
            <a:noFill/>
          </a:ln>
        </p:spPr>
        <p:txBody>
          <a:bodyPr anchorCtr="0" anchor="t" bIns="0" lIns="0" spcFirstLastPara="1" rIns="0" wrap="square" tIns="12050">
            <a:spAutoFit/>
          </a:bodyPr>
          <a:lstStyle/>
          <a:p>
            <a:pPr indent="0" lvl="0" marL="12700" rtl="0" algn="l">
              <a:spcBef>
                <a:spcPts val="0"/>
              </a:spcBef>
              <a:spcAft>
                <a:spcPts val="0"/>
              </a:spcAft>
              <a:buNone/>
            </a:pPr>
            <a:r>
              <a:rPr lang="en-US" sz="1000">
                <a:solidFill>
                  <a:srgbClr val="FFFFFF"/>
                </a:solidFill>
                <a:latin typeface="Arial"/>
                <a:ea typeface="Arial"/>
                <a:cs typeface="Arial"/>
                <a:sym typeface="Arial"/>
              </a:rPr>
              <a:t>Nov - Feb</a:t>
            </a:r>
            <a:endParaRPr sz="1000">
              <a:latin typeface="Arial"/>
              <a:ea typeface="Arial"/>
              <a:cs typeface="Arial"/>
              <a:sym typeface="Arial"/>
            </a:endParaRPr>
          </a:p>
        </p:txBody>
      </p:sp>
      <p:grpSp>
        <p:nvGrpSpPr>
          <p:cNvPr id="240" name="Google Shape;240;p12"/>
          <p:cNvGrpSpPr/>
          <p:nvPr/>
        </p:nvGrpSpPr>
        <p:grpSpPr>
          <a:xfrm>
            <a:off x="747014" y="3249930"/>
            <a:ext cx="4076700" cy="553212"/>
            <a:chOff x="790956" y="3131820"/>
            <a:chExt cx="4076700" cy="553212"/>
          </a:xfrm>
        </p:grpSpPr>
        <p:pic>
          <p:nvPicPr>
            <p:cNvPr id="241" name="Google Shape;241;p12"/>
            <p:cNvPicPr preferRelativeResize="0"/>
            <p:nvPr/>
          </p:nvPicPr>
          <p:blipFill rotWithShape="1">
            <a:blip r:embed="rId4">
              <a:alphaModFix/>
            </a:blip>
            <a:srcRect b="0" l="0" r="0" t="0"/>
            <a:stretch/>
          </p:blipFill>
          <p:spPr>
            <a:xfrm>
              <a:off x="790956" y="3131820"/>
              <a:ext cx="4076700" cy="553212"/>
            </a:xfrm>
            <a:prstGeom prst="rect">
              <a:avLst/>
            </a:prstGeom>
            <a:noFill/>
            <a:ln>
              <a:noFill/>
            </a:ln>
          </p:spPr>
        </p:pic>
        <p:sp>
          <p:nvSpPr>
            <p:cNvPr id="242" name="Google Shape;242;p12"/>
            <p:cNvSpPr/>
            <p:nvPr/>
          </p:nvSpPr>
          <p:spPr>
            <a:xfrm>
              <a:off x="795527" y="3139440"/>
              <a:ext cx="4066540" cy="542925"/>
            </a:xfrm>
            <a:custGeom>
              <a:rect b="b" l="l" r="r" t="t"/>
              <a:pathLst>
                <a:path extrusionOk="0" h="542925" w="4066540">
                  <a:moveTo>
                    <a:pt x="4066032" y="89915"/>
                  </a:moveTo>
                  <a:lnTo>
                    <a:pt x="4066032" y="452628"/>
                  </a:lnTo>
                  <a:lnTo>
                    <a:pt x="4059054" y="487894"/>
                  </a:lnTo>
                  <a:lnTo>
                    <a:pt x="4039933" y="516445"/>
                  </a:lnTo>
                  <a:lnTo>
                    <a:pt x="4011382" y="535566"/>
                  </a:lnTo>
                  <a:lnTo>
                    <a:pt x="3976116" y="542543"/>
                  </a:lnTo>
                  <a:lnTo>
                    <a:pt x="0" y="542543"/>
                  </a:lnTo>
                  <a:lnTo>
                    <a:pt x="0" y="0"/>
                  </a:lnTo>
                  <a:lnTo>
                    <a:pt x="3976116" y="0"/>
                  </a:lnTo>
                  <a:lnTo>
                    <a:pt x="4011382" y="6977"/>
                  </a:lnTo>
                  <a:lnTo>
                    <a:pt x="4039933" y="26098"/>
                  </a:lnTo>
                  <a:lnTo>
                    <a:pt x="4059054" y="54649"/>
                  </a:lnTo>
                  <a:lnTo>
                    <a:pt x="4066032" y="89915"/>
                  </a:lnTo>
                  <a:close/>
                </a:path>
              </a:pathLst>
            </a:custGeom>
            <a:noFill/>
            <a:ln cap="flat" cmpd="sng" w="27425">
              <a:solidFill>
                <a:srgbClr val="B88E34"/>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43" name="Google Shape;243;p12"/>
          <p:cNvSpPr txBox="1"/>
          <p:nvPr/>
        </p:nvSpPr>
        <p:spPr>
          <a:xfrm>
            <a:off x="865390" y="3276600"/>
            <a:ext cx="3901254" cy="513602"/>
          </a:xfrm>
          <a:prstGeom prst="rect">
            <a:avLst/>
          </a:prstGeom>
          <a:noFill/>
          <a:ln>
            <a:noFill/>
          </a:ln>
        </p:spPr>
        <p:txBody>
          <a:bodyPr anchorCtr="0" anchor="t" bIns="0" lIns="0" spcFirstLastPara="1" rIns="0" wrap="square" tIns="51425">
            <a:spAutoFit/>
          </a:bodyPr>
          <a:lstStyle/>
          <a:p>
            <a:pPr indent="-187960" lvl="0" marL="200025" marR="5080" rtl="0" algn="l">
              <a:lnSpc>
                <a:spcPct val="101111"/>
              </a:lnSpc>
              <a:spcBef>
                <a:spcPts val="0"/>
              </a:spcBef>
              <a:spcAft>
                <a:spcPts val="0"/>
              </a:spcAft>
              <a:buSzPts val="1800"/>
              <a:buFont typeface="Arial"/>
              <a:buChar char="•"/>
            </a:pPr>
            <a:r>
              <a:rPr lang="en-US" sz="1800">
                <a:latin typeface="Arial"/>
                <a:ea typeface="Arial"/>
                <a:cs typeface="Arial"/>
                <a:sym typeface="Arial"/>
              </a:rPr>
              <a:t>Military units match training 	requirements to community requests</a:t>
            </a:r>
            <a:endParaRPr sz="1800">
              <a:latin typeface="Arial"/>
              <a:ea typeface="Arial"/>
              <a:cs typeface="Arial"/>
              <a:sym typeface="Arial"/>
            </a:endParaRPr>
          </a:p>
        </p:txBody>
      </p:sp>
      <p:grpSp>
        <p:nvGrpSpPr>
          <p:cNvPr id="244" name="Google Shape;244;p12"/>
          <p:cNvGrpSpPr/>
          <p:nvPr/>
        </p:nvGrpSpPr>
        <p:grpSpPr>
          <a:xfrm>
            <a:off x="166370" y="3982974"/>
            <a:ext cx="585470" cy="836930"/>
            <a:chOff x="210312" y="3864864"/>
            <a:chExt cx="585470" cy="836930"/>
          </a:xfrm>
        </p:grpSpPr>
        <p:sp>
          <p:nvSpPr>
            <p:cNvPr id="245" name="Google Shape;245;p12"/>
            <p:cNvSpPr/>
            <p:nvPr/>
          </p:nvSpPr>
          <p:spPr>
            <a:xfrm>
              <a:off x="210312" y="3864864"/>
              <a:ext cx="585470" cy="836930"/>
            </a:xfrm>
            <a:custGeom>
              <a:rect b="b" l="l" r="r" t="t"/>
              <a:pathLst>
                <a:path extrusionOk="0" h="836929" w="585470">
                  <a:moveTo>
                    <a:pt x="292607" y="836675"/>
                  </a:moveTo>
                  <a:lnTo>
                    <a:pt x="0" y="544067"/>
                  </a:lnTo>
                  <a:lnTo>
                    <a:pt x="0" y="0"/>
                  </a:lnTo>
                  <a:lnTo>
                    <a:pt x="292607" y="292608"/>
                  </a:lnTo>
                  <a:lnTo>
                    <a:pt x="585215" y="0"/>
                  </a:lnTo>
                  <a:lnTo>
                    <a:pt x="585215" y="544067"/>
                  </a:lnTo>
                  <a:lnTo>
                    <a:pt x="292607" y="836675"/>
                  </a:lnTo>
                  <a:close/>
                </a:path>
              </a:pathLst>
            </a:custGeom>
            <a:solidFill>
              <a:srgbClr val="C39A4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246" name="Google Shape;246;p12"/>
            <p:cNvSpPr/>
            <p:nvPr/>
          </p:nvSpPr>
          <p:spPr>
            <a:xfrm>
              <a:off x="210312" y="3864864"/>
              <a:ext cx="585470" cy="836930"/>
            </a:xfrm>
            <a:custGeom>
              <a:rect b="b" l="l" r="r" t="t"/>
              <a:pathLst>
                <a:path extrusionOk="0" h="836929" w="585470">
                  <a:moveTo>
                    <a:pt x="585215" y="0"/>
                  </a:moveTo>
                  <a:lnTo>
                    <a:pt x="585215" y="544067"/>
                  </a:lnTo>
                  <a:lnTo>
                    <a:pt x="292607" y="836675"/>
                  </a:lnTo>
                  <a:lnTo>
                    <a:pt x="0" y="544067"/>
                  </a:lnTo>
                  <a:lnTo>
                    <a:pt x="0" y="0"/>
                  </a:lnTo>
                  <a:lnTo>
                    <a:pt x="292607" y="292608"/>
                  </a:lnTo>
                  <a:lnTo>
                    <a:pt x="585215" y="0"/>
                  </a:lnTo>
                  <a:close/>
                </a:path>
              </a:pathLst>
            </a:custGeom>
            <a:noFill/>
            <a:ln cap="flat" cmpd="sng" w="27425">
              <a:solidFill>
                <a:srgbClr val="C39A46"/>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47" name="Google Shape;247;p12"/>
          <p:cNvSpPr txBox="1"/>
          <p:nvPr/>
        </p:nvSpPr>
        <p:spPr>
          <a:xfrm>
            <a:off x="277126" y="4299443"/>
            <a:ext cx="369570" cy="177800"/>
          </a:xfrm>
          <a:prstGeom prst="rect">
            <a:avLst/>
          </a:prstGeom>
          <a:noFill/>
          <a:ln>
            <a:noFill/>
          </a:ln>
        </p:spPr>
        <p:txBody>
          <a:bodyPr anchorCtr="0" anchor="t" bIns="0" lIns="0" spcFirstLastPara="1" rIns="0" wrap="square" tIns="12050">
            <a:spAutoFit/>
          </a:bodyPr>
          <a:lstStyle/>
          <a:p>
            <a:pPr indent="0" lvl="0" marL="12700" rtl="0" algn="l">
              <a:spcBef>
                <a:spcPts val="0"/>
              </a:spcBef>
              <a:spcAft>
                <a:spcPts val="0"/>
              </a:spcAft>
              <a:buNone/>
            </a:pPr>
            <a:r>
              <a:rPr lang="en-US" sz="1000">
                <a:solidFill>
                  <a:srgbClr val="FFFFFF"/>
                </a:solidFill>
                <a:latin typeface="Arial"/>
                <a:ea typeface="Arial"/>
                <a:cs typeface="Arial"/>
                <a:sym typeface="Arial"/>
              </a:rPr>
              <a:t>1 May</a:t>
            </a:r>
            <a:endParaRPr sz="1000">
              <a:latin typeface="Arial"/>
              <a:ea typeface="Arial"/>
              <a:cs typeface="Arial"/>
              <a:sym typeface="Arial"/>
            </a:endParaRPr>
          </a:p>
        </p:txBody>
      </p:sp>
      <p:grpSp>
        <p:nvGrpSpPr>
          <p:cNvPr id="248" name="Google Shape;248;p12"/>
          <p:cNvGrpSpPr/>
          <p:nvPr/>
        </p:nvGrpSpPr>
        <p:grpSpPr>
          <a:xfrm>
            <a:off x="747014" y="3978402"/>
            <a:ext cx="4076700" cy="551687"/>
            <a:chOff x="790956" y="3860292"/>
            <a:chExt cx="4076700" cy="551687"/>
          </a:xfrm>
        </p:grpSpPr>
        <p:pic>
          <p:nvPicPr>
            <p:cNvPr id="249" name="Google Shape;249;p12"/>
            <p:cNvPicPr preferRelativeResize="0"/>
            <p:nvPr/>
          </p:nvPicPr>
          <p:blipFill rotWithShape="1">
            <a:blip r:embed="rId5">
              <a:alphaModFix/>
            </a:blip>
            <a:srcRect b="0" l="0" r="0" t="0"/>
            <a:stretch/>
          </p:blipFill>
          <p:spPr>
            <a:xfrm>
              <a:off x="790956" y="3860292"/>
              <a:ext cx="4076700" cy="551687"/>
            </a:xfrm>
            <a:prstGeom prst="rect">
              <a:avLst/>
            </a:prstGeom>
            <a:noFill/>
            <a:ln>
              <a:noFill/>
            </a:ln>
          </p:spPr>
        </p:pic>
        <p:sp>
          <p:nvSpPr>
            <p:cNvPr id="250" name="Google Shape;250;p12"/>
            <p:cNvSpPr/>
            <p:nvPr/>
          </p:nvSpPr>
          <p:spPr>
            <a:xfrm>
              <a:off x="795527" y="3864864"/>
              <a:ext cx="4066540" cy="544195"/>
            </a:xfrm>
            <a:custGeom>
              <a:rect b="b" l="l" r="r" t="t"/>
              <a:pathLst>
                <a:path extrusionOk="0" h="544195" w="4066540">
                  <a:moveTo>
                    <a:pt x="4066032" y="89915"/>
                  </a:moveTo>
                  <a:lnTo>
                    <a:pt x="4066032" y="452628"/>
                  </a:lnTo>
                  <a:lnTo>
                    <a:pt x="4059054" y="488132"/>
                  </a:lnTo>
                  <a:lnTo>
                    <a:pt x="4039933" y="517207"/>
                  </a:lnTo>
                  <a:lnTo>
                    <a:pt x="4011382" y="536852"/>
                  </a:lnTo>
                  <a:lnTo>
                    <a:pt x="3976116" y="544067"/>
                  </a:lnTo>
                  <a:lnTo>
                    <a:pt x="0" y="544067"/>
                  </a:lnTo>
                  <a:lnTo>
                    <a:pt x="0" y="0"/>
                  </a:lnTo>
                  <a:lnTo>
                    <a:pt x="3976116" y="0"/>
                  </a:lnTo>
                  <a:lnTo>
                    <a:pt x="4011382" y="7191"/>
                  </a:lnTo>
                  <a:lnTo>
                    <a:pt x="4039933" y="26669"/>
                  </a:lnTo>
                  <a:lnTo>
                    <a:pt x="4059054" y="55292"/>
                  </a:lnTo>
                  <a:lnTo>
                    <a:pt x="4066032" y="89915"/>
                  </a:lnTo>
                  <a:close/>
                </a:path>
              </a:pathLst>
            </a:custGeom>
            <a:noFill/>
            <a:ln cap="flat" cmpd="sng" w="27425">
              <a:solidFill>
                <a:srgbClr val="C39A46"/>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51" name="Google Shape;251;p12"/>
          <p:cNvSpPr txBox="1"/>
          <p:nvPr/>
        </p:nvSpPr>
        <p:spPr>
          <a:xfrm>
            <a:off x="865390" y="4086044"/>
            <a:ext cx="2650490" cy="294640"/>
          </a:xfrm>
          <a:prstGeom prst="rect">
            <a:avLst/>
          </a:prstGeom>
          <a:noFill/>
          <a:ln>
            <a:noFill/>
          </a:ln>
        </p:spPr>
        <p:txBody>
          <a:bodyPr anchorCtr="0" anchor="t" bIns="0" lIns="0" spcFirstLastPara="1" rIns="0" wrap="square" tIns="13950">
            <a:spAutoFit/>
          </a:bodyPr>
          <a:lstStyle/>
          <a:p>
            <a:pPr indent="-187960" lvl="0" marL="200660" rtl="0" algn="l">
              <a:spcBef>
                <a:spcPts val="0"/>
              </a:spcBef>
              <a:spcAft>
                <a:spcPts val="0"/>
              </a:spcAft>
              <a:buSzPts val="1800"/>
              <a:buFont typeface="Arial"/>
              <a:buChar char="•"/>
            </a:pPr>
            <a:r>
              <a:rPr lang="en-US" sz="1800">
                <a:latin typeface="Arial"/>
                <a:ea typeface="Arial"/>
                <a:cs typeface="Arial"/>
                <a:sym typeface="Arial"/>
              </a:rPr>
              <a:t>Military applications due</a:t>
            </a:r>
            <a:endParaRPr sz="1800">
              <a:latin typeface="Arial"/>
              <a:ea typeface="Arial"/>
              <a:cs typeface="Arial"/>
              <a:sym typeface="Arial"/>
            </a:endParaRPr>
          </a:p>
        </p:txBody>
      </p:sp>
      <p:grpSp>
        <p:nvGrpSpPr>
          <p:cNvPr id="252" name="Google Shape;252;p12"/>
          <p:cNvGrpSpPr/>
          <p:nvPr/>
        </p:nvGrpSpPr>
        <p:grpSpPr>
          <a:xfrm>
            <a:off x="166370" y="4708397"/>
            <a:ext cx="585470" cy="836930"/>
            <a:chOff x="210312" y="4590287"/>
            <a:chExt cx="585470" cy="836930"/>
          </a:xfrm>
        </p:grpSpPr>
        <p:sp>
          <p:nvSpPr>
            <p:cNvPr id="253" name="Google Shape;253;p12"/>
            <p:cNvSpPr/>
            <p:nvPr/>
          </p:nvSpPr>
          <p:spPr>
            <a:xfrm>
              <a:off x="210312" y="4590287"/>
              <a:ext cx="585470" cy="836930"/>
            </a:xfrm>
            <a:custGeom>
              <a:rect b="b" l="l" r="r" t="t"/>
              <a:pathLst>
                <a:path extrusionOk="0" h="836929" w="585470">
                  <a:moveTo>
                    <a:pt x="292607" y="836675"/>
                  </a:moveTo>
                  <a:lnTo>
                    <a:pt x="0" y="544067"/>
                  </a:lnTo>
                  <a:lnTo>
                    <a:pt x="0" y="0"/>
                  </a:lnTo>
                  <a:lnTo>
                    <a:pt x="292607" y="292608"/>
                  </a:lnTo>
                  <a:lnTo>
                    <a:pt x="585215" y="0"/>
                  </a:lnTo>
                  <a:lnTo>
                    <a:pt x="585215" y="544067"/>
                  </a:lnTo>
                  <a:lnTo>
                    <a:pt x="292607" y="836675"/>
                  </a:lnTo>
                  <a:close/>
                </a:path>
              </a:pathLst>
            </a:custGeom>
            <a:solidFill>
              <a:srgbClr val="C6A364"/>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254" name="Google Shape;254;p12"/>
            <p:cNvSpPr/>
            <p:nvPr/>
          </p:nvSpPr>
          <p:spPr>
            <a:xfrm>
              <a:off x="210312" y="4590287"/>
              <a:ext cx="585470" cy="836930"/>
            </a:xfrm>
            <a:custGeom>
              <a:rect b="b" l="l" r="r" t="t"/>
              <a:pathLst>
                <a:path extrusionOk="0" h="836929" w="585470">
                  <a:moveTo>
                    <a:pt x="585215" y="0"/>
                  </a:moveTo>
                  <a:lnTo>
                    <a:pt x="585215" y="544067"/>
                  </a:lnTo>
                  <a:lnTo>
                    <a:pt x="292607" y="836675"/>
                  </a:lnTo>
                  <a:lnTo>
                    <a:pt x="0" y="544067"/>
                  </a:lnTo>
                  <a:lnTo>
                    <a:pt x="0" y="0"/>
                  </a:lnTo>
                  <a:lnTo>
                    <a:pt x="292607" y="292608"/>
                  </a:lnTo>
                  <a:lnTo>
                    <a:pt x="585215" y="0"/>
                  </a:lnTo>
                  <a:close/>
                </a:path>
              </a:pathLst>
            </a:custGeom>
            <a:noFill/>
            <a:ln cap="flat" cmpd="sng" w="27425">
              <a:solidFill>
                <a:srgbClr val="C6A364"/>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grpSp>
        <p:nvGrpSpPr>
          <p:cNvPr id="255" name="Google Shape;255;p12"/>
          <p:cNvGrpSpPr/>
          <p:nvPr/>
        </p:nvGrpSpPr>
        <p:grpSpPr>
          <a:xfrm>
            <a:off x="747014" y="4705350"/>
            <a:ext cx="4076700" cy="553211"/>
            <a:chOff x="790956" y="4587240"/>
            <a:chExt cx="4076700" cy="553211"/>
          </a:xfrm>
        </p:grpSpPr>
        <p:pic>
          <p:nvPicPr>
            <p:cNvPr id="256" name="Google Shape;256;p12"/>
            <p:cNvPicPr preferRelativeResize="0"/>
            <p:nvPr/>
          </p:nvPicPr>
          <p:blipFill rotWithShape="1">
            <a:blip r:embed="rId6">
              <a:alphaModFix/>
            </a:blip>
            <a:srcRect b="0" l="0" r="0" t="0"/>
            <a:stretch/>
          </p:blipFill>
          <p:spPr>
            <a:xfrm>
              <a:off x="790956" y="4587240"/>
              <a:ext cx="4076700" cy="553211"/>
            </a:xfrm>
            <a:prstGeom prst="rect">
              <a:avLst/>
            </a:prstGeom>
            <a:noFill/>
            <a:ln>
              <a:noFill/>
            </a:ln>
          </p:spPr>
        </p:pic>
        <p:sp>
          <p:nvSpPr>
            <p:cNvPr id="257" name="Google Shape;257;p12"/>
            <p:cNvSpPr/>
            <p:nvPr/>
          </p:nvSpPr>
          <p:spPr>
            <a:xfrm>
              <a:off x="795527" y="4590287"/>
              <a:ext cx="4066540" cy="544195"/>
            </a:xfrm>
            <a:custGeom>
              <a:rect b="b" l="l" r="r" t="t"/>
              <a:pathLst>
                <a:path extrusionOk="0" h="544195" w="4066540">
                  <a:moveTo>
                    <a:pt x="4066032" y="91439"/>
                  </a:moveTo>
                  <a:lnTo>
                    <a:pt x="4066032" y="452627"/>
                  </a:lnTo>
                  <a:lnTo>
                    <a:pt x="4059054" y="488132"/>
                  </a:lnTo>
                  <a:lnTo>
                    <a:pt x="4039933" y="517207"/>
                  </a:lnTo>
                  <a:lnTo>
                    <a:pt x="4011382" y="536852"/>
                  </a:lnTo>
                  <a:lnTo>
                    <a:pt x="3976116" y="544067"/>
                  </a:lnTo>
                  <a:lnTo>
                    <a:pt x="0" y="544067"/>
                  </a:lnTo>
                  <a:lnTo>
                    <a:pt x="0" y="0"/>
                  </a:lnTo>
                  <a:lnTo>
                    <a:pt x="3976116" y="0"/>
                  </a:lnTo>
                  <a:lnTo>
                    <a:pt x="4011382" y="7215"/>
                  </a:lnTo>
                  <a:lnTo>
                    <a:pt x="4039933" y="26860"/>
                  </a:lnTo>
                  <a:lnTo>
                    <a:pt x="4059054" y="55935"/>
                  </a:lnTo>
                  <a:lnTo>
                    <a:pt x="4066032" y="91439"/>
                  </a:lnTo>
                  <a:close/>
                </a:path>
              </a:pathLst>
            </a:custGeom>
            <a:noFill/>
            <a:ln cap="flat" cmpd="sng" w="27425">
              <a:solidFill>
                <a:srgbClr val="C6A364"/>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58" name="Google Shape;258;p12"/>
          <p:cNvSpPr txBox="1"/>
          <p:nvPr/>
        </p:nvSpPr>
        <p:spPr>
          <a:xfrm>
            <a:off x="865390" y="4695664"/>
            <a:ext cx="3808729" cy="526415"/>
          </a:xfrm>
          <a:prstGeom prst="rect">
            <a:avLst/>
          </a:prstGeom>
          <a:noFill/>
          <a:ln>
            <a:noFill/>
          </a:ln>
        </p:spPr>
        <p:txBody>
          <a:bodyPr anchorCtr="0" anchor="t" bIns="0" lIns="0" spcFirstLastPara="1" rIns="0" wrap="square" tIns="51425">
            <a:spAutoFit/>
          </a:bodyPr>
          <a:lstStyle/>
          <a:p>
            <a:pPr indent="-187960" lvl="0" marL="200025" marR="5080" rtl="0" algn="l">
              <a:lnSpc>
                <a:spcPct val="101111"/>
              </a:lnSpc>
              <a:spcBef>
                <a:spcPts val="0"/>
              </a:spcBef>
              <a:spcAft>
                <a:spcPts val="0"/>
              </a:spcAft>
              <a:buSzPts val="1800"/>
              <a:buFont typeface="Arial"/>
              <a:buChar char="•"/>
            </a:pPr>
            <a:r>
              <a:rPr lang="en-US" sz="1800">
                <a:latin typeface="Arial"/>
                <a:ea typeface="Arial"/>
                <a:cs typeface="Arial"/>
                <a:sym typeface="Arial"/>
              </a:rPr>
              <a:t>DoW notifies communities of selection</a:t>
            </a:r>
            <a:endParaRPr sz="1800">
              <a:latin typeface="Arial"/>
              <a:ea typeface="Arial"/>
              <a:cs typeface="Arial"/>
              <a:sym typeface="Arial"/>
            </a:endParaRPr>
          </a:p>
        </p:txBody>
      </p:sp>
      <p:grpSp>
        <p:nvGrpSpPr>
          <p:cNvPr id="259" name="Google Shape;259;p12"/>
          <p:cNvGrpSpPr/>
          <p:nvPr/>
        </p:nvGrpSpPr>
        <p:grpSpPr>
          <a:xfrm>
            <a:off x="166370" y="5435345"/>
            <a:ext cx="585470" cy="835660"/>
            <a:chOff x="210312" y="5317235"/>
            <a:chExt cx="585470" cy="835660"/>
          </a:xfrm>
        </p:grpSpPr>
        <p:sp>
          <p:nvSpPr>
            <p:cNvPr id="260" name="Google Shape;260;p12"/>
            <p:cNvSpPr/>
            <p:nvPr/>
          </p:nvSpPr>
          <p:spPr>
            <a:xfrm>
              <a:off x="210312" y="5317235"/>
              <a:ext cx="585470" cy="835660"/>
            </a:xfrm>
            <a:custGeom>
              <a:rect b="b" l="l" r="r" t="t"/>
              <a:pathLst>
                <a:path extrusionOk="0" h="835660" w="585470">
                  <a:moveTo>
                    <a:pt x="292607" y="835151"/>
                  </a:moveTo>
                  <a:lnTo>
                    <a:pt x="0" y="542544"/>
                  </a:lnTo>
                  <a:lnTo>
                    <a:pt x="0" y="0"/>
                  </a:lnTo>
                  <a:lnTo>
                    <a:pt x="292607" y="292608"/>
                  </a:lnTo>
                  <a:lnTo>
                    <a:pt x="585215" y="0"/>
                  </a:lnTo>
                  <a:lnTo>
                    <a:pt x="585215" y="542544"/>
                  </a:lnTo>
                  <a:lnTo>
                    <a:pt x="292607" y="835151"/>
                  </a:lnTo>
                  <a:close/>
                </a:path>
              </a:pathLst>
            </a:custGeom>
            <a:solidFill>
              <a:srgbClr val="CAAE7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261" name="Google Shape;261;p12"/>
            <p:cNvSpPr/>
            <p:nvPr/>
          </p:nvSpPr>
          <p:spPr>
            <a:xfrm>
              <a:off x="210312" y="5317235"/>
              <a:ext cx="585470" cy="835660"/>
            </a:xfrm>
            <a:custGeom>
              <a:rect b="b" l="l" r="r" t="t"/>
              <a:pathLst>
                <a:path extrusionOk="0" h="835660" w="585470">
                  <a:moveTo>
                    <a:pt x="585215" y="0"/>
                  </a:moveTo>
                  <a:lnTo>
                    <a:pt x="585215" y="542544"/>
                  </a:lnTo>
                  <a:lnTo>
                    <a:pt x="292607" y="835151"/>
                  </a:lnTo>
                  <a:lnTo>
                    <a:pt x="0" y="542544"/>
                  </a:lnTo>
                  <a:lnTo>
                    <a:pt x="0" y="0"/>
                  </a:lnTo>
                  <a:lnTo>
                    <a:pt x="292607" y="292608"/>
                  </a:lnTo>
                  <a:lnTo>
                    <a:pt x="585215" y="0"/>
                  </a:lnTo>
                  <a:close/>
                </a:path>
              </a:pathLst>
            </a:custGeom>
            <a:noFill/>
            <a:ln cap="flat" cmpd="sng" w="27425">
              <a:solidFill>
                <a:srgbClr val="CAAE7E"/>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62" name="Google Shape;262;p12"/>
          <p:cNvSpPr txBox="1"/>
          <p:nvPr/>
        </p:nvSpPr>
        <p:spPr>
          <a:xfrm>
            <a:off x="181084" y="5751804"/>
            <a:ext cx="558165" cy="177800"/>
          </a:xfrm>
          <a:prstGeom prst="rect">
            <a:avLst/>
          </a:prstGeom>
          <a:noFill/>
          <a:ln>
            <a:noFill/>
          </a:ln>
        </p:spPr>
        <p:txBody>
          <a:bodyPr anchorCtr="0" anchor="t" bIns="0" lIns="0" spcFirstLastPara="1" rIns="0" wrap="square" tIns="12050">
            <a:spAutoFit/>
          </a:bodyPr>
          <a:lstStyle/>
          <a:p>
            <a:pPr indent="0" lvl="0" marL="12700" rtl="0" algn="l">
              <a:spcBef>
                <a:spcPts val="0"/>
              </a:spcBef>
              <a:spcAft>
                <a:spcPts val="0"/>
              </a:spcAft>
              <a:buNone/>
            </a:pPr>
            <a:r>
              <a:rPr lang="en-US" sz="1000">
                <a:solidFill>
                  <a:srgbClr val="FFFFFF"/>
                </a:solidFill>
                <a:latin typeface="Arial"/>
                <a:ea typeface="Arial"/>
                <a:cs typeface="Arial"/>
                <a:sym typeface="Arial"/>
              </a:rPr>
              <a:t>Oct - Dec</a:t>
            </a:r>
            <a:endParaRPr sz="1000">
              <a:latin typeface="Arial"/>
              <a:ea typeface="Arial"/>
              <a:cs typeface="Arial"/>
              <a:sym typeface="Arial"/>
            </a:endParaRPr>
          </a:p>
        </p:txBody>
      </p:sp>
      <p:grpSp>
        <p:nvGrpSpPr>
          <p:cNvPr id="263" name="Google Shape;263;p12"/>
          <p:cNvGrpSpPr/>
          <p:nvPr/>
        </p:nvGrpSpPr>
        <p:grpSpPr>
          <a:xfrm>
            <a:off x="747014" y="5429249"/>
            <a:ext cx="4076700" cy="551687"/>
            <a:chOff x="790956" y="5311139"/>
            <a:chExt cx="4076700" cy="551687"/>
          </a:xfrm>
        </p:grpSpPr>
        <p:pic>
          <p:nvPicPr>
            <p:cNvPr id="264" name="Google Shape;264;p12"/>
            <p:cNvPicPr preferRelativeResize="0"/>
            <p:nvPr/>
          </p:nvPicPr>
          <p:blipFill rotWithShape="1">
            <a:blip r:embed="rId7">
              <a:alphaModFix/>
            </a:blip>
            <a:srcRect b="0" l="0" r="0" t="0"/>
            <a:stretch/>
          </p:blipFill>
          <p:spPr>
            <a:xfrm>
              <a:off x="790956" y="5311139"/>
              <a:ext cx="4076700" cy="551687"/>
            </a:xfrm>
            <a:prstGeom prst="rect">
              <a:avLst/>
            </a:prstGeom>
            <a:noFill/>
            <a:ln>
              <a:noFill/>
            </a:ln>
          </p:spPr>
        </p:pic>
        <p:sp>
          <p:nvSpPr>
            <p:cNvPr id="265" name="Google Shape;265;p12"/>
            <p:cNvSpPr/>
            <p:nvPr/>
          </p:nvSpPr>
          <p:spPr>
            <a:xfrm>
              <a:off x="795527" y="5317235"/>
              <a:ext cx="4066540" cy="542925"/>
            </a:xfrm>
            <a:custGeom>
              <a:rect b="b" l="l" r="r" t="t"/>
              <a:pathLst>
                <a:path extrusionOk="0" h="542925" w="4066540">
                  <a:moveTo>
                    <a:pt x="4066032" y="89915"/>
                  </a:moveTo>
                  <a:lnTo>
                    <a:pt x="4066032" y="452628"/>
                  </a:lnTo>
                  <a:lnTo>
                    <a:pt x="4059054" y="487251"/>
                  </a:lnTo>
                  <a:lnTo>
                    <a:pt x="4039933" y="515874"/>
                  </a:lnTo>
                  <a:lnTo>
                    <a:pt x="4011382" y="535352"/>
                  </a:lnTo>
                  <a:lnTo>
                    <a:pt x="3976116" y="542543"/>
                  </a:lnTo>
                  <a:lnTo>
                    <a:pt x="0" y="542543"/>
                  </a:lnTo>
                  <a:lnTo>
                    <a:pt x="0" y="0"/>
                  </a:lnTo>
                  <a:lnTo>
                    <a:pt x="3976116" y="0"/>
                  </a:lnTo>
                  <a:lnTo>
                    <a:pt x="4011382" y="6977"/>
                  </a:lnTo>
                  <a:lnTo>
                    <a:pt x="4039933" y="26098"/>
                  </a:lnTo>
                  <a:lnTo>
                    <a:pt x="4059054" y="54649"/>
                  </a:lnTo>
                  <a:lnTo>
                    <a:pt x="4066032" y="89915"/>
                  </a:lnTo>
                  <a:close/>
                </a:path>
              </a:pathLst>
            </a:custGeom>
            <a:noFill/>
            <a:ln cap="flat" cmpd="sng" w="27425">
              <a:solidFill>
                <a:srgbClr val="CAAE7E"/>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66" name="Google Shape;266;p12"/>
          <p:cNvSpPr txBox="1"/>
          <p:nvPr/>
        </p:nvSpPr>
        <p:spPr>
          <a:xfrm>
            <a:off x="865390" y="5422658"/>
            <a:ext cx="3685020" cy="526415"/>
          </a:xfrm>
          <a:prstGeom prst="rect">
            <a:avLst/>
          </a:prstGeom>
          <a:noFill/>
          <a:ln>
            <a:noFill/>
          </a:ln>
        </p:spPr>
        <p:txBody>
          <a:bodyPr anchorCtr="0" anchor="t" bIns="0" lIns="0" spcFirstLastPara="1" rIns="0" wrap="square" tIns="51425">
            <a:spAutoFit/>
          </a:bodyPr>
          <a:lstStyle/>
          <a:p>
            <a:pPr indent="-187960" lvl="0" marL="200025" marR="5080" rtl="0" algn="l">
              <a:lnSpc>
                <a:spcPct val="101111"/>
              </a:lnSpc>
              <a:spcBef>
                <a:spcPts val="0"/>
              </a:spcBef>
              <a:spcAft>
                <a:spcPts val="0"/>
              </a:spcAft>
              <a:buSzPts val="1800"/>
              <a:buFont typeface="Arial"/>
              <a:buChar char="•"/>
            </a:pPr>
            <a:r>
              <a:rPr lang="en-US" sz="1800">
                <a:latin typeface="Arial"/>
                <a:ea typeface="Arial"/>
                <a:cs typeface="Arial"/>
                <a:sym typeface="Arial"/>
              </a:rPr>
              <a:t>Initial planning meetings begin 	between units &amp; community</a:t>
            </a:r>
            <a:endParaRPr sz="1800">
              <a:latin typeface="Arial"/>
              <a:ea typeface="Arial"/>
              <a:cs typeface="Arial"/>
              <a:sym typeface="Arial"/>
            </a:endParaRPr>
          </a:p>
        </p:txBody>
      </p:sp>
      <p:grpSp>
        <p:nvGrpSpPr>
          <p:cNvPr id="267" name="Google Shape;267;p12"/>
          <p:cNvGrpSpPr/>
          <p:nvPr/>
        </p:nvGrpSpPr>
        <p:grpSpPr>
          <a:xfrm>
            <a:off x="166370" y="6160770"/>
            <a:ext cx="585470" cy="835660"/>
            <a:chOff x="210312" y="6042660"/>
            <a:chExt cx="585470" cy="835660"/>
          </a:xfrm>
        </p:grpSpPr>
        <p:sp>
          <p:nvSpPr>
            <p:cNvPr id="268" name="Google Shape;268;p12"/>
            <p:cNvSpPr/>
            <p:nvPr/>
          </p:nvSpPr>
          <p:spPr>
            <a:xfrm>
              <a:off x="210312" y="6042660"/>
              <a:ext cx="585470" cy="835660"/>
            </a:xfrm>
            <a:custGeom>
              <a:rect b="b" l="l" r="r" t="t"/>
              <a:pathLst>
                <a:path extrusionOk="0" h="835659" w="585470">
                  <a:moveTo>
                    <a:pt x="292607" y="835151"/>
                  </a:moveTo>
                  <a:lnTo>
                    <a:pt x="0" y="542543"/>
                  </a:lnTo>
                  <a:lnTo>
                    <a:pt x="0" y="0"/>
                  </a:lnTo>
                  <a:lnTo>
                    <a:pt x="292607" y="292607"/>
                  </a:lnTo>
                  <a:lnTo>
                    <a:pt x="585215" y="0"/>
                  </a:lnTo>
                  <a:lnTo>
                    <a:pt x="585215" y="542543"/>
                  </a:lnTo>
                  <a:lnTo>
                    <a:pt x="292607" y="835151"/>
                  </a:lnTo>
                  <a:close/>
                </a:path>
              </a:pathLst>
            </a:custGeom>
            <a:solidFill>
              <a:srgbClr val="CFBA99"/>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269" name="Google Shape;269;p12"/>
            <p:cNvSpPr/>
            <p:nvPr/>
          </p:nvSpPr>
          <p:spPr>
            <a:xfrm>
              <a:off x="210312" y="6042660"/>
              <a:ext cx="585470" cy="835660"/>
            </a:xfrm>
            <a:custGeom>
              <a:rect b="b" l="l" r="r" t="t"/>
              <a:pathLst>
                <a:path extrusionOk="0" h="835659" w="585470">
                  <a:moveTo>
                    <a:pt x="585215" y="0"/>
                  </a:moveTo>
                  <a:lnTo>
                    <a:pt x="585215" y="542543"/>
                  </a:lnTo>
                  <a:lnTo>
                    <a:pt x="292607" y="835151"/>
                  </a:lnTo>
                  <a:lnTo>
                    <a:pt x="0" y="542543"/>
                  </a:lnTo>
                  <a:lnTo>
                    <a:pt x="0" y="0"/>
                  </a:lnTo>
                  <a:lnTo>
                    <a:pt x="292607" y="292607"/>
                  </a:lnTo>
                  <a:lnTo>
                    <a:pt x="585215" y="0"/>
                  </a:lnTo>
                  <a:close/>
                </a:path>
              </a:pathLst>
            </a:custGeom>
            <a:noFill/>
            <a:ln cap="flat" cmpd="sng" w="27425">
              <a:solidFill>
                <a:srgbClr val="CFBA99"/>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70" name="Google Shape;270;p12"/>
          <p:cNvSpPr txBox="1"/>
          <p:nvPr/>
        </p:nvSpPr>
        <p:spPr>
          <a:xfrm>
            <a:off x="181084" y="6477212"/>
            <a:ext cx="557530" cy="177800"/>
          </a:xfrm>
          <a:prstGeom prst="rect">
            <a:avLst/>
          </a:prstGeom>
          <a:noFill/>
          <a:ln>
            <a:noFill/>
          </a:ln>
        </p:spPr>
        <p:txBody>
          <a:bodyPr anchorCtr="0" anchor="t" bIns="0" lIns="0" spcFirstLastPara="1" rIns="0" wrap="square" tIns="12050">
            <a:spAutoFit/>
          </a:bodyPr>
          <a:lstStyle/>
          <a:p>
            <a:pPr indent="0" lvl="0" marL="12700" rtl="0" algn="l">
              <a:spcBef>
                <a:spcPts val="0"/>
              </a:spcBef>
              <a:spcAft>
                <a:spcPts val="0"/>
              </a:spcAft>
              <a:buNone/>
            </a:pPr>
            <a:r>
              <a:rPr lang="en-US" sz="1000">
                <a:solidFill>
                  <a:srgbClr val="FFFFFF"/>
                </a:solidFill>
                <a:latin typeface="Arial"/>
                <a:ea typeface="Arial"/>
                <a:cs typeface="Arial"/>
                <a:sym typeface="Arial"/>
              </a:rPr>
              <a:t>Apr - Aug</a:t>
            </a:r>
            <a:endParaRPr sz="1000">
              <a:latin typeface="Arial"/>
              <a:ea typeface="Arial"/>
              <a:cs typeface="Arial"/>
              <a:sym typeface="Arial"/>
            </a:endParaRPr>
          </a:p>
        </p:txBody>
      </p:sp>
      <p:grpSp>
        <p:nvGrpSpPr>
          <p:cNvPr id="271" name="Google Shape;271;p12"/>
          <p:cNvGrpSpPr/>
          <p:nvPr/>
        </p:nvGrpSpPr>
        <p:grpSpPr>
          <a:xfrm>
            <a:off x="747013" y="6156198"/>
            <a:ext cx="4076700" cy="553212"/>
            <a:chOff x="790955" y="6038088"/>
            <a:chExt cx="4076700" cy="553212"/>
          </a:xfrm>
        </p:grpSpPr>
        <p:pic>
          <p:nvPicPr>
            <p:cNvPr id="272" name="Google Shape;272;p12"/>
            <p:cNvPicPr preferRelativeResize="0"/>
            <p:nvPr/>
          </p:nvPicPr>
          <p:blipFill rotWithShape="1">
            <a:blip r:embed="rId8">
              <a:alphaModFix/>
            </a:blip>
            <a:srcRect b="0" l="0" r="0" t="0"/>
            <a:stretch/>
          </p:blipFill>
          <p:spPr>
            <a:xfrm>
              <a:off x="790955" y="6038088"/>
              <a:ext cx="4076700" cy="553212"/>
            </a:xfrm>
            <a:prstGeom prst="rect">
              <a:avLst/>
            </a:prstGeom>
            <a:noFill/>
            <a:ln>
              <a:noFill/>
            </a:ln>
          </p:spPr>
        </p:pic>
        <p:sp>
          <p:nvSpPr>
            <p:cNvPr id="273" name="Google Shape;273;p12"/>
            <p:cNvSpPr/>
            <p:nvPr/>
          </p:nvSpPr>
          <p:spPr>
            <a:xfrm>
              <a:off x="795527" y="6042660"/>
              <a:ext cx="4066540" cy="542925"/>
            </a:xfrm>
            <a:custGeom>
              <a:rect b="b" l="l" r="r" t="t"/>
              <a:pathLst>
                <a:path extrusionOk="0" h="542925" w="4066540">
                  <a:moveTo>
                    <a:pt x="4066032" y="89915"/>
                  </a:moveTo>
                  <a:lnTo>
                    <a:pt x="4066032" y="452628"/>
                  </a:lnTo>
                  <a:lnTo>
                    <a:pt x="4059054" y="487894"/>
                  </a:lnTo>
                  <a:lnTo>
                    <a:pt x="4039933" y="516445"/>
                  </a:lnTo>
                  <a:lnTo>
                    <a:pt x="4011382" y="535566"/>
                  </a:lnTo>
                  <a:lnTo>
                    <a:pt x="3976116" y="542543"/>
                  </a:lnTo>
                  <a:lnTo>
                    <a:pt x="0" y="542543"/>
                  </a:lnTo>
                  <a:lnTo>
                    <a:pt x="0" y="0"/>
                  </a:lnTo>
                  <a:lnTo>
                    <a:pt x="3976116" y="0"/>
                  </a:lnTo>
                  <a:lnTo>
                    <a:pt x="4011382" y="6977"/>
                  </a:lnTo>
                  <a:lnTo>
                    <a:pt x="4039933" y="26098"/>
                  </a:lnTo>
                  <a:lnTo>
                    <a:pt x="4059054" y="54649"/>
                  </a:lnTo>
                  <a:lnTo>
                    <a:pt x="4066032" y="89915"/>
                  </a:lnTo>
                  <a:close/>
                </a:path>
              </a:pathLst>
            </a:custGeom>
            <a:noFill/>
            <a:ln cap="flat" cmpd="sng" w="27425">
              <a:solidFill>
                <a:srgbClr val="CFBA99"/>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74" name="Google Shape;274;p12"/>
          <p:cNvSpPr txBox="1"/>
          <p:nvPr/>
        </p:nvSpPr>
        <p:spPr>
          <a:xfrm>
            <a:off x="865389" y="6263853"/>
            <a:ext cx="3566747" cy="291105"/>
          </a:xfrm>
          <a:prstGeom prst="rect">
            <a:avLst/>
          </a:prstGeom>
          <a:noFill/>
          <a:ln>
            <a:noFill/>
          </a:ln>
        </p:spPr>
        <p:txBody>
          <a:bodyPr anchorCtr="0" anchor="t" bIns="0" lIns="0" spcFirstLastPara="1" rIns="0" wrap="square" tIns="13950">
            <a:spAutoFit/>
          </a:bodyPr>
          <a:lstStyle/>
          <a:p>
            <a:pPr indent="-187960" lvl="0" marL="200660" rtl="0" algn="l">
              <a:spcBef>
                <a:spcPts val="0"/>
              </a:spcBef>
              <a:spcAft>
                <a:spcPts val="0"/>
              </a:spcAft>
              <a:buSzPts val="1800"/>
              <a:buFont typeface="Arial"/>
              <a:buChar char="•"/>
            </a:pPr>
            <a:r>
              <a:rPr lang="en-US" sz="1800">
                <a:latin typeface="Arial"/>
                <a:ea typeface="Arial"/>
                <a:cs typeface="Arial"/>
                <a:sym typeface="Arial"/>
              </a:rPr>
              <a:t>Training missions accomplished</a:t>
            </a:r>
            <a:endParaRPr sz="1800">
              <a:latin typeface="Arial"/>
              <a:ea typeface="Arial"/>
              <a:cs typeface="Arial"/>
              <a:sym typeface="Arial"/>
            </a:endParaRPr>
          </a:p>
        </p:txBody>
      </p:sp>
      <p:sp>
        <p:nvSpPr>
          <p:cNvPr id="275" name="Google Shape;275;p12"/>
          <p:cNvSpPr txBox="1"/>
          <p:nvPr/>
        </p:nvSpPr>
        <p:spPr>
          <a:xfrm>
            <a:off x="973715" y="1962861"/>
            <a:ext cx="3808729" cy="386003"/>
          </a:xfrm>
          <a:prstGeom prst="rect">
            <a:avLst/>
          </a:prstGeom>
          <a:noFill/>
          <a:ln>
            <a:noFill/>
          </a:ln>
        </p:spPr>
        <p:txBody>
          <a:bodyPr anchorCtr="0" anchor="t" bIns="0" lIns="0" spcFirstLastPara="1" rIns="0" wrap="square" tIns="16500">
            <a:spAutoFit/>
          </a:bodyPr>
          <a:lstStyle/>
          <a:p>
            <a:pPr indent="0" lvl="0" marL="108585" rtl="0" algn="l">
              <a:spcBef>
                <a:spcPts val="0"/>
              </a:spcBef>
              <a:spcAft>
                <a:spcPts val="0"/>
              </a:spcAft>
              <a:buNone/>
            </a:pPr>
            <a:r>
              <a:rPr lang="en-US" sz="2400" u="sng">
                <a:latin typeface="Arial"/>
                <a:ea typeface="Arial"/>
                <a:cs typeface="Arial"/>
                <a:sym typeface="Arial"/>
              </a:rPr>
              <a:t>Standard OSW Funded</a:t>
            </a:r>
            <a:endParaRPr sz="2400" u="sng">
              <a:latin typeface="Arial"/>
              <a:ea typeface="Arial"/>
              <a:cs typeface="Arial"/>
              <a:sym typeface="Arial"/>
            </a:endParaRPr>
          </a:p>
        </p:txBody>
      </p:sp>
      <p:grpSp>
        <p:nvGrpSpPr>
          <p:cNvPr id="276" name="Google Shape;276;p12"/>
          <p:cNvGrpSpPr/>
          <p:nvPr/>
        </p:nvGrpSpPr>
        <p:grpSpPr>
          <a:xfrm>
            <a:off x="5069078" y="2521457"/>
            <a:ext cx="699770" cy="998219"/>
            <a:chOff x="5113020" y="2403347"/>
            <a:chExt cx="699770" cy="998219"/>
          </a:xfrm>
        </p:grpSpPr>
        <p:sp>
          <p:nvSpPr>
            <p:cNvPr id="277" name="Google Shape;277;p12"/>
            <p:cNvSpPr/>
            <p:nvPr/>
          </p:nvSpPr>
          <p:spPr>
            <a:xfrm>
              <a:off x="5113020" y="2403347"/>
              <a:ext cx="699770" cy="998219"/>
            </a:xfrm>
            <a:custGeom>
              <a:rect b="b" l="l" r="r" t="t"/>
              <a:pathLst>
                <a:path extrusionOk="0" h="998220" w="699770">
                  <a:moveTo>
                    <a:pt x="350519" y="998219"/>
                  </a:moveTo>
                  <a:lnTo>
                    <a:pt x="0" y="649224"/>
                  </a:lnTo>
                  <a:lnTo>
                    <a:pt x="0" y="0"/>
                  </a:lnTo>
                  <a:lnTo>
                    <a:pt x="350519" y="348995"/>
                  </a:lnTo>
                  <a:lnTo>
                    <a:pt x="699516" y="0"/>
                  </a:lnTo>
                  <a:lnTo>
                    <a:pt x="699516" y="649224"/>
                  </a:lnTo>
                  <a:lnTo>
                    <a:pt x="350519" y="998219"/>
                  </a:lnTo>
                  <a:close/>
                </a:path>
              </a:pathLst>
            </a:custGeom>
            <a:solidFill>
              <a:srgbClr val="A58028"/>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278" name="Google Shape;278;p12"/>
            <p:cNvSpPr/>
            <p:nvPr/>
          </p:nvSpPr>
          <p:spPr>
            <a:xfrm>
              <a:off x="5113020" y="2403347"/>
              <a:ext cx="699770" cy="998219"/>
            </a:xfrm>
            <a:custGeom>
              <a:rect b="b" l="l" r="r" t="t"/>
              <a:pathLst>
                <a:path extrusionOk="0" h="998220" w="699770">
                  <a:moveTo>
                    <a:pt x="699516" y="0"/>
                  </a:moveTo>
                  <a:lnTo>
                    <a:pt x="699516" y="649224"/>
                  </a:lnTo>
                  <a:lnTo>
                    <a:pt x="350519" y="998219"/>
                  </a:lnTo>
                  <a:lnTo>
                    <a:pt x="0" y="649224"/>
                  </a:lnTo>
                  <a:lnTo>
                    <a:pt x="0" y="0"/>
                  </a:lnTo>
                  <a:lnTo>
                    <a:pt x="350519" y="348995"/>
                  </a:lnTo>
                  <a:lnTo>
                    <a:pt x="699516" y="0"/>
                  </a:lnTo>
                  <a:close/>
                </a:path>
              </a:pathLst>
            </a:custGeom>
            <a:noFill/>
            <a:ln cap="flat" cmpd="sng" w="27425">
              <a:solidFill>
                <a:srgbClr val="A5802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79" name="Google Shape;279;p12"/>
          <p:cNvSpPr txBox="1"/>
          <p:nvPr/>
        </p:nvSpPr>
        <p:spPr>
          <a:xfrm>
            <a:off x="5155431" y="2909577"/>
            <a:ext cx="530225" cy="193675"/>
          </a:xfrm>
          <a:prstGeom prst="rect">
            <a:avLst/>
          </a:prstGeom>
          <a:noFill/>
          <a:ln>
            <a:noFill/>
          </a:ln>
        </p:spPr>
        <p:txBody>
          <a:bodyPr anchorCtr="0" anchor="t" bIns="0" lIns="0" spcFirstLastPara="1" rIns="0" wrap="square" tIns="13325">
            <a:spAutoFit/>
          </a:bodyPr>
          <a:lstStyle/>
          <a:p>
            <a:pPr indent="0" lvl="0" marL="12700" rtl="0" algn="l">
              <a:spcBef>
                <a:spcPts val="0"/>
              </a:spcBef>
              <a:spcAft>
                <a:spcPts val="0"/>
              </a:spcAft>
              <a:buNone/>
            </a:pPr>
            <a:r>
              <a:rPr lang="en-US" sz="1100">
                <a:solidFill>
                  <a:srgbClr val="FFFFFF"/>
                </a:solidFill>
                <a:latin typeface="Arial"/>
                <a:ea typeface="Arial"/>
                <a:cs typeface="Arial"/>
                <a:sym typeface="Arial"/>
              </a:rPr>
              <a:t>Month 1</a:t>
            </a:r>
            <a:endParaRPr sz="1100">
              <a:latin typeface="Arial"/>
              <a:ea typeface="Arial"/>
              <a:cs typeface="Arial"/>
              <a:sym typeface="Arial"/>
            </a:endParaRPr>
          </a:p>
        </p:txBody>
      </p:sp>
      <p:grpSp>
        <p:nvGrpSpPr>
          <p:cNvPr id="280" name="Google Shape;280;p12"/>
          <p:cNvGrpSpPr/>
          <p:nvPr/>
        </p:nvGrpSpPr>
        <p:grpSpPr>
          <a:xfrm>
            <a:off x="5762497" y="2515361"/>
            <a:ext cx="4131564" cy="659891"/>
            <a:chOff x="5806439" y="2397251"/>
            <a:chExt cx="4131564" cy="659891"/>
          </a:xfrm>
        </p:grpSpPr>
        <p:pic>
          <p:nvPicPr>
            <p:cNvPr id="281" name="Google Shape;281;p12"/>
            <p:cNvPicPr preferRelativeResize="0"/>
            <p:nvPr/>
          </p:nvPicPr>
          <p:blipFill rotWithShape="1">
            <a:blip r:embed="rId9">
              <a:alphaModFix/>
            </a:blip>
            <a:srcRect b="0" l="0" r="0" t="0"/>
            <a:stretch/>
          </p:blipFill>
          <p:spPr>
            <a:xfrm>
              <a:off x="5806439" y="2397251"/>
              <a:ext cx="4131564" cy="659891"/>
            </a:xfrm>
            <a:prstGeom prst="rect">
              <a:avLst/>
            </a:prstGeom>
            <a:noFill/>
            <a:ln>
              <a:noFill/>
            </a:ln>
          </p:spPr>
        </p:pic>
        <p:sp>
          <p:nvSpPr>
            <p:cNvPr id="282" name="Google Shape;282;p12"/>
            <p:cNvSpPr/>
            <p:nvPr/>
          </p:nvSpPr>
          <p:spPr>
            <a:xfrm>
              <a:off x="5812535" y="2403347"/>
              <a:ext cx="4121150" cy="649605"/>
            </a:xfrm>
            <a:custGeom>
              <a:rect b="b" l="l" r="r" t="t"/>
              <a:pathLst>
                <a:path extrusionOk="0" h="649605" w="4121150">
                  <a:moveTo>
                    <a:pt x="4120896" y="108203"/>
                  </a:moveTo>
                  <a:lnTo>
                    <a:pt x="4120896" y="541019"/>
                  </a:lnTo>
                  <a:lnTo>
                    <a:pt x="4112347" y="583001"/>
                  </a:lnTo>
                  <a:lnTo>
                    <a:pt x="4089082" y="617410"/>
                  </a:lnTo>
                  <a:lnTo>
                    <a:pt x="4054673" y="640675"/>
                  </a:lnTo>
                  <a:lnTo>
                    <a:pt x="4012692" y="649223"/>
                  </a:lnTo>
                  <a:lnTo>
                    <a:pt x="0" y="649223"/>
                  </a:lnTo>
                  <a:lnTo>
                    <a:pt x="0" y="0"/>
                  </a:lnTo>
                  <a:lnTo>
                    <a:pt x="4012692" y="0"/>
                  </a:lnTo>
                  <a:lnTo>
                    <a:pt x="4054673" y="8548"/>
                  </a:lnTo>
                  <a:lnTo>
                    <a:pt x="4089082" y="31813"/>
                  </a:lnTo>
                  <a:lnTo>
                    <a:pt x="4112347" y="66222"/>
                  </a:lnTo>
                  <a:lnTo>
                    <a:pt x="4120896" y="108203"/>
                  </a:lnTo>
                  <a:close/>
                </a:path>
              </a:pathLst>
            </a:custGeom>
            <a:noFill/>
            <a:ln cap="flat" cmpd="sng" w="27425">
              <a:solidFill>
                <a:srgbClr val="A5802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grpSp>
        <p:nvGrpSpPr>
          <p:cNvPr id="283" name="Google Shape;283;p12"/>
          <p:cNvGrpSpPr/>
          <p:nvPr/>
        </p:nvGrpSpPr>
        <p:grpSpPr>
          <a:xfrm>
            <a:off x="5069078" y="3388613"/>
            <a:ext cx="699770" cy="998219"/>
            <a:chOff x="5113020" y="3270503"/>
            <a:chExt cx="699770" cy="998219"/>
          </a:xfrm>
        </p:grpSpPr>
        <p:sp>
          <p:nvSpPr>
            <p:cNvPr id="284" name="Google Shape;284;p12"/>
            <p:cNvSpPr/>
            <p:nvPr/>
          </p:nvSpPr>
          <p:spPr>
            <a:xfrm>
              <a:off x="5113020" y="3270503"/>
              <a:ext cx="699770" cy="998219"/>
            </a:xfrm>
            <a:custGeom>
              <a:rect b="b" l="l" r="r" t="t"/>
              <a:pathLst>
                <a:path extrusionOk="0" h="998220" w="699770">
                  <a:moveTo>
                    <a:pt x="350519" y="998220"/>
                  </a:moveTo>
                  <a:lnTo>
                    <a:pt x="0" y="649224"/>
                  </a:lnTo>
                  <a:lnTo>
                    <a:pt x="0" y="0"/>
                  </a:lnTo>
                  <a:lnTo>
                    <a:pt x="350519" y="348996"/>
                  </a:lnTo>
                  <a:lnTo>
                    <a:pt x="699516" y="0"/>
                  </a:lnTo>
                  <a:lnTo>
                    <a:pt x="699516" y="649224"/>
                  </a:lnTo>
                  <a:lnTo>
                    <a:pt x="350519" y="998220"/>
                  </a:lnTo>
                  <a:close/>
                </a:path>
              </a:pathLst>
            </a:custGeom>
            <a:solidFill>
              <a:srgbClr val="BD913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285" name="Google Shape;285;p12"/>
            <p:cNvSpPr/>
            <p:nvPr/>
          </p:nvSpPr>
          <p:spPr>
            <a:xfrm>
              <a:off x="5113020" y="3270503"/>
              <a:ext cx="699770" cy="998219"/>
            </a:xfrm>
            <a:custGeom>
              <a:rect b="b" l="l" r="r" t="t"/>
              <a:pathLst>
                <a:path extrusionOk="0" h="998220" w="699770">
                  <a:moveTo>
                    <a:pt x="699516" y="0"/>
                  </a:moveTo>
                  <a:lnTo>
                    <a:pt x="699516" y="649224"/>
                  </a:lnTo>
                  <a:lnTo>
                    <a:pt x="350519" y="998220"/>
                  </a:lnTo>
                  <a:lnTo>
                    <a:pt x="0" y="649224"/>
                  </a:lnTo>
                  <a:lnTo>
                    <a:pt x="0" y="0"/>
                  </a:lnTo>
                  <a:lnTo>
                    <a:pt x="350519" y="348996"/>
                  </a:lnTo>
                  <a:lnTo>
                    <a:pt x="699516" y="0"/>
                  </a:lnTo>
                  <a:close/>
                </a:path>
              </a:pathLst>
            </a:custGeom>
            <a:noFill/>
            <a:ln cap="flat" cmpd="sng" w="27425">
              <a:solidFill>
                <a:srgbClr val="BD9136"/>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86" name="Google Shape;286;p12"/>
          <p:cNvSpPr txBox="1"/>
          <p:nvPr/>
        </p:nvSpPr>
        <p:spPr>
          <a:xfrm>
            <a:off x="5155431" y="3776706"/>
            <a:ext cx="530225" cy="193675"/>
          </a:xfrm>
          <a:prstGeom prst="rect">
            <a:avLst/>
          </a:prstGeom>
          <a:noFill/>
          <a:ln>
            <a:noFill/>
          </a:ln>
        </p:spPr>
        <p:txBody>
          <a:bodyPr anchorCtr="0" anchor="t" bIns="0" lIns="0" spcFirstLastPara="1" rIns="0" wrap="square" tIns="13325">
            <a:spAutoFit/>
          </a:bodyPr>
          <a:lstStyle/>
          <a:p>
            <a:pPr indent="0" lvl="0" marL="12700" rtl="0" algn="l">
              <a:spcBef>
                <a:spcPts val="0"/>
              </a:spcBef>
              <a:spcAft>
                <a:spcPts val="0"/>
              </a:spcAft>
              <a:buNone/>
            </a:pPr>
            <a:r>
              <a:rPr lang="en-US" sz="1100">
                <a:solidFill>
                  <a:srgbClr val="FFFFFF"/>
                </a:solidFill>
                <a:latin typeface="Arial"/>
                <a:ea typeface="Arial"/>
                <a:cs typeface="Arial"/>
                <a:sym typeface="Arial"/>
              </a:rPr>
              <a:t>Month 2</a:t>
            </a:r>
            <a:endParaRPr sz="1100">
              <a:latin typeface="Arial"/>
              <a:ea typeface="Arial"/>
              <a:cs typeface="Arial"/>
              <a:sym typeface="Arial"/>
            </a:endParaRPr>
          </a:p>
        </p:txBody>
      </p:sp>
      <p:grpSp>
        <p:nvGrpSpPr>
          <p:cNvPr id="287" name="Google Shape;287;p12"/>
          <p:cNvGrpSpPr/>
          <p:nvPr/>
        </p:nvGrpSpPr>
        <p:grpSpPr>
          <a:xfrm>
            <a:off x="5762497" y="3384042"/>
            <a:ext cx="4131564" cy="659891"/>
            <a:chOff x="5806439" y="3265932"/>
            <a:chExt cx="4131564" cy="659891"/>
          </a:xfrm>
        </p:grpSpPr>
        <p:pic>
          <p:nvPicPr>
            <p:cNvPr id="288" name="Google Shape;288;p12"/>
            <p:cNvPicPr preferRelativeResize="0"/>
            <p:nvPr/>
          </p:nvPicPr>
          <p:blipFill rotWithShape="1">
            <a:blip r:embed="rId10">
              <a:alphaModFix/>
            </a:blip>
            <a:srcRect b="0" l="0" r="0" t="0"/>
            <a:stretch/>
          </p:blipFill>
          <p:spPr>
            <a:xfrm>
              <a:off x="5806439" y="3265932"/>
              <a:ext cx="4131564" cy="659891"/>
            </a:xfrm>
            <a:prstGeom prst="rect">
              <a:avLst/>
            </a:prstGeom>
            <a:noFill/>
            <a:ln>
              <a:noFill/>
            </a:ln>
          </p:spPr>
        </p:pic>
        <p:sp>
          <p:nvSpPr>
            <p:cNvPr id="289" name="Google Shape;289;p12"/>
            <p:cNvSpPr/>
            <p:nvPr/>
          </p:nvSpPr>
          <p:spPr>
            <a:xfrm>
              <a:off x="5812535" y="3270504"/>
              <a:ext cx="4121150" cy="649605"/>
            </a:xfrm>
            <a:custGeom>
              <a:rect b="b" l="l" r="r" t="t"/>
              <a:pathLst>
                <a:path extrusionOk="0" h="649604" w="4121150">
                  <a:moveTo>
                    <a:pt x="4120896" y="108203"/>
                  </a:moveTo>
                  <a:lnTo>
                    <a:pt x="4120896" y="541019"/>
                  </a:lnTo>
                  <a:lnTo>
                    <a:pt x="4112347" y="583001"/>
                  </a:lnTo>
                  <a:lnTo>
                    <a:pt x="4089082" y="617410"/>
                  </a:lnTo>
                  <a:lnTo>
                    <a:pt x="4054673" y="640675"/>
                  </a:lnTo>
                  <a:lnTo>
                    <a:pt x="4012692" y="649223"/>
                  </a:lnTo>
                  <a:lnTo>
                    <a:pt x="0" y="649223"/>
                  </a:lnTo>
                  <a:lnTo>
                    <a:pt x="0" y="0"/>
                  </a:lnTo>
                  <a:lnTo>
                    <a:pt x="4012692" y="0"/>
                  </a:lnTo>
                  <a:lnTo>
                    <a:pt x="4054673" y="8334"/>
                  </a:lnTo>
                  <a:lnTo>
                    <a:pt x="4089082" y="31241"/>
                  </a:lnTo>
                  <a:lnTo>
                    <a:pt x="4112347" y="65579"/>
                  </a:lnTo>
                  <a:lnTo>
                    <a:pt x="4120896" y="108203"/>
                  </a:lnTo>
                  <a:close/>
                </a:path>
              </a:pathLst>
            </a:custGeom>
            <a:noFill/>
            <a:ln cap="flat" cmpd="sng" w="27425">
              <a:solidFill>
                <a:srgbClr val="BD9136"/>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90" name="Google Shape;290;p12"/>
          <p:cNvSpPr txBox="1"/>
          <p:nvPr/>
        </p:nvSpPr>
        <p:spPr>
          <a:xfrm>
            <a:off x="5882368" y="3427746"/>
            <a:ext cx="3295650" cy="526415"/>
          </a:xfrm>
          <a:prstGeom prst="rect">
            <a:avLst/>
          </a:prstGeom>
          <a:noFill/>
          <a:ln>
            <a:noFill/>
          </a:ln>
        </p:spPr>
        <p:txBody>
          <a:bodyPr anchorCtr="0" anchor="t" bIns="0" lIns="0" spcFirstLastPara="1" rIns="0" wrap="square" tIns="51425">
            <a:spAutoFit/>
          </a:bodyPr>
          <a:lstStyle/>
          <a:p>
            <a:pPr indent="-187960" lvl="0" marL="200025" marR="5080" rtl="0" algn="l">
              <a:lnSpc>
                <a:spcPct val="101111"/>
              </a:lnSpc>
              <a:spcBef>
                <a:spcPts val="0"/>
              </a:spcBef>
              <a:spcAft>
                <a:spcPts val="0"/>
              </a:spcAft>
              <a:buSzPts val="1800"/>
              <a:buFont typeface="Arial"/>
              <a:buChar char="•"/>
            </a:pPr>
            <a:r>
              <a:rPr lang="en-US" sz="1800">
                <a:latin typeface="Arial"/>
                <a:ea typeface="Arial"/>
                <a:cs typeface="Arial"/>
                <a:sym typeface="Arial"/>
              </a:rPr>
              <a:t>Military application complete and routed</a:t>
            </a:r>
            <a:endParaRPr sz="1800">
              <a:latin typeface="Arial"/>
              <a:ea typeface="Arial"/>
              <a:cs typeface="Arial"/>
              <a:sym typeface="Arial"/>
            </a:endParaRPr>
          </a:p>
        </p:txBody>
      </p:sp>
      <p:grpSp>
        <p:nvGrpSpPr>
          <p:cNvPr id="291" name="Google Shape;291;p12"/>
          <p:cNvGrpSpPr/>
          <p:nvPr/>
        </p:nvGrpSpPr>
        <p:grpSpPr>
          <a:xfrm>
            <a:off x="5069078" y="4255769"/>
            <a:ext cx="699770" cy="998219"/>
            <a:chOff x="5113020" y="4137659"/>
            <a:chExt cx="699770" cy="998219"/>
          </a:xfrm>
        </p:grpSpPr>
        <p:sp>
          <p:nvSpPr>
            <p:cNvPr id="292" name="Google Shape;292;p12"/>
            <p:cNvSpPr/>
            <p:nvPr/>
          </p:nvSpPr>
          <p:spPr>
            <a:xfrm>
              <a:off x="5113020" y="4137659"/>
              <a:ext cx="699770" cy="998219"/>
            </a:xfrm>
            <a:custGeom>
              <a:rect b="b" l="l" r="r" t="t"/>
              <a:pathLst>
                <a:path extrusionOk="0" h="998220" w="699770">
                  <a:moveTo>
                    <a:pt x="350519" y="998220"/>
                  </a:moveTo>
                  <a:lnTo>
                    <a:pt x="0" y="649224"/>
                  </a:lnTo>
                  <a:lnTo>
                    <a:pt x="0" y="0"/>
                  </a:lnTo>
                  <a:lnTo>
                    <a:pt x="350519" y="348996"/>
                  </a:lnTo>
                  <a:lnTo>
                    <a:pt x="699516" y="0"/>
                  </a:lnTo>
                  <a:lnTo>
                    <a:pt x="699516" y="649224"/>
                  </a:lnTo>
                  <a:lnTo>
                    <a:pt x="350519" y="998220"/>
                  </a:lnTo>
                  <a:close/>
                </a:path>
              </a:pathLst>
            </a:custGeom>
            <a:solidFill>
              <a:srgbClr val="C49E56"/>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293" name="Google Shape;293;p12"/>
            <p:cNvSpPr/>
            <p:nvPr/>
          </p:nvSpPr>
          <p:spPr>
            <a:xfrm>
              <a:off x="5113020" y="4137659"/>
              <a:ext cx="699770" cy="998219"/>
            </a:xfrm>
            <a:custGeom>
              <a:rect b="b" l="l" r="r" t="t"/>
              <a:pathLst>
                <a:path extrusionOk="0" h="998220" w="699770">
                  <a:moveTo>
                    <a:pt x="699516" y="0"/>
                  </a:moveTo>
                  <a:lnTo>
                    <a:pt x="699516" y="649224"/>
                  </a:lnTo>
                  <a:lnTo>
                    <a:pt x="350519" y="998220"/>
                  </a:lnTo>
                  <a:lnTo>
                    <a:pt x="0" y="649224"/>
                  </a:lnTo>
                  <a:lnTo>
                    <a:pt x="0" y="0"/>
                  </a:lnTo>
                  <a:lnTo>
                    <a:pt x="350519" y="348996"/>
                  </a:lnTo>
                  <a:lnTo>
                    <a:pt x="699516" y="0"/>
                  </a:lnTo>
                  <a:close/>
                </a:path>
              </a:pathLst>
            </a:custGeom>
            <a:noFill/>
            <a:ln cap="flat" cmpd="sng" w="27425">
              <a:solidFill>
                <a:srgbClr val="C49E56"/>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94" name="Google Shape;294;p12"/>
          <p:cNvSpPr txBox="1"/>
          <p:nvPr/>
        </p:nvSpPr>
        <p:spPr>
          <a:xfrm>
            <a:off x="5092918" y="4642380"/>
            <a:ext cx="655955" cy="193675"/>
          </a:xfrm>
          <a:prstGeom prst="rect">
            <a:avLst/>
          </a:prstGeom>
          <a:noFill/>
          <a:ln>
            <a:noFill/>
          </a:ln>
        </p:spPr>
        <p:txBody>
          <a:bodyPr anchorCtr="0" anchor="t" bIns="0" lIns="0" spcFirstLastPara="1" rIns="0" wrap="square" tIns="13325">
            <a:spAutoFit/>
          </a:bodyPr>
          <a:lstStyle/>
          <a:p>
            <a:pPr indent="0" lvl="0" marL="12700" rtl="0" algn="l">
              <a:spcBef>
                <a:spcPts val="0"/>
              </a:spcBef>
              <a:spcAft>
                <a:spcPts val="0"/>
              </a:spcAft>
              <a:buNone/>
            </a:pPr>
            <a:r>
              <a:rPr lang="en-US" sz="1100">
                <a:solidFill>
                  <a:srgbClr val="FFFFFF"/>
                </a:solidFill>
                <a:latin typeface="Arial"/>
                <a:ea typeface="Arial"/>
                <a:cs typeface="Arial"/>
                <a:sym typeface="Arial"/>
              </a:rPr>
              <a:t>Month 3-4</a:t>
            </a:r>
            <a:endParaRPr sz="1100">
              <a:latin typeface="Arial"/>
              <a:ea typeface="Arial"/>
              <a:cs typeface="Arial"/>
              <a:sym typeface="Arial"/>
            </a:endParaRPr>
          </a:p>
        </p:txBody>
      </p:sp>
      <p:grpSp>
        <p:nvGrpSpPr>
          <p:cNvPr id="295" name="Google Shape;295;p12"/>
          <p:cNvGrpSpPr/>
          <p:nvPr/>
        </p:nvGrpSpPr>
        <p:grpSpPr>
          <a:xfrm>
            <a:off x="5762497" y="4252721"/>
            <a:ext cx="4131564" cy="656843"/>
            <a:chOff x="5806439" y="4134611"/>
            <a:chExt cx="4131564" cy="656843"/>
          </a:xfrm>
        </p:grpSpPr>
        <p:pic>
          <p:nvPicPr>
            <p:cNvPr id="296" name="Google Shape;296;p12"/>
            <p:cNvPicPr preferRelativeResize="0"/>
            <p:nvPr/>
          </p:nvPicPr>
          <p:blipFill rotWithShape="1">
            <a:blip r:embed="rId11">
              <a:alphaModFix/>
            </a:blip>
            <a:srcRect b="0" l="0" r="0" t="0"/>
            <a:stretch/>
          </p:blipFill>
          <p:spPr>
            <a:xfrm>
              <a:off x="5806439" y="4134611"/>
              <a:ext cx="4131564" cy="656843"/>
            </a:xfrm>
            <a:prstGeom prst="rect">
              <a:avLst/>
            </a:prstGeom>
            <a:noFill/>
            <a:ln>
              <a:noFill/>
            </a:ln>
          </p:spPr>
        </p:pic>
        <p:sp>
          <p:nvSpPr>
            <p:cNvPr id="297" name="Google Shape;297;p12"/>
            <p:cNvSpPr/>
            <p:nvPr/>
          </p:nvSpPr>
          <p:spPr>
            <a:xfrm>
              <a:off x="5812535" y="4137660"/>
              <a:ext cx="4121150" cy="649605"/>
            </a:xfrm>
            <a:custGeom>
              <a:rect b="b" l="l" r="r" t="t"/>
              <a:pathLst>
                <a:path extrusionOk="0" h="649604" w="4121150">
                  <a:moveTo>
                    <a:pt x="4120896" y="108203"/>
                  </a:moveTo>
                  <a:lnTo>
                    <a:pt x="4120896" y="541019"/>
                  </a:lnTo>
                  <a:lnTo>
                    <a:pt x="4112347" y="583001"/>
                  </a:lnTo>
                  <a:lnTo>
                    <a:pt x="4089082" y="617410"/>
                  </a:lnTo>
                  <a:lnTo>
                    <a:pt x="4054673" y="640675"/>
                  </a:lnTo>
                  <a:lnTo>
                    <a:pt x="4012692" y="649223"/>
                  </a:lnTo>
                  <a:lnTo>
                    <a:pt x="0" y="649223"/>
                  </a:lnTo>
                  <a:lnTo>
                    <a:pt x="0" y="0"/>
                  </a:lnTo>
                  <a:lnTo>
                    <a:pt x="4012692" y="0"/>
                  </a:lnTo>
                  <a:lnTo>
                    <a:pt x="4054673" y="8334"/>
                  </a:lnTo>
                  <a:lnTo>
                    <a:pt x="4089082" y="31241"/>
                  </a:lnTo>
                  <a:lnTo>
                    <a:pt x="4112347" y="65579"/>
                  </a:lnTo>
                  <a:lnTo>
                    <a:pt x="4120896" y="108203"/>
                  </a:lnTo>
                  <a:close/>
                </a:path>
              </a:pathLst>
            </a:custGeom>
            <a:noFill/>
            <a:ln cap="flat" cmpd="sng" w="27425">
              <a:solidFill>
                <a:srgbClr val="C49E56"/>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298" name="Google Shape;298;p12"/>
          <p:cNvSpPr txBox="1"/>
          <p:nvPr/>
        </p:nvSpPr>
        <p:spPr>
          <a:xfrm>
            <a:off x="5882368" y="4410708"/>
            <a:ext cx="3078480" cy="294640"/>
          </a:xfrm>
          <a:prstGeom prst="rect">
            <a:avLst/>
          </a:prstGeom>
          <a:noFill/>
          <a:ln>
            <a:noFill/>
          </a:ln>
        </p:spPr>
        <p:txBody>
          <a:bodyPr anchorCtr="0" anchor="t" bIns="0" lIns="0" spcFirstLastPara="1" rIns="0" wrap="square" tIns="13950">
            <a:spAutoFit/>
          </a:bodyPr>
          <a:lstStyle/>
          <a:p>
            <a:pPr indent="-187960" lvl="0" marL="200660" rtl="0" algn="l">
              <a:spcBef>
                <a:spcPts val="0"/>
              </a:spcBef>
              <a:spcAft>
                <a:spcPts val="0"/>
              </a:spcAft>
              <a:buSzPts val="1800"/>
              <a:buFont typeface="Arial"/>
              <a:buChar char="•"/>
            </a:pPr>
            <a:r>
              <a:rPr lang="en-US" sz="1800">
                <a:latin typeface="Arial"/>
                <a:ea typeface="Arial"/>
                <a:cs typeface="Arial"/>
                <a:sym typeface="Arial"/>
              </a:rPr>
              <a:t>Military application approved</a:t>
            </a:r>
            <a:endParaRPr sz="1800">
              <a:latin typeface="Arial"/>
              <a:ea typeface="Arial"/>
              <a:cs typeface="Arial"/>
              <a:sym typeface="Arial"/>
            </a:endParaRPr>
          </a:p>
        </p:txBody>
      </p:sp>
      <p:grpSp>
        <p:nvGrpSpPr>
          <p:cNvPr id="299" name="Google Shape;299;p12"/>
          <p:cNvGrpSpPr/>
          <p:nvPr/>
        </p:nvGrpSpPr>
        <p:grpSpPr>
          <a:xfrm>
            <a:off x="5069078" y="5122926"/>
            <a:ext cx="699770" cy="998219"/>
            <a:chOff x="5113020" y="5004816"/>
            <a:chExt cx="699770" cy="998219"/>
          </a:xfrm>
        </p:grpSpPr>
        <p:sp>
          <p:nvSpPr>
            <p:cNvPr id="300" name="Google Shape;300;p12"/>
            <p:cNvSpPr/>
            <p:nvPr/>
          </p:nvSpPr>
          <p:spPr>
            <a:xfrm>
              <a:off x="5113020" y="5004816"/>
              <a:ext cx="699770" cy="998219"/>
            </a:xfrm>
            <a:custGeom>
              <a:rect b="b" l="l" r="r" t="t"/>
              <a:pathLst>
                <a:path extrusionOk="0" h="998220" w="699770">
                  <a:moveTo>
                    <a:pt x="350519" y="998219"/>
                  </a:moveTo>
                  <a:lnTo>
                    <a:pt x="0" y="647700"/>
                  </a:lnTo>
                  <a:lnTo>
                    <a:pt x="0" y="0"/>
                  </a:lnTo>
                  <a:lnTo>
                    <a:pt x="350519" y="348996"/>
                  </a:lnTo>
                  <a:lnTo>
                    <a:pt x="699516" y="0"/>
                  </a:lnTo>
                  <a:lnTo>
                    <a:pt x="699516" y="647700"/>
                  </a:lnTo>
                  <a:lnTo>
                    <a:pt x="350519" y="998219"/>
                  </a:lnTo>
                  <a:close/>
                </a:path>
              </a:pathLst>
            </a:custGeom>
            <a:solidFill>
              <a:srgbClr val="CAAA79"/>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301" name="Google Shape;301;p12"/>
            <p:cNvSpPr/>
            <p:nvPr/>
          </p:nvSpPr>
          <p:spPr>
            <a:xfrm>
              <a:off x="5113020" y="5004816"/>
              <a:ext cx="699770" cy="998219"/>
            </a:xfrm>
            <a:custGeom>
              <a:rect b="b" l="l" r="r" t="t"/>
              <a:pathLst>
                <a:path extrusionOk="0" h="998220" w="699770">
                  <a:moveTo>
                    <a:pt x="699516" y="0"/>
                  </a:moveTo>
                  <a:lnTo>
                    <a:pt x="699516" y="647700"/>
                  </a:lnTo>
                  <a:lnTo>
                    <a:pt x="350519" y="998219"/>
                  </a:lnTo>
                  <a:lnTo>
                    <a:pt x="0" y="647700"/>
                  </a:lnTo>
                  <a:lnTo>
                    <a:pt x="0" y="0"/>
                  </a:lnTo>
                  <a:lnTo>
                    <a:pt x="350519" y="348996"/>
                  </a:lnTo>
                  <a:lnTo>
                    <a:pt x="699516" y="0"/>
                  </a:lnTo>
                  <a:close/>
                </a:path>
              </a:pathLst>
            </a:custGeom>
            <a:noFill/>
            <a:ln cap="flat" cmpd="sng" w="27425">
              <a:solidFill>
                <a:srgbClr val="CAAA79"/>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302" name="Google Shape;302;p12"/>
          <p:cNvSpPr txBox="1"/>
          <p:nvPr/>
        </p:nvSpPr>
        <p:spPr>
          <a:xfrm>
            <a:off x="5092918" y="5509525"/>
            <a:ext cx="655955" cy="193675"/>
          </a:xfrm>
          <a:prstGeom prst="rect">
            <a:avLst/>
          </a:prstGeom>
          <a:noFill/>
          <a:ln>
            <a:noFill/>
          </a:ln>
        </p:spPr>
        <p:txBody>
          <a:bodyPr anchorCtr="0" anchor="t" bIns="0" lIns="0" spcFirstLastPara="1" rIns="0" wrap="square" tIns="13325">
            <a:spAutoFit/>
          </a:bodyPr>
          <a:lstStyle/>
          <a:p>
            <a:pPr indent="0" lvl="0" marL="12700" rtl="0" algn="l">
              <a:spcBef>
                <a:spcPts val="0"/>
              </a:spcBef>
              <a:spcAft>
                <a:spcPts val="0"/>
              </a:spcAft>
              <a:buNone/>
            </a:pPr>
            <a:r>
              <a:rPr lang="en-US" sz="1100">
                <a:solidFill>
                  <a:srgbClr val="FFFFFF"/>
                </a:solidFill>
                <a:latin typeface="Arial"/>
                <a:ea typeface="Arial"/>
                <a:cs typeface="Arial"/>
                <a:sym typeface="Arial"/>
              </a:rPr>
              <a:t>Month 5-6</a:t>
            </a:r>
            <a:endParaRPr sz="1100">
              <a:latin typeface="Arial"/>
              <a:ea typeface="Arial"/>
              <a:cs typeface="Arial"/>
              <a:sym typeface="Arial"/>
            </a:endParaRPr>
          </a:p>
        </p:txBody>
      </p:sp>
      <p:grpSp>
        <p:nvGrpSpPr>
          <p:cNvPr id="303" name="Google Shape;303;p12"/>
          <p:cNvGrpSpPr/>
          <p:nvPr/>
        </p:nvGrpSpPr>
        <p:grpSpPr>
          <a:xfrm>
            <a:off x="5762497" y="5123434"/>
            <a:ext cx="4131564" cy="656843"/>
            <a:chOff x="5806439" y="4998720"/>
            <a:chExt cx="4131564" cy="656843"/>
          </a:xfrm>
        </p:grpSpPr>
        <p:pic>
          <p:nvPicPr>
            <p:cNvPr id="304" name="Google Shape;304;p12"/>
            <p:cNvPicPr preferRelativeResize="0"/>
            <p:nvPr/>
          </p:nvPicPr>
          <p:blipFill rotWithShape="1">
            <a:blip r:embed="rId12">
              <a:alphaModFix/>
            </a:blip>
            <a:srcRect b="0" l="0" r="0" t="0"/>
            <a:stretch/>
          </p:blipFill>
          <p:spPr>
            <a:xfrm>
              <a:off x="5806439" y="4998720"/>
              <a:ext cx="4131564" cy="656843"/>
            </a:xfrm>
            <a:prstGeom prst="rect">
              <a:avLst/>
            </a:prstGeom>
            <a:noFill/>
            <a:ln>
              <a:noFill/>
            </a:ln>
          </p:spPr>
        </p:pic>
        <p:sp>
          <p:nvSpPr>
            <p:cNvPr id="305" name="Google Shape;305;p12"/>
            <p:cNvSpPr/>
            <p:nvPr/>
          </p:nvSpPr>
          <p:spPr>
            <a:xfrm>
              <a:off x="5812535" y="5004816"/>
              <a:ext cx="4121150" cy="647700"/>
            </a:xfrm>
            <a:custGeom>
              <a:rect b="b" l="l" r="r" t="t"/>
              <a:pathLst>
                <a:path extrusionOk="0" h="647700" w="4121150">
                  <a:moveTo>
                    <a:pt x="4120896" y="106679"/>
                  </a:moveTo>
                  <a:lnTo>
                    <a:pt x="4120896" y="539495"/>
                  </a:lnTo>
                  <a:lnTo>
                    <a:pt x="4112347" y="582120"/>
                  </a:lnTo>
                  <a:lnTo>
                    <a:pt x="4089082" y="616457"/>
                  </a:lnTo>
                  <a:lnTo>
                    <a:pt x="4054673" y="639365"/>
                  </a:lnTo>
                  <a:lnTo>
                    <a:pt x="4012692" y="647699"/>
                  </a:lnTo>
                  <a:lnTo>
                    <a:pt x="0" y="647699"/>
                  </a:lnTo>
                  <a:lnTo>
                    <a:pt x="0" y="0"/>
                  </a:lnTo>
                  <a:lnTo>
                    <a:pt x="4012692" y="0"/>
                  </a:lnTo>
                  <a:lnTo>
                    <a:pt x="4054673" y="8310"/>
                  </a:lnTo>
                  <a:lnTo>
                    <a:pt x="4089082" y="31051"/>
                  </a:lnTo>
                  <a:lnTo>
                    <a:pt x="4112347" y="64936"/>
                  </a:lnTo>
                  <a:lnTo>
                    <a:pt x="4120896" y="106679"/>
                  </a:lnTo>
                  <a:close/>
                </a:path>
              </a:pathLst>
            </a:custGeom>
            <a:noFill/>
            <a:ln cap="flat" cmpd="sng" w="27425">
              <a:solidFill>
                <a:srgbClr val="CAAA79"/>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306" name="Google Shape;306;p12"/>
          <p:cNvSpPr txBox="1"/>
          <p:nvPr/>
        </p:nvSpPr>
        <p:spPr>
          <a:xfrm>
            <a:off x="5882368" y="5181600"/>
            <a:ext cx="3946154" cy="568104"/>
          </a:xfrm>
          <a:prstGeom prst="rect">
            <a:avLst/>
          </a:prstGeom>
          <a:noFill/>
          <a:ln>
            <a:noFill/>
          </a:ln>
        </p:spPr>
        <p:txBody>
          <a:bodyPr anchorCtr="0" anchor="t" bIns="0" lIns="0" spcFirstLastPara="1" rIns="0" wrap="square" tIns="13950">
            <a:spAutoFit/>
          </a:bodyPr>
          <a:lstStyle/>
          <a:p>
            <a:pPr indent="-187960" lvl="0" marL="200660" rtl="0" algn="l">
              <a:spcBef>
                <a:spcPts val="0"/>
              </a:spcBef>
              <a:spcAft>
                <a:spcPts val="0"/>
              </a:spcAft>
              <a:buSzPts val="1800"/>
              <a:buFont typeface="Arial"/>
              <a:buChar char="•"/>
            </a:pPr>
            <a:r>
              <a:rPr lang="en-US" sz="1800">
                <a:latin typeface="Arial"/>
                <a:ea typeface="Arial"/>
                <a:cs typeface="Arial"/>
                <a:sym typeface="Arial"/>
              </a:rPr>
              <a:t>Funding provided by Military Department</a:t>
            </a:r>
            <a:endParaRPr sz="1800">
              <a:latin typeface="Arial"/>
              <a:ea typeface="Arial"/>
              <a:cs typeface="Arial"/>
              <a:sym typeface="Arial"/>
            </a:endParaRPr>
          </a:p>
        </p:txBody>
      </p:sp>
      <p:grpSp>
        <p:nvGrpSpPr>
          <p:cNvPr id="307" name="Google Shape;307;p12"/>
          <p:cNvGrpSpPr/>
          <p:nvPr/>
        </p:nvGrpSpPr>
        <p:grpSpPr>
          <a:xfrm>
            <a:off x="5069078" y="5988558"/>
            <a:ext cx="699770" cy="1000125"/>
            <a:chOff x="5113020" y="5870448"/>
            <a:chExt cx="699770" cy="1000125"/>
          </a:xfrm>
        </p:grpSpPr>
        <p:sp>
          <p:nvSpPr>
            <p:cNvPr id="308" name="Google Shape;308;p12"/>
            <p:cNvSpPr/>
            <p:nvPr/>
          </p:nvSpPr>
          <p:spPr>
            <a:xfrm>
              <a:off x="5113020" y="5870448"/>
              <a:ext cx="699770" cy="1000125"/>
            </a:xfrm>
            <a:custGeom>
              <a:rect b="b" l="l" r="r" t="t"/>
              <a:pathLst>
                <a:path extrusionOk="0" h="1000125" w="699770">
                  <a:moveTo>
                    <a:pt x="350519" y="999744"/>
                  </a:moveTo>
                  <a:lnTo>
                    <a:pt x="0" y="649223"/>
                  </a:lnTo>
                  <a:lnTo>
                    <a:pt x="0" y="0"/>
                  </a:lnTo>
                  <a:lnTo>
                    <a:pt x="350519" y="350519"/>
                  </a:lnTo>
                  <a:lnTo>
                    <a:pt x="699516" y="0"/>
                  </a:lnTo>
                  <a:lnTo>
                    <a:pt x="699516" y="649223"/>
                  </a:lnTo>
                  <a:lnTo>
                    <a:pt x="350519" y="999744"/>
                  </a:lnTo>
                  <a:close/>
                </a:path>
              </a:pathLst>
            </a:custGeom>
            <a:solidFill>
              <a:srgbClr val="CFBA99"/>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309" name="Google Shape;309;p12"/>
            <p:cNvSpPr/>
            <p:nvPr/>
          </p:nvSpPr>
          <p:spPr>
            <a:xfrm>
              <a:off x="5113020" y="5870448"/>
              <a:ext cx="699770" cy="1000125"/>
            </a:xfrm>
            <a:custGeom>
              <a:rect b="b" l="l" r="r" t="t"/>
              <a:pathLst>
                <a:path extrusionOk="0" h="1000125" w="699770">
                  <a:moveTo>
                    <a:pt x="699516" y="0"/>
                  </a:moveTo>
                  <a:lnTo>
                    <a:pt x="699516" y="649223"/>
                  </a:lnTo>
                  <a:lnTo>
                    <a:pt x="350519" y="999744"/>
                  </a:lnTo>
                  <a:lnTo>
                    <a:pt x="0" y="649223"/>
                  </a:lnTo>
                  <a:lnTo>
                    <a:pt x="0" y="0"/>
                  </a:lnTo>
                  <a:lnTo>
                    <a:pt x="350519" y="350519"/>
                  </a:lnTo>
                  <a:lnTo>
                    <a:pt x="699516" y="0"/>
                  </a:lnTo>
                  <a:close/>
                </a:path>
              </a:pathLst>
            </a:custGeom>
            <a:noFill/>
            <a:ln cap="flat" cmpd="sng" w="27425">
              <a:solidFill>
                <a:srgbClr val="CFBA99"/>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310" name="Google Shape;310;p12"/>
          <p:cNvSpPr txBox="1"/>
          <p:nvPr/>
        </p:nvSpPr>
        <p:spPr>
          <a:xfrm>
            <a:off x="5114312" y="6376671"/>
            <a:ext cx="612140" cy="193675"/>
          </a:xfrm>
          <a:prstGeom prst="rect">
            <a:avLst/>
          </a:prstGeom>
          <a:noFill/>
          <a:ln>
            <a:noFill/>
          </a:ln>
        </p:spPr>
        <p:txBody>
          <a:bodyPr anchorCtr="0" anchor="t" bIns="0" lIns="0" spcFirstLastPara="1" rIns="0" wrap="square" tIns="13325">
            <a:spAutoFit/>
          </a:bodyPr>
          <a:lstStyle/>
          <a:p>
            <a:pPr indent="0" lvl="0" marL="12700" rtl="0" algn="l">
              <a:spcBef>
                <a:spcPts val="0"/>
              </a:spcBef>
              <a:spcAft>
                <a:spcPts val="0"/>
              </a:spcAft>
              <a:buNone/>
            </a:pPr>
            <a:r>
              <a:rPr lang="en-US" sz="1100">
                <a:solidFill>
                  <a:srgbClr val="FFFFFF"/>
                </a:solidFill>
                <a:latin typeface="Arial"/>
                <a:ea typeface="Arial"/>
                <a:cs typeface="Arial"/>
                <a:sym typeface="Arial"/>
              </a:rPr>
              <a:t>Month 6+</a:t>
            </a:r>
            <a:endParaRPr sz="1100">
              <a:latin typeface="Arial"/>
              <a:ea typeface="Arial"/>
              <a:cs typeface="Arial"/>
              <a:sym typeface="Arial"/>
            </a:endParaRPr>
          </a:p>
        </p:txBody>
      </p:sp>
      <p:grpSp>
        <p:nvGrpSpPr>
          <p:cNvPr id="311" name="Google Shape;311;p12"/>
          <p:cNvGrpSpPr/>
          <p:nvPr/>
        </p:nvGrpSpPr>
        <p:grpSpPr>
          <a:xfrm>
            <a:off x="5762497" y="5985510"/>
            <a:ext cx="4131564" cy="656843"/>
            <a:chOff x="5806439" y="5867400"/>
            <a:chExt cx="4131564" cy="656843"/>
          </a:xfrm>
        </p:grpSpPr>
        <p:pic>
          <p:nvPicPr>
            <p:cNvPr id="312" name="Google Shape;312;p12"/>
            <p:cNvPicPr preferRelativeResize="0"/>
            <p:nvPr/>
          </p:nvPicPr>
          <p:blipFill rotWithShape="1">
            <a:blip r:embed="rId13">
              <a:alphaModFix/>
            </a:blip>
            <a:srcRect b="0" l="0" r="0" t="0"/>
            <a:stretch/>
          </p:blipFill>
          <p:spPr>
            <a:xfrm>
              <a:off x="5806439" y="5867400"/>
              <a:ext cx="4131564" cy="656843"/>
            </a:xfrm>
            <a:prstGeom prst="rect">
              <a:avLst/>
            </a:prstGeom>
            <a:noFill/>
            <a:ln>
              <a:noFill/>
            </a:ln>
          </p:spPr>
        </p:pic>
        <p:sp>
          <p:nvSpPr>
            <p:cNvPr id="313" name="Google Shape;313;p12"/>
            <p:cNvSpPr/>
            <p:nvPr/>
          </p:nvSpPr>
          <p:spPr>
            <a:xfrm>
              <a:off x="5812536" y="5870448"/>
              <a:ext cx="4121150" cy="649605"/>
            </a:xfrm>
            <a:custGeom>
              <a:rect b="b" l="l" r="r" t="t"/>
              <a:pathLst>
                <a:path extrusionOk="0" h="649604" w="4121150">
                  <a:moveTo>
                    <a:pt x="4120896" y="108204"/>
                  </a:moveTo>
                  <a:lnTo>
                    <a:pt x="4120896" y="541019"/>
                  </a:lnTo>
                  <a:lnTo>
                    <a:pt x="4112347" y="583644"/>
                  </a:lnTo>
                  <a:lnTo>
                    <a:pt x="4089082" y="617981"/>
                  </a:lnTo>
                  <a:lnTo>
                    <a:pt x="4054673" y="640889"/>
                  </a:lnTo>
                  <a:lnTo>
                    <a:pt x="4012692" y="649223"/>
                  </a:lnTo>
                  <a:lnTo>
                    <a:pt x="0" y="649223"/>
                  </a:lnTo>
                  <a:lnTo>
                    <a:pt x="0" y="0"/>
                  </a:lnTo>
                  <a:lnTo>
                    <a:pt x="4012692" y="0"/>
                  </a:lnTo>
                  <a:lnTo>
                    <a:pt x="4054673" y="8548"/>
                  </a:lnTo>
                  <a:lnTo>
                    <a:pt x="4089082" y="31813"/>
                  </a:lnTo>
                  <a:lnTo>
                    <a:pt x="4112347" y="66222"/>
                  </a:lnTo>
                  <a:lnTo>
                    <a:pt x="4120896" y="108204"/>
                  </a:lnTo>
                  <a:close/>
                </a:path>
              </a:pathLst>
            </a:custGeom>
            <a:noFill/>
            <a:ln cap="flat" cmpd="sng" w="27425">
              <a:solidFill>
                <a:srgbClr val="CFBA99"/>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grpSp>
      <p:sp>
        <p:nvSpPr>
          <p:cNvPr id="314" name="Google Shape;314;p12"/>
          <p:cNvSpPr txBox="1"/>
          <p:nvPr/>
        </p:nvSpPr>
        <p:spPr>
          <a:xfrm>
            <a:off x="5882368" y="6144948"/>
            <a:ext cx="3074687" cy="291105"/>
          </a:xfrm>
          <a:prstGeom prst="rect">
            <a:avLst/>
          </a:prstGeom>
          <a:noFill/>
          <a:ln>
            <a:noFill/>
          </a:ln>
        </p:spPr>
        <p:txBody>
          <a:bodyPr anchorCtr="0" anchor="t" bIns="0" lIns="0" spcFirstLastPara="1" rIns="0" wrap="square" tIns="13950">
            <a:spAutoFit/>
          </a:bodyPr>
          <a:lstStyle/>
          <a:p>
            <a:pPr indent="-187960" lvl="0" marL="200660" rtl="0" algn="l">
              <a:spcBef>
                <a:spcPts val="0"/>
              </a:spcBef>
              <a:spcAft>
                <a:spcPts val="0"/>
              </a:spcAft>
              <a:buSzPts val="1800"/>
              <a:buFont typeface="Arial"/>
              <a:buChar char="•"/>
            </a:pPr>
            <a:r>
              <a:rPr lang="en-US" sz="1800">
                <a:latin typeface="Arial"/>
                <a:ea typeface="Arial"/>
                <a:cs typeface="Arial"/>
                <a:sym typeface="Arial"/>
              </a:rPr>
              <a:t>Training mission begins</a:t>
            </a:r>
            <a:endParaRPr sz="1800">
              <a:latin typeface="Arial"/>
              <a:ea typeface="Arial"/>
              <a:cs typeface="Arial"/>
              <a:sym typeface="Arial"/>
            </a:endParaRPr>
          </a:p>
        </p:txBody>
      </p:sp>
      <p:sp>
        <p:nvSpPr>
          <p:cNvPr id="315" name="Google Shape;315;p12"/>
          <p:cNvSpPr txBox="1"/>
          <p:nvPr/>
        </p:nvSpPr>
        <p:spPr>
          <a:xfrm>
            <a:off x="6156732" y="1961122"/>
            <a:ext cx="3343093" cy="386003"/>
          </a:xfrm>
          <a:prstGeom prst="rect">
            <a:avLst/>
          </a:prstGeom>
          <a:noFill/>
          <a:ln>
            <a:noFill/>
          </a:ln>
        </p:spPr>
        <p:txBody>
          <a:bodyPr anchorCtr="0" anchor="t" bIns="0" lIns="0" spcFirstLastPara="1" rIns="0" wrap="square" tIns="16500">
            <a:spAutoFit/>
          </a:bodyPr>
          <a:lstStyle/>
          <a:p>
            <a:pPr indent="0" lvl="0" marL="12700" rtl="0" algn="ctr">
              <a:spcBef>
                <a:spcPts val="0"/>
              </a:spcBef>
              <a:spcAft>
                <a:spcPts val="0"/>
              </a:spcAft>
              <a:buNone/>
            </a:pPr>
            <a:r>
              <a:rPr lang="en-US" sz="2400">
                <a:latin typeface="Arial"/>
                <a:ea typeface="Arial"/>
                <a:cs typeface="Arial"/>
                <a:sym typeface="Arial"/>
              </a:rPr>
              <a:t> </a:t>
            </a:r>
            <a:r>
              <a:rPr lang="en-US" sz="2400" u="sng">
                <a:latin typeface="Arial"/>
                <a:ea typeface="Arial"/>
                <a:cs typeface="Arial"/>
                <a:sym typeface="Arial"/>
              </a:rPr>
              <a:t>Non-OSW Funded</a:t>
            </a:r>
            <a:endParaRPr sz="2400" u="sng">
              <a:latin typeface="Arial"/>
              <a:ea typeface="Arial"/>
              <a:cs typeface="Arial"/>
              <a:sym typeface="Arial"/>
            </a:endParaRPr>
          </a:p>
        </p:txBody>
      </p:sp>
      <p:sp>
        <p:nvSpPr>
          <p:cNvPr id="316" name="Google Shape;316;p12"/>
          <p:cNvSpPr/>
          <p:nvPr/>
        </p:nvSpPr>
        <p:spPr>
          <a:xfrm>
            <a:off x="4890770" y="1806701"/>
            <a:ext cx="21590" cy="5183505"/>
          </a:xfrm>
          <a:custGeom>
            <a:rect b="b" l="l" r="r" t="t"/>
            <a:pathLst>
              <a:path extrusionOk="0" h="5183505" w="21589">
                <a:moveTo>
                  <a:pt x="21336" y="0"/>
                </a:moveTo>
                <a:lnTo>
                  <a:pt x="0" y="0"/>
                </a:lnTo>
                <a:lnTo>
                  <a:pt x="0" y="5183136"/>
                </a:lnTo>
                <a:lnTo>
                  <a:pt x="21336" y="5183136"/>
                </a:lnTo>
                <a:lnTo>
                  <a:pt x="21336"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SzPts val="1800"/>
              <a:buFont typeface="Arial"/>
              <a:buNone/>
            </a:pPr>
            <a:r>
              <a:t/>
            </a:r>
            <a:endParaRPr b="0" i="0" sz="1800" u="none" cap="none" strike="noStrike">
              <a:solidFill>
                <a:srgbClr val="000000"/>
              </a:solidFill>
            </a:endParaRPr>
          </a:p>
        </p:txBody>
      </p:sp>
      <p:sp>
        <p:nvSpPr>
          <p:cNvPr id="317" name="Google Shape;317;p12"/>
          <p:cNvSpPr txBox="1"/>
          <p:nvPr/>
        </p:nvSpPr>
        <p:spPr>
          <a:xfrm>
            <a:off x="169996" y="5045710"/>
            <a:ext cx="558165" cy="166071"/>
          </a:xfrm>
          <a:prstGeom prst="rect">
            <a:avLst/>
          </a:prstGeom>
          <a:noFill/>
          <a:ln>
            <a:noFill/>
          </a:ln>
        </p:spPr>
        <p:txBody>
          <a:bodyPr anchorCtr="0" anchor="t" bIns="0" lIns="0" spcFirstLastPara="1" rIns="0" wrap="square" tIns="12050">
            <a:spAutoFit/>
          </a:bodyPr>
          <a:lstStyle/>
          <a:p>
            <a:pPr indent="0" lvl="0" marL="12700" rtl="0" algn="l">
              <a:spcBef>
                <a:spcPts val="0"/>
              </a:spcBef>
              <a:spcAft>
                <a:spcPts val="0"/>
              </a:spcAft>
              <a:buNone/>
            </a:pPr>
            <a:r>
              <a:rPr lang="en-US" sz="1000">
                <a:solidFill>
                  <a:srgbClr val="FFFFFF"/>
                </a:solidFill>
                <a:latin typeface="Arial"/>
                <a:ea typeface="Arial"/>
                <a:cs typeface="Arial"/>
                <a:sym typeface="Arial"/>
              </a:rPr>
              <a:t>Sep - Oct</a:t>
            </a:r>
            <a:endParaRPr sz="1000">
              <a:latin typeface="Arial"/>
              <a:ea typeface="Arial"/>
              <a:cs typeface="Arial"/>
              <a:sym typeface="Arial"/>
            </a:endParaRPr>
          </a:p>
        </p:txBody>
      </p:sp>
      <p:sp>
        <p:nvSpPr>
          <p:cNvPr id="318" name="Google Shape;318;p12"/>
          <p:cNvSpPr txBox="1"/>
          <p:nvPr/>
        </p:nvSpPr>
        <p:spPr>
          <a:xfrm>
            <a:off x="1952879" y="511766"/>
            <a:ext cx="6152642" cy="936034"/>
          </a:xfrm>
          <a:prstGeom prst="rect">
            <a:avLst/>
          </a:prstGeom>
          <a:noFill/>
          <a:ln>
            <a:noFill/>
          </a:ln>
        </p:spPr>
        <p:txBody>
          <a:bodyPr anchorCtr="0" anchor="t" bIns="0" lIns="0" spcFirstLastPara="1" rIns="0" wrap="square" tIns="256400">
            <a:spAutoFit/>
          </a:bodyPr>
          <a:lstStyle/>
          <a:p>
            <a:pPr indent="0" lvl="0" marL="64135" marR="0" rtl="0" algn="ctr">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IRT Battle Rhythm</a:t>
            </a:r>
            <a:endParaRPr b="1" i="0" sz="4400" u="none" cap="none" strike="noStrike">
              <a:solidFill>
                <a:srgbClr val="000000"/>
              </a:solidFill>
              <a:latin typeface="Arial"/>
              <a:ea typeface="Arial"/>
              <a:cs typeface="Arial"/>
              <a:sym typeface="Arial"/>
            </a:endParaRPr>
          </a:p>
        </p:txBody>
      </p:sp>
      <p:sp>
        <p:nvSpPr>
          <p:cNvPr id="319" name="Google Shape;319;p12"/>
          <p:cNvSpPr txBox="1"/>
          <p:nvPr/>
        </p:nvSpPr>
        <p:spPr>
          <a:xfrm>
            <a:off x="863921" y="2562669"/>
            <a:ext cx="3834765" cy="526415"/>
          </a:xfrm>
          <a:prstGeom prst="rect">
            <a:avLst/>
          </a:prstGeom>
          <a:noFill/>
          <a:ln>
            <a:noFill/>
          </a:ln>
        </p:spPr>
        <p:txBody>
          <a:bodyPr anchorCtr="0" anchor="t" bIns="0" lIns="0" spcFirstLastPara="1" rIns="0" wrap="square" tIns="51425">
            <a:spAutoFit/>
          </a:bodyPr>
          <a:lstStyle/>
          <a:p>
            <a:pPr indent="-187960" lvl="0" marL="200025" marR="5080" rtl="0" algn="l">
              <a:lnSpc>
                <a:spcPct val="101111"/>
              </a:lnSpc>
              <a:spcBef>
                <a:spcPts val="0"/>
              </a:spcBef>
              <a:spcAft>
                <a:spcPts val="0"/>
              </a:spcAft>
              <a:buSzPts val="1800"/>
              <a:buFont typeface="Arial"/>
              <a:buChar char="•"/>
            </a:pPr>
            <a:r>
              <a:rPr lang="en-US" sz="1800">
                <a:latin typeface="Arial"/>
                <a:ea typeface="Arial"/>
                <a:cs typeface="Arial"/>
                <a:sym typeface="Arial"/>
              </a:rPr>
              <a:t>Community request for assistance due</a:t>
            </a:r>
            <a:endParaRPr sz="1800">
              <a:latin typeface="Arial"/>
              <a:ea typeface="Arial"/>
              <a:cs typeface="Arial"/>
              <a:sym typeface="Arial"/>
            </a:endParaRPr>
          </a:p>
        </p:txBody>
      </p:sp>
      <p:sp>
        <p:nvSpPr>
          <p:cNvPr id="320" name="Google Shape;320;p12"/>
          <p:cNvSpPr txBox="1"/>
          <p:nvPr/>
        </p:nvSpPr>
        <p:spPr>
          <a:xfrm>
            <a:off x="5870459" y="2570663"/>
            <a:ext cx="3958063" cy="513602"/>
          </a:xfrm>
          <a:prstGeom prst="rect">
            <a:avLst/>
          </a:prstGeom>
          <a:noFill/>
          <a:ln>
            <a:noFill/>
          </a:ln>
        </p:spPr>
        <p:txBody>
          <a:bodyPr anchorCtr="0" anchor="t" bIns="0" lIns="0" spcFirstLastPara="1" rIns="0" wrap="square" tIns="51425">
            <a:spAutoFit/>
          </a:bodyPr>
          <a:lstStyle/>
          <a:p>
            <a:pPr indent="-187960" lvl="0" marL="200025" marR="5080" rtl="0" algn="l">
              <a:lnSpc>
                <a:spcPct val="101111"/>
              </a:lnSpc>
              <a:spcBef>
                <a:spcPts val="0"/>
              </a:spcBef>
              <a:spcAft>
                <a:spcPts val="0"/>
              </a:spcAft>
              <a:buSzPts val="1800"/>
              <a:buFont typeface="Arial"/>
              <a:buChar char="•"/>
            </a:pPr>
            <a:r>
              <a:rPr lang="en-US" sz="1800">
                <a:latin typeface="Arial"/>
                <a:ea typeface="Arial"/>
                <a:cs typeface="Arial"/>
                <a:sym typeface="Arial"/>
              </a:rPr>
              <a:t>Community request for assistance done in coordination with military unit</a:t>
            </a:r>
            <a:endParaRPr sz="1800">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p13"/>
          <p:cNvPicPr preferRelativeResize="0"/>
          <p:nvPr/>
        </p:nvPicPr>
        <p:blipFill rotWithShape="1">
          <a:blip r:embed="rId3">
            <a:alphaModFix/>
          </a:blip>
          <a:srcRect b="198" l="0" r="0" t="1664"/>
          <a:stretch/>
        </p:blipFill>
        <p:spPr>
          <a:xfrm>
            <a:off x="322515" y="1896235"/>
            <a:ext cx="7627620" cy="5364605"/>
          </a:xfrm>
          <a:prstGeom prst="rect">
            <a:avLst/>
          </a:prstGeom>
          <a:noFill/>
          <a:ln>
            <a:noFill/>
          </a:ln>
        </p:spPr>
      </p:pic>
      <p:pic>
        <p:nvPicPr>
          <p:cNvPr id="327" name="Google Shape;327;p13"/>
          <p:cNvPicPr preferRelativeResize="0"/>
          <p:nvPr/>
        </p:nvPicPr>
        <p:blipFill rotWithShape="1">
          <a:blip r:embed="rId4">
            <a:alphaModFix/>
          </a:blip>
          <a:srcRect b="0" l="0" r="0" t="0"/>
          <a:stretch/>
        </p:blipFill>
        <p:spPr>
          <a:xfrm>
            <a:off x="7853661" y="4563534"/>
            <a:ext cx="492511" cy="377243"/>
          </a:xfrm>
          <a:prstGeom prst="rect">
            <a:avLst/>
          </a:prstGeom>
          <a:noFill/>
          <a:ln>
            <a:noFill/>
          </a:ln>
        </p:spPr>
      </p:pic>
      <p:sp>
        <p:nvSpPr>
          <p:cNvPr id="328" name="Google Shape;328;p13"/>
          <p:cNvSpPr/>
          <p:nvPr/>
        </p:nvSpPr>
        <p:spPr>
          <a:xfrm>
            <a:off x="1383030" y="318323"/>
            <a:ext cx="7292340" cy="1523494"/>
          </a:xfrm>
          <a:prstGeom prst="rect">
            <a:avLst/>
          </a:prstGeom>
          <a:noFill/>
          <a:ln>
            <a:noFill/>
          </a:ln>
        </p:spPr>
        <p:txBody>
          <a:bodyPr anchorCtr="0" anchor="t" bIns="50275" lIns="100575" spcFirstLastPara="1" rIns="100575" wrap="square" tIns="50275">
            <a:spAutoFit/>
          </a:bodyPr>
          <a:lstStyle/>
          <a:p>
            <a:pPr indent="0" lvl="0" marL="0" rtl="0" algn="ctr">
              <a:spcBef>
                <a:spcPts val="0"/>
              </a:spcBef>
              <a:spcAft>
                <a:spcPts val="0"/>
              </a:spcAft>
              <a:buNone/>
            </a:pPr>
            <a:r>
              <a:rPr b="1" lang="en-US" sz="2640">
                <a:latin typeface="Arial"/>
                <a:ea typeface="Arial"/>
                <a:cs typeface="Arial"/>
                <a:sym typeface="Arial"/>
              </a:rPr>
              <a:t>2026 IRT Snapshot    </a:t>
            </a:r>
            <a:endParaRPr/>
          </a:p>
          <a:p>
            <a:pPr indent="0" lvl="0" marL="0" rtl="0" algn="ctr">
              <a:spcBef>
                <a:spcPts val="0"/>
              </a:spcBef>
              <a:spcAft>
                <a:spcPts val="0"/>
              </a:spcAft>
              <a:buNone/>
            </a:pPr>
            <a:r>
              <a:rPr b="1" lang="en-US" sz="1980">
                <a:solidFill>
                  <a:srgbClr val="00B050"/>
                </a:solidFill>
                <a:latin typeface="Arial"/>
                <a:ea typeface="Arial"/>
                <a:cs typeface="Arial"/>
                <a:sym typeface="Arial"/>
              </a:rPr>
              <a:t>OSD Funded</a:t>
            </a:r>
            <a:endParaRPr b="1" sz="1540">
              <a:solidFill>
                <a:srgbClr val="00B050"/>
              </a:solidFill>
              <a:latin typeface="Arial"/>
              <a:ea typeface="Arial"/>
              <a:cs typeface="Arial"/>
              <a:sym typeface="Arial"/>
            </a:endParaRPr>
          </a:p>
          <a:p>
            <a:pPr indent="0" lvl="0" marL="0" rtl="0" algn="ctr">
              <a:spcBef>
                <a:spcPts val="0"/>
              </a:spcBef>
              <a:spcAft>
                <a:spcPts val="0"/>
              </a:spcAft>
              <a:buNone/>
            </a:pPr>
            <a:r>
              <a:rPr b="1" lang="en-US" sz="1540">
                <a:solidFill>
                  <a:srgbClr val="2F2875"/>
                </a:solidFill>
                <a:latin typeface="Arial"/>
                <a:ea typeface="Arial"/>
                <a:cs typeface="Arial"/>
                <a:sym typeface="Arial"/>
              </a:rPr>
              <a:t>20 Missions</a:t>
            </a:r>
            <a:endParaRPr/>
          </a:p>
          <a:p>
            <a:pPr indent="0" lvl="0" marL="0" rtl="0" algn="ctr">
              <a:spcBef>
                <a:spcPts val="0"/>
              </a:spcBef>
              <a:spcAft>
                <a:spcPts val="0"/>
              </a:spcAft>
              <a:buNone/>
            </a:pPr>
            <a:r>
              <a:rPr b="1" lang="en-US" sz="1540">
                <a:solidFill>
                  <a:srgbClr val="2F2875"/>
                </a:solidFill>
                <a:latin typeface="Arial"/>
                <a:ea typeface="Arial"/>
                <a:cs typeface="Arial"/>
                <a:sym typeface="Arial"/>
              </a:rPr>
              <a:t>14 States &amp; Territories</a:t>
            </a:r>
            <a:endParaRPr/>
          </a:p>
          <a:p>
            <a:pPr indent="0" lvl="0" marL="0" rtl="0" algn="ctr">
              <a:spcBef>
                <a:spcPts val="0"/>
              </a:spcBef>
              <a:spcAft>
                <a:spcPts val="0"/>
              </a:spcAft>
              <a:buNone/>
            </a:pPr>
            <a:r>
              <a:rPr b="1" lang="en-US" sz="1540">
                <a:solidFill>
                  <a:srgbClr val="2F2875"/>
                </a:solidFill>
                <a:latin typeface="Arial"/>
                <a:ea typeface="Arial"/>
                <a:cs typeface="Arial"/>
                <a:sym typeface="Arial"/>
              </a:rPr>
              <a:t>11 Joint + 10 Non-Joint Missions</a:t>
            </a:r>
            <a:endParaRPr b="1" sz="4400">
              <a:solidFill>
                <a:srgbClr val="40369C"/>
              </a:solidFill>
              <a:latin typeface="Arial"/>
              <a:ea typeface="Arial"/>
              <a:cs typeface="Arial"/>
              <a:sym typeface="Arial"/>
            </a:endParaRPr>
          </a:p>
        </p:txBody>
      </p:sp>
      <p:pic>
        <p:nvPicPr>
          <p:cNvPr id="329" name="Google Shape;329;p13"/>
          <p:cNvPicPr preferRelativeResize="0"/>
          <p:nvPr/>
        </p:nvPicPr>
        <p:blipFill rotWithShape="1">
          <a:blip r:embed="rId4">
            <a:alphaModFix/>
          </a:blip>
          <a:srcRect b="0" l="0" r="0" t="0"/>
          <a:stretch/>
        </p:blipFill>
        <p:spPr>
          <a:xfrm>
            <a:off x="7853661" y="4563534"/>
            <a:ext cx="492511" cy="377243"/>
          </a:xfrm>
          <a:prstGeom prst="rect">
            <a:avLst/>
          </a:prstGeom>
          <a:noFill/>
          <a:ln>
            <a:noFill/>
          </a:ln>
        </p:spPr>
      </p:pic>
      <p:pic>
        <p:nvPicPr>
          <p:cNvPr descr="Icon&#10;&#10;Description automatically generated" id="330" name="Google Shape;330;p13"/>
          <p:cNvPicPr preferRelativeResize="0"/>
          <p:nvPr/>
        </p:nvPicPr>
        <p:blipFill rotWithShape="1">
          <a:blip r:embed="rId5">
            <a:alphaModFix/>
          </a:blip>
          <a:srcRect b="0" l="0" r="0" t="0"/>
          <a:stretch/>
        </p:blipFill>
        <p:spPr>
          <a:xfrm>
            <a:off x="7777721" y="3520096"/>
            <a:ext cx="251460" cy="251460"/>
          </a:xfrm>
          <a:prstGeom prst="rect">
            <a:avLst/>
          </a:prstGeom>
          <a:noFill/>
          <a:ln>
            <a:noFill/>
          </a:ln>
        </p:spPr>
      </p:pic>
      <p:pic>
        <p:nvPicPr>
          <p:cNvPr descr="A red and white symbol&#10;&#10;Description automatically generated with low confidence" id="331" name="Google Shape;331;p13"/>
          <p:cNvPicPr preferRelativeResize="0"/>
          <p:nvPr/>
        </p:nvPicPr>
        <p:blipFill rotWithShape="1">
          <a:blip r:embed="rId6">
            <a:alphaModFix/>
          </a:blip>
          <a:srcRect b="0" l="0" r="0" t="0"/>
          <a:stretch/>
        </p:blipFill>
        <p:spPr>
          <a:xfrm>
            <a:off x="7786836" y="3906037"/>
            <a:ext cx="251460" cy="251460"/>
          </a:xfrm>
          <a:prstGeom prst="rect">
            <a:avLst/>
          </a:prstGeom>
          <a:noFill/>
          <a:ln>
            <a:noFill/>
          </a:ln>
        </p:spPr>
      </p:pic>
      <p:sp>
        <p:nvSpPr>
          <p:cNvPr id="332" name="Google Shape;332;p13"/>
          <p:cNvSpPr txBox="1"/>
          <p:nvPr/>
        </p:nvSpPr>
        <p:spPr>
          <a:xfrm>
            <a:off x="8067599" y="3475613"/>
            <a:ext cx="1708373" cy="278538"/>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210">
                <a:latin typeface="Times New Roman"/>
                <a:ea typeface="Times New Roman"/>
                <a:cs typeface="Times New Roman"/>
                <a:sym typeface="Times New Roman"/>
              </a:rPr>
              <a:t>Civil Engineering (6)</a:t>
            </a:r>
            <a:endParaRPr sz="1210"/>
          </a:p>
        </p:txBody>
      </p:sp>
      <p:sp>
        <p:nvSpPr>
          <p:cNvPr id="333" name="Google Shape;333;p13"/>
          <p:cNvSpPr txBox="1"/>
          <p:nvPr/>
        </p:nvSpPr>
        <p:spPr>
          <a:xfrm>
            <a:off x="8081338" y="3888108"/>
            <a:ext cx="1309400" cy="278538"/>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210">
                <a:latin typeface="Times New Roman"/>
                <a:ea typeface="Times New Roman"/>
                <a:cs typeface="Times New Roman"/>
                <a:sym typeface="Times New Roman"/>
              </a:rPr>
              <a:t>Medical (6)</a:t>
            </a:r>
            <a:endParaRPr sz="1210"/>
          </a:p>
        </p:txBody>
      </p:sp>
      <p:sp>
        <p:nvSpPr>
          <p:cNvPr id="334" name="Google Shape;334;p13"/>
          <p:cNvSpPr/>
          <p:nvPr/>
        </p:nvSpPr>
        <p:spPr>
          <a:xfrm>
            <a:off x="7637694" y="3310254"/>
            <a:ext cx="2138279" cy="2028194"/>
          </a:xfrm>
          <a:prstGeom prst="rect">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800">
              <a:solidFill>
                <a:schemeClr val="lt1"/>
              </a:solidFill>
            </a:endParaRPr>
          </a:p>
        </p:txBody>
      </p:sp>
      <p:sp>
        <p:nvSpPr>
          <p:cNvPr id="335" name="Google Shape;335;p13"/>
          <p:cNvSpPr txBox="1"/>
          <p:nvPr/>
        </p:nvSpPr>
        <p:spPr>
          <a:xfrm>
            <a:off x="7947651" y="3053070"/>
            <a:ext cx="2187200" cy="278538"/>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210">
                <a:latin typeface="Times New Roman"/>
                <a:ea typeface="Times New Roman"/>
                <a:cs typeface="Times New Roman"/>
                <a:sym typeface="Times New Roman"/>
              </a:rPr>
              <a:t>Mission Type Legend</a:t>
            </a:r>
            <a:endParaRPr sz="1210"/>
          </a:p>
        </p:txBody>
      </p:sp>
      <p:pic>
        <p:nvPicPr>
          <p:cNvPr descr="A picture containing text, clipart&#10;&#10;Description automatically generated" id="336" name="Google Shape;336;p13"/>
          <p:cNvPicPr preferRelativeResize="0"/>
          <p:nvPr/>
        </p:nvPicPr>
        <p:blipFill rotWithShape="1">
          <a:blip r:embed="rId7">
            <a:alphaModFix/>
          </a:blip>
          <a:srcRect b="0" l="0" r="0" t="0"/>
          <a:stretch/>
        </p:blipFill>
        <p:spPr>
          <a:xfrm>
            <a:off x="7786979" y="4300233"/>
            <a:ext cx="251460" cy="251460"/>
          </a:xfrm>
          <a:prstGeom prst="rect">
            <a:avLst/>
          </a:prstGeom>
          <a:noFill/>
          <a:ln>
            <a:noFill/>
          </a:ln>
        </p:spPr>
      </p:pic>
      <p:sp>
        <p:nvSpPr>
          <p:cNvPr id="337" name="Google Shape;337;p13"/>
          <p:cNvSpPr txBox="1"/>
          <p:nvPr/>
        </p:nvSpPr>
        <p:spPr>
          <a:xfrm>
            <a:off x="8068212" y="4290767"/>
            <a:ext cx="1355349" cy="278538"/>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210">
                <a:latin typeface="Times New Roman"/>
                <a:ea typeface="Times New Roman"/>
                <a:cs typeface="Times New Roman"/>
                <a:sym typeface="Times New Roman"/>
              </a:rPr>
              <a:t>Civil Affairs (2)</a:t>
            </a:r>
            <a:endParaRPr sz="1210"/>
          </a:p>
        </p:txBody>
      </p:sp>
      <p:sp>
        <p:nvSpPr>
          <p:cNvPr id="338" name="Google Shape;338;p13"/>
          <p:cNvSpPr txBox="1"/>
          <p:nvPr/>
        </p:nvSpPr>
        <p:spPr>
          <a:xfrm>
            <a:off x="8067599" y="5020480"/>
            <a:ext cx="1342928" cy="278538"/>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210">
                <a:latin typeface="Times New Roman"/>
                <a:ea typeface="Times New Roman"/>
                <a:cs typeface="Times New Roman"/>
                <a:sym typeface="Times New Roman"/>
              </a:rPr>
              <a:t>Dive (1)</a:t>
            </a:r>
            <a:endParaRPr sz="1210"/>
          </a:p>
        </p:txBody>
      </p:sp>
      <p:sp>
        <p:nvSpPr>
          <p:cNvPr id="339" name="Google Shape;339;p13"/>
          <p:cNvSpPr/>
          <p:nvPr/>
        </p:nvSpPr>
        <p:spPr>
          <a:xfrm>
            <a:off x="33526" y="6934200"/>
            <a:ext cx="2246962" cy="338554"/>
          </a:xfrm>
          <a:prstGeom prst="rect">
            <a:avLst/>
          </a:prstGeom>
          <a:noFill/>
          <a:ln>
            <a:noFill/>
          </a:ln>
        </p:spPr>
        <p:txBody>
          <a:bodyPr anchorCtr="0" anchor="t" bIns="50275" lIns="100575" spcFirstLastPara="1" rIns="100575" wrap="square" tIns="50275">
            <a:spAutoFit/>
          </a:bodyPr>
          <a:lstStyle/>
          <a:p>
            <a:pPr indent="0" lvl="0" marL="0" rtl="0" algn="l">
              <a:spcBef>
                <a:spcPts val="0"/>
              </a:spcBef>
              <a:spcAft>
                <a:spcPts val="0"/>
              </a:spcAft>
              <a:buNone/>
            </a:pPr>
            <a:r>
              <a:rPr lang="en-US" sz="1540">
                <a:solidFill>
                  <a:srgbClr val="000000"/>
                </a:solidFill>
                <a:latin typeface="Times New Roman"/>
                <a:ea typeface="Times New Roman"/>
                <a:cs typeface="Times New Roman"/>
                <a:sym typeface="Times New Roman"/>
              </a:rPr>
              <a:t>Updated: 10 August 2026</a:t>
            </a:r>
            <a:endParaRPr/>
          </a:p>
        </p:txBody>
      </p:sp>
      <p:pic>
        <p:nvPicPr>
          <p:cNvPr descr="Icon&#10;&#10;Description automatically generated" id="340" name="Google Shape;340;p13"/>
          <p:cNvPicPr preferRelativeResize="0"/>
          <p:nvPr/>
        </p:nvPicPr>
        <p:blipFill rotWithShape="1">
          <a:blip r:embed="rId8">
            <a:alphaModFix/>
          </a:blip>
          <a:srcRect b="0" l="0" r="0" t="0"/>
          <a:stretch/>
        </p:blipFill>
        <p:spPr>
          <a:xfrm>
            <a:off x="7782793" y="4671161"/>
            <a:ext cx="251460" cy="251460"/>
          </a:xfrm>
          <a:prstGeom prst="rect">
            <a:avLst/>
          </a:prstGeom>
          <a:noFill/>
          <a:ln>
            <a:noFill/>
          </a:ln>
        </p:spPr>
      </p:pic>
      <p:sp>
        <p:nvSpPr>
          <p:cNvPr id="341" name="Google Shape;341;p13"/>
          <p:cNvSpPr txBox="1"/>
          <p:nvPr/>
        </p:nvSpPr>
        <p:spPr>
          <a:xfrm>
            <a:off x="8067599" y="4653006"/>
            <a:ext cx="1447427" cy="278538"/>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210">
                <a:latin typeface="Times New Roman"/>
                <a:ea typeface="Times New Roman"/>
                <a:cs typeface="Times New Roman"/>
                <a:sym typeface="Times New Roman"/>
              </a:rPr>
              <a:t>Cybersecurity (5)</a:t>
            </a:r>
            <a:endParaRPr sz="1210"/>
          </a:p>
        </p:txBody>
      </p:sp>
      <p:pic>
        <p:nvPicPr>
          <p:cNvPr id="342" name="Google Shape;342;p13"/>
          <p:cNvPicPr preferRelativeResize="0"/>
          <p:nvPr/>
        </p:nvPicPr>
        <p:blipFill rotWithShape="1">
          <a:blip r:embed="rId9">
            <a:alphaModFix/>
          </a:blip>
          <a:srcRect b="0" l="0" r="0" t="0"/>
          <a:stretch/>
        </p:blipFill>
        <p:spPr>
          <a:xfrm>
            <a:off x="7788198" y="5048817"/>
            <a:ext cx="261974" cy="261974"/>
          </a:xfrm>
          <a:prstGeom prst="rect">
            <a:avLst/>
          </a:prstGeom>
          <a:noFill/>
          <a:ln>
            <a:noFill/>
          </a:ln>
        </p:spPr>
      </p:pic>
      <p:pic>
        <p:nvPicPr>
          <p:cNvPr id="343" name="Google Shape;343;p13"/>
          <p:cNvPicPr preferRelativeResize="0"/>
          <p:nvPr/>
        </p:nvPicPr>
        <p:blipFill rotWithShape="1">
          <a:blip r:embed="rId4">
            <a:alphaModFix/>
          </a:blip>
          <a:srcRect b="0" l="0" r="0" t="0"/>
          <a:stretch/>
        </p:blipFill>
        <p:spPr>
          <a:xfrm>
            <a:off x="7445465" y="5359418"/>
            <a:ext cx="492511" cy="377243"/>
          </a:xfrm>
          <a:prstGeom prst="rect">
            <a:avLst/>
          </a:prstGeom>
          <a:noFill/>
          <a:ln>
            <a:noFill/>
          </a:ln>
        </p:spPr>
      </p:pic>
      <p:pic>
        <p:nvPicPr>
          <p:cNvPr descr="A red and white symbol&#10;&#10;Description automatically generated with low confidence" id="344" name="Google Shape;344;p13"/>
          <p:cNvPicPr preferRelativeResize="0"/>
          <p:nvPr/>
        </p:nvPicPr>
        <p:blipFill rotWithShape="1">
          <a:blip r:embed="rId10">
            <a:alphaModFix/>
          </a:blip>
          <a:srcRect b="0" l="0" r="0" t="0"/>
          <a:stretch/>
        </p:blipFill>
        <p:spPr>
          <a:xfrm>
            <a:off x="4960195" y="6872791"/>
            <a:ext cx="231343" cy="231343"/>
          </a:xfrm>
          <a:prstGeom prst="rect">
            <a:avLst/>
          </a:prstGeom>
          <a:noFill/>
          <a:ln>
            <a:noFill/>
          </a:ln>
        </p:spPr>
      </p:pic>
      <p:pic>
        <p:nvPicPr>
          <p:cNvPr id="345" name="Google Shape;345;p13"/>
          <p:cNvPicPr preferRelativeResize="0"/>
          <p:nvPr/>
        </p:nvPicPr>
        <p:blipFill rotWithShape="1">
          <a:blip r:embed="rId11">
            <a:alphaModFix/>
          </a:blip>
          <a:srcRect b="0" l="0" r="0" t="0"/>
          <a:stretch/>
        </p:blipFill>
        <p:spPr>
          <a:xfrm>
            <a:off x="4830241" y="6579858"/>
            <a:ext cx="2140502" cy="708758"/>
          </a:xfrm>
          <a:prstGeom prst="rect">
            <a:avLst/>
          </a:prstGeom>
          <a:noFill/>
          <a:ln>
            <a:noFill/>
          </a:ln>
        </p:spPr>
      </p:pic>
      <p:pic>
        <p:nvPicPr>
          <p:cNvPr id="346" name="Google Shape;346;p13"/>
          <p:cNvPicPr preferRelativeResize="0"/>
          <p:nvPr/>
        </p:nvPicPr>
        <p:blipFill rotWithShape="1">
          <a:blip r:embed="rId12">
            <a:alphaModFix/>
          </a:blip>
          <a:srcRect b="0" l="4985" r="4578" t="7401"/>
          <a:stretch/>
        </p:blipFill>
        <p:spPr>
          <a:xfrm>
            <a:off x="4543946" y="6055983"/>
            <a:ext cx="1689443" cy="1077721"/>
          </a:xfrm>
          <a:prstGeom prst="rect">
            <a:avLst/>
          </a:prstGeom>
          <a:noFill/>
          <a:ln cap="flat" cmpd="sng" w="9525">
            <a:solidFill>
              <a:schemeClr val="dk1"/>
            </a:solidFill>
            <a:prstDash val="solid"/>
            <a:round/>
            <a:headEnd len="sm" w="sm" type="none"/>
            <a:tailEnd len="sm" w="sm" type="none"/>
          </a:ln>
        </p:spPr>
      </p:pic>
      <p:pic>
        <p:nvPicPr>
          <p:cNvPr descr="A red and white symbol&#10;&#10;Description automatically generated with low confidence" id="347" name="Google Shape;347;p13"/>
          <p:cNvPicPr preferRelativeResize="0"/>
          <p:nvPr/>
        </p:nvPicPr>
        <p:blipFill rotWithShape="1">
          <a:blip r:embed="rId10">
            <a:alphaModFix/>
          </a:blip>
          <a:srcRect b="0" l="0" r="0" t="0"/>
          <a:stretch/>
        </p:blipFill>
        <p:spPr>
          <a:xfrm>
            <a:off x="5398821" y="4149057"/>
            <a:ext cx="201168" cy="201168"/>
          </a:xfrm>
          <a:prstGeom prst="rect">
            <a:avLst/>
          </a:prstGeom>
          <a:noFill/>
          <a:ln>
            <a:noFill/>
          </a:ln>
        </p:spPr>
      </p:pic>
      <p:pic>
        <p:nvPicPr>
          <p:cNvPr descr="Icon&#10;&#10;Description automatically generated" id="348" name="Google Shape;348;p13"/>
          <p:cNvPicPr preferRelativeResize="0"/>
          <p:nvPr/>
        </p:nvPicPr>
        <p:blipFill rotWithShape="1">
          <a:blip r:embed="rId13">
            <a:alphaModFix/>
          </a:blip>
          <a:srcRect b="0" l="0" r="0" t="0"/>
          <a:stretch/>
        </p:blipFill>
        <p:spPr>
          <a:xfrm>
            <a:off x="2049374" y="2543464"/>
            <a:ext cx="201168" cy="201168"/>
          </a:xfrm>
          <a:prstGeom prst="rect">
            <a:avLst/>
          </a:prstGeom>
          <a:noFill/>
          <a:ln>
            <a:noFill/>
          </a:ln>
        </p:spPr>
      </p:pic>
      <p:pic>
        <p:nvPicPr>
          <p:cNvPr descr="A red and white symbol&#10;&#10;Description automatically generated with low confidence" id="349" name="Google Shape;349;p13"/>
          <p:cNvPicPr preferRelativeResize="0"/>
          <p:nvPr/>
        </p:nvPicPr>
        <p:blipFill rotWithShape="1">
          <a:blip r:embed="rId10">
            <a:alphaModFix/>
          </a:blip>
          <a:srcRect b="0" l="0" r="0" t="0"/>
          <a:stretch/>
        </p:blipFill>
        <p:spPr>
          <a:xfrm>
            <a:off x="1787072" y="2442880"/>
            <a:ext cx="201168" cy="201168"/>
          </a:xfrm>
          <a:prstGeom prst="rect">
            <a:avLst/>
          </a:prstGeom>
          <a:noFill/>
          <a:ln>
            <a:noFill/>
          </a:ln>
        </p:spPr>
      </p:pic>
      <p:pic>
        <p:nvPicPr>
          <p:cNvPr descr="Icon&#10;&#10;Description automatically generated" id="350" name="Google Shape;350;p13"/>
          <p:cNvPicPr preferRelativeResize="0"/>
          <p:nvPr/>
        </p:nvPicPr>
        <p:blipFill rotWithShape="1">
          <a:blip r:embed="rId13">
            <a:alphaModFix/>
          </a:blip>
          <a:srcRect b="0" l="0" r="0" t="0"/>
          <a:stretch/>
        </p:blipFill>
        <p:spPr>
          <a:xfrm>
            <a:off x="1201395" y="5511461"/>
            <a:ext cx="201168" cy="201168"/>
          </a:xfrm>
          <a:prstGeom prst="rect">
            <a:avLst/>
          </a:prstGeom>
          <a:noFill/>
          <a:ln>
            <a:noFill/>
          </a:ln>
        </p:spPr>
      </p:pic>
      <p:pic>
        <p:nvPicPr>
          <p:cNvPr descr="A red and white symbol&#10;&#10;Description automatically generated with low confidence" id="351" name="Google Shape;351;p13"/>
          <p:cNvPicPr preferRelativeResize="0"/>
          <p:nvPr/>
        </p:nvPicPr>
        <p:blipFill rotWithShape="1">
          <a:blip r:embed="rId10">
            <a:alphaModFix/>
          </a:blip>
          <a:srcRect b="0" l="0" r="0" t="0"/>
          <a:stretch/>
        </p:blipFill>
        <p:spPr>
          <a:xfrm>
            <a:off x="1100811" y="6212167"/>
            <a:ext cx="201168" cy="201168"/>
          </a:xfrm>
          <a:prstGeom prst="rect">
            <a:avLst/>
          </a:prstGeom>
          <a:noFill/>
          <a:ln>
            <a:noFill/>
          </a:ln>
        </p:spPr>
      </p:pic>
      <p:pic>
        <p:nvPicPr>
          <p:cNvPr descr="A picture containing text, clipart&#10;&#10;Description automatically generated" id="352" name="Google Shape;352;p13"/>
          <p:cNvPicPr preferRelativeResize="0"/>
          <p:nvPr/>
        </p:nvPicPr>
        <p:blipFill rotWithShape="1">
          <a:blip r:embed="rId14">
            <a:alphaModFix/>
          </a:blip>
          <a:srcRect b="0" l="0" r="0" t="0"/>
          <a:stretch/>
        </p:blipFill>
        <p:spPr>
          <a:xfrm>
            <a:off x="3601845" y="5706456"/>
            <a:ext cx="221285" cy="221285"/>
          </a:xfrm>
          <a:prstGeom prst="rect">
            <a:avLst/>
          </a:prstGeom>
          <a:noFill/>
          <a:ln>
            <a:noFill/>
          </a:ln>
        </p:spPr>
      </p:pic>
      <p:pic>
        <p:nvPicPr>
          <p:cNvPr descr="A red and white symbol&#10;&#10;Description automatically generated with low confidence" id="353" name="Google Shape;353;p13"/>
          <p:cNvPicPr preferRelativeResize="0"/>
          <p:nvPr/>
        </p:nvPicPr>
        <p:blipFill rotWithShape="1">
          <a:blip r:embed="rId10">
            <a:alphaModFix/>
          </a:blip>
          <a:srcRect b="0" l="0" r="0" t="0"/>
          <a:stretch/>
        </p:blipFill>
        <p:spPr>
          <a:xfrm>
            <a:off x="3025735" y="6236514"/>
            <a:ext cx="201168" cy="201168"/>
          </a:xfrm>
          <a:prstGeom prst="rect">
            <a:avLst/>
          </a:prstGeom>
          <a:noFill/>
          <a:ln>
            <a:noFill/>
          </a:ln>
        </p:spPr>
      </p:pic>
      <p:pic>
        <p:nvPicPr>
          <p:cNvPr descr="Icon&#10;&#10;Description automatically generated" id="354" name="Google Shape;354;p13"/>
          <p:cNvPicPr preferRelativeResize="0"/>
          <p:nvPr/>
        </p:nvPicPr>
        <p:blipFill rotWithShape="1">
          <a:blip r:embed="rId13">
            <a:alphaModFix/>
          </a:blip>
          <a:srcRect b="0" l="0" r="0" t="0"/>
          <a:stretch/>
        </p:blipFill>
        <p:spPr>
          <a:xfrm>
            <a:off x="2423585" y="4472492"/>
            <a:ext cx="201168" cy="201168"/>
          </a:xfrm>
          <a:prstGeom prst="rect">
            <a:avLst/>
          </a:prstGeom>
          <a:noFill/>
          <a:ln>
            <a:noFill/>
          </a:ln>
        </p:spPr>
      </p:pic>
      <p:pic>
        <p:nvPicPr>
          <p:cNvPr descr="A picture containing text, clipart&#10;&#10;Description automatically generated" id="355" name="Google Shape;355;p13"/>
          <p:cNvPicPr preferRelativeResize="0"/>
          <p:nvPr/>
        </p:nvPicPr>
        <p:blipFill rotWithShape="1">
          <a:blip r:embed="rId14">
            <a:alphaModFix/>
          </a:blip>
          <a:srcRect b="0" l="0" r="0" t="0"/>
          <a:stretch/>
        </p:blipFill>
        <p:spPr>
          <a:xfrm>
            <a:off x="4012444" y="5834698"/>
            <a:ext cx="221285" cy="221285"/>
          </a:xfrm>
          <a:prstGeom prst="rect">
            <a:avLst/>
          </a:prstGeom>
          <a:noFill/>
          <a:ln>
            <a:noFill/>
          </a:ln>
        </p:spPr>
      </p:pic>
      <p:pic>
        <p:nvPicPr>
          <p:cNvPr descr="Icon&#10;&#10;Description automatically generated" id="356" name="Google Shape;356;p13"/>
          <p:cNvPicPr preferRelativeResize="0"/>
          <p:nvPr/>
        </p:nvPicPr>
        <p:blipFill rotWithShape="1">
          <a:blip r:embed="rId13">
            <a:alphaModFix/>
          </a:blip>
          <a:srcRect b="0" l="0" r="0" t="0"/>
          <a:stretch/>
        </p:blipFill>
        <p:spPr>
          <a:xfrm>
            <a:off x="1265509" y="6022355"/>
            <a:ext cx="201168" cy="201168"/>
          </a:xfrm>
          <a:prstGeom prst="rect">
            <a:avLst/>
          </a:prstGeom>
          <a:noFill/>
          <a:ln>
            <a:noFill/>
          </a:ln>
        </p:spPr>
      </p:pic>
      <p:pic>
        <p:nvPicPr>
          <p:cNvPr descr="Icon&#10;&#10;Description automatically generated" id="357" name="Google Shape;357;p13"/>
          <p:cNvPicPr preferRelativeResize="0"/>
          <p:nvPr/>
        </p:nvPicPr>
        <p:blipFill rotWithShape="1">
          <a:blip r:embed="rId13">
            <a:alphaModFix/>
          </a:blip>
          <a:srcRect b="0" l="0" r="0" t="0"/>
          <a:stretch/>
        </p:blipFill>
        <p:spPr>
          <a:xfrm>
            <a:off x="617449" y="3074643"/>
            <a:ext cx="201168" cy="201168"/>
          </a:xfrm>
          <a:prstGeom prst="rect">
            <a:avLst/>
          </a:prstGeom>
          <a:noFill/>
          <a:ln>
            <a:noFill/>
          </a:ln>
        </p:spPr>
      </p:pic>
      <p:pic>
        <p:nvPicPr>
          <p:cNvPr descr="A red and white symbol&#10;&#10;Description automatically generated with low confidence" id="358" name="Google Shape;358;p13"/>
          <p:cNvPicPr preferRelativeResize="0"/>
          <p:nvPr/>
        </p:nvPicPr>
        <p:blipFill rotWithShape="1">
          <a:blip r:embed="rId10">
            <a:alphaModFix/>
          </a:blip>
          <a:srcRect b="0" l="0" r="0" t="0"/>
          <a:stretch/>
        </p:blipFill>
        <p:spPr>
          <a:xfrm>
            <a:off x="4710594" y="4495883"/>
            <a:ext cx="201168" cy="201168"/>
          </a:xfrm>
          <a:prstGeom prst="rect">
            <a:avLst/>
          </a:prstGeom>
          <a:noFill/>
          <a:ln>
            <a:noFill/>
          </a:ln>
        </p:spPr>
      </p:pic>
      <p:pic>
        <p:nvPicPr>
          <p:cNvPr descr="A red and white symbol&#10;&#10;Description automatically generated with low confidence" id="359" name="Google Shape;359;p13"/>
          <p:cNvPicPr preferRelativeResize="0"/>
          <p:nvPr/>
        </p:nvPicPr>
        <p:blipFill rotWithShape="1">
          <a:blip r:embed="rId10">
            <a:alphaModFix/>
          </a:blip>
          <a:srcRect b="0" l="0" r="0" t="0"/>
          <a:stretch/>
        </p:blipFill>
        <p:spPr>
          <a:xfrm>
            <a:off x="3916858" y="5930579"/>
            <a:ext cx="201168" cy="201168"/>
          </a:xfrm>
          <a:prstGeom prst="rect">
            <a:avLst/>
          </a:prstGeom>
          <a:noFill/>
          <a:ln>
            <a:noFill/>
          </a:ln>
        </p:spPr>
      </p:pic>
      <p:pic>
        <p:nvPicPr>
          <p:cNvPr descr="Icon&#10;&#10;Description automatically generated" id="360" name="Google Shape;360;p13"/>
          <p:cNvPicPr preferRelativeResize="0"/>
          <p:nvPr/>
        </p:nvPicPr>
        <p:blipFill rotWithShape="1">
          <a:blip r:embed="rId15">
            <a:alphaModFix/>
          </a:blip>
          <a:srcRect b="0" l="0" r="0" t="0"/>
          <a:stretch/>
        </p:blipFill>
        <p:spPr>
          <a:xfrm>
            <a:off x="4036750" y="3640727"/>
            <a:ext cx="201168" cy="201168"/>
          </a:xfrm>
          <a:prstGeom prst="rect">
            <a:avLst/>
          </a:prstGeom>
          <a:noFill/>
          <a:ln>
            <a:noFill/>
          </a:ln>
        </p:spPr>
      </p:pic>
      <p:pic>
        <p:nvPicPr>
          <p:cNvPr descr="Icon&#10;&#10;Description automatically generated" id="361" name="Google Shape;361;p13"/>
          <p:cNvPicPr preferRelativeResize="0"/>
          <p:nvPr/>
        </p:nvPicPr>
        <p:blipFill rotWithShape="1">
          <a:blip r:embed="rId15">
            <a:alphaModFix/>
          </a:blip>
          <a:srcRect b="0" l="0" r="0" t="0"/>
          <a:stretch/>
        </p:blipFill>
        <p:spPr>
          <a:xfrm>
            <a:off x="1834403" y="2849152"/>
            <a:ext cx="201168" cy="201168"/>
          </a:xfrm>
          <a:prstGeom prst="rect">
            <a:avLst/>
          </a:prstGeom>
          <a:noFill/>
          <a:ln>
            <a:noFill/>
          </a:ln>
        </p:spPr>
      </p:pic>
      <p:pic>
        <p:nvPicPr>
          <p:cNvPr descr="Icon&#10;&#10;Description automatically generated" id="362" name="Google Shape;362;p13"/>
          <p:cNvPicPr preferRelativeResize="0"/>
          <p:nvPr/>
        </p:nvPicPr>
        <p:blipFill rotWithShape="1">
          <a:blip r:embed="rId13">
            <a:alphaModFix/>
          </a:blip>
          <a:srcRect b="0" l="0" r="0" t="0"/>
          <a:stretch/>
        </p:blipFill>
        <p:spPr>
          <a:xfrm>
            <a:off x="5271686" y="5338448"/>
            <a:ext cx="201168" cy="201168"/>
          </a:xfrm>
          <a:prstGeom prst="rect">
            <a:avLst/>
          </a:prstGeom>
          <a:noFill/>
          <a:ln>
            <a:noFill/>
          </a:ln>
        </p:spPr>
      </p:pic>
      <p:pic>
        <p:nvPicPr>
          <p:cNvPr id="363" name="Google Shape;363;p13"/>
          <p:cNvPicPr preferRelativeResize="0"/>
          <p:nvPr/>
        </p:nvPicPr>
        <p:blipFill rotWithShape="1">
          <a:blip r:embed="rId9">
            <a:alphaModFix/>
          </a:blip>
          <a:srcRect b="0" l="0" r="0" t="0"/>
          <a:stretch/>
        </p:blipFill>
        <p:spPr>
          <a:xfrm>
            <a:off x="6669696" y="5898097"/>
            <a:ext cx="201168" cy="201168"/>
          </a:xfrm>
          <a:prstGeom prst="rect">
            <a:avLst/>
          </a:prstGeom>
          <a:noFill/>
          <a:ln>
            <a:noFill/>
          </a:ln>
        </p:spPr>
      </p:pic>
      <p:pic>
        <p:nvPicPr>
          <p:cNvPr descr="Icon&#10;&#10;Description automatically generated" id="364" name="Google Shape;364;p13"/>
          <p:cNvPicPr preferRelativeResize="0"/>
          <p:nvPr/>
        </p:nvPicPr>
        <p:blipFill rotWithShape="1">
          <a:blip r:embed="rId15">
            <a:alphaModFix/>
          </a:blip>
          <a:srcRect b="0" l="0" r="0" t="0"/>
          <a:stretch/>
        </p:blipFill>
        <p:spPr>
          <a:xfrm>
            <a:off x="4666068" y="6205133"/>
            <a:ext cx="201168" cy="201168"/>
          </a:xfrm>
          <a:prstGeom prst="rect">
            <a:avLst/>
          </a:prstGeom>
          <a:noFill/>
          <a:ln>
            <a:noFill/>
          </a:ln>
        </p:spPr>
      </p:pic>
      <p:pic>
        <p:nvPicPr>
          <p:cNvPr descr="Icon&#10;&#10;Description automatically generated" id="365" name="Google Shape;365;p13"/>
          <p:cNvPicPr preferRelativeResize="0"/>
          <p:nvPr/>
        </p:nvPicPr>
        <p:blipFill rotWithShape="1">
          <a:blip r:embed="rId15">
            <a:alphaModFix/>
          </a:blip>
          <a:srcRect b="0" l="0" r="0" t="0"/>
          <a:stretch/>
        </p:blipFill>
        <p:spPr>
          <a:xfrm>
            <a:off x="5953721" y="4800337"/>
            <a:ext cx="201168" cy="201168"/>
          </a:xfrm>
          <a:prstGeom prst="rect">
            <a:avLst/>
          </a:prstGeom>
          <a:noFill/>
          <a:ln>
            <a:noFill/>
          </a:ln>
        </p:spPr>
      </p:pic>
      <p:pic>
        <p:nvPicPr>
          <p:cNvPr descr="Icon&#10;&#10;Description automatically generated" id="366" name="Google Shape;366;p13"/>
          <p:cNvPicPr preferRelativeResize="0"/>
          <p:nvPr/>
        </p:nvPicPr>
        <p:blipFill rotWithShape="1">
          <a:blip r:embed="rId15">
            <a:alphaModFix/>
          </a:blip>
          <a:srcRect b="0" l="0" r="0" t="0"/>
          <a:stretch/>
        </p:blipFill>
        <p:spPr>
          <a:xfrm>
            <a:off x="7244296" y="3050320"/>
            <a:ext cx="201168" cy="2011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14"/>
          <p:cNvPicPr preferRelativeResize="0"/>
          <p:nvPr/>
        </p:nvPicPr>
        <p:blipFill rotWithShape="1">
          <a:blip r:embed="rId3">
            <a:alphaModFix/>
          </a:blip>
          <a:srcRect b="0" l="0" r="0" t="0"/>
          <a:stretch/>
        </p:blipFill>
        <p:spPr>
          <a:xfrm>
            <a:off x="439757" y="1864748"/>
            <a:ext cx="7624928" cy="5364945"/>
          </a:xfrm>
          <a:prstGeom prst="rect">
            <a:avLst/>
          </a:prstGeom>
          <a:noFill/>
          <a:ln>
            <a:noFill/>
          </a:ln>
        </p:spPr>
      </p:pic>
      <p:sp>
        <p:nvSpPr>
          <p:cNvPr id="373" name="Google Shape;373;p14"/>
          <p:cNvSpPr/>
          <p:nvPr/>
        </p:nvSpPr>
        <p:spPr>
          <a:xfrm>
            <a:off x="33526" y="7010400"/>
            <a:ext cx="2038571" cy="338554"/>
          </a:xfrm>
          <a:prstGeom prst="rect">
            <a:avLst/>
          </a:prstGeom>
          <a:noFill/>
          <a:ln>
            <a:noFill/>
          </a:ln>
        </p:spPr>
        <p:txBody>
          <a:bodyPr anchorCtr="0" anchor="t" bIns="50275" lIns="100575" spcFirstLastPara="1" rIns="100575" wrap="square" tIns="50275">
            <a:spAutoFit/>
          </a:bodyPr>
          <a:lstStyle/>
          <a:p>
            <a:pPr indent="0" lvl="0" marL="0" rtl="0" algn="l">
              <a:spcBef>
                <a:spcPts val="0"/>
              </a:spcBef>
              <a:spcAft>
                <a:spcPts val="0"/>
              </a:spcAft>
              <a:buNone/>
            </a:pPr>
            <a:r>
              <a:rPr lang="en-US" sz="1540">
                <a:solidFill>
                  <a:srgbClr val="000000"/>
                </a:solidFill>
                <a:latin typeface="Times New Roman"/>
                <a:ea typeface="Times New Roman"/>
                <a:cs typeface="Times New Roman"/>
                <a:sym typeface="Times New Roman"/>
              </a:rPr>
              <a:t>Updated: 26 May 2026</a:t>
            </a:r>
            <a:endParaRPr/>
          </a:p>
        </p:txBody>
      </p:sp>
      <p:sp>
        <p:nvSpPr>
          <p:cNvPr id="374" name="Google Shape;374;p14"/>
          <p:cNvSpPr/>
          <p:nvPr/>
        </p:nvSpPr>
        <p:spPr>
          <a:xfrm>
            <a:off x="1383030" y="318323"/>
            <a:ext cx="7292340" cy="1523494"/>
          </a:xfrm>
          <a:prstGeom prst="rect">
            <a:avLst/>
          </a:prstGeom>
          <a:noFill/>
          <a:ln>
            <a:noFill/>
          </a:ln>
        </p:spPr>
        <p:txBody>
          <a:bodyPr anchorCtr="0" anchor="t" bIns="50275" lIns="100575" spcFirstLastPara="1" rIns="100575" wrap="square" tIns="50275">
            <a:spAutoFit/>
          </a:bodyPr>
          <a:lstStyle/>
          <a:p>
            <a:pPr indent="0" lvl="0" marL="0" rtl="0" algn="ctr">
              <a:spcBef>
                <a:spcPts val="0"/>
              </a:spcBef>
              <a:spcAft>
                <a:spcPts val="0"/>
              </a:spcAft>
              <a:buNone/>
            </a:pPr>
            <a:r>
              <a:rPr b="1" lang="en-US" sz="2640">
                <a:latin typeface="Arial"/>
                <a:ea typeface="Arial"/>
                <a:cs typeface="Arial"/>
                <a:sym typeface="Arial"/>
              </a:rPr>
              <a:t>2026 IRT Snapshot    </a:t>
            </a:r>
            <a:endParaRPr/>
          </a:p>
          <a:p>
            <a:pPr indent="0" lvl="0" marL="0" rtl="0" algn="ctr">
              <a:spcBef>
                <a:spcPts val="0"/>
              </a:spcBef>
              <a:spcAft>
                <a:spcPts val="0"/>
              </a:spcAft>
              <a:buNone/>
            </a:pPr>
            <a:r>
              <a:rPr b="1" lang="en-US" sz="1980">
                <a:solidFill>
                  <a:srgbClr val="00B050"/>
                </a:solidFill>
                <a:latin typeface="Arial"/>
                <a:ea typeface="Arial"/>
                <a:cs typeface="Arial"/>
                <a:sym typeface="Arial"/>
              </a:rPr>
              <a:t>Non-OSD Funded</a:t>
            </a:r>
            <a:endParaRPr b="1" sz="1540">
              <a:solidFill>
                <a:srgbClr val="2F2875"/>
              </a:solidFill>
              <a:latin typeface="Arial"/>
              <a:ea typeface="Arial"/>
              <a:cs typeface="Arial"/>
              <a:sym typeface="Arial"/>
            </a:endParaRPr>
          </a:p>
          <a:p>
            <a:pPr indent="0" lvl="0" marL="0" rtl="0" algn="ctr">
              <a:spcBef>
                <a:spcPts val="0"/>
              </a:spcBef>
              <a:spcAft>
                <a:spcPts val="0"/>
              </a:spcAft>
              <a:buNone/>
            </a:pPr>
            <a:r>
              <a:rPr b="1" lang="en-US" sz="1540">
                <a:solidFill>
                  <a:srgbClr val="2F2875"/>
                </a:solidFill>
                <a:latin typeface="Arial"/>
                <a:ea typeface="Arial"/>
                <a:cs typeface="Arial"/>
                <a:sym typeface="Arial"/>
              </a:rPr>
              <a:t>17 Missions</a:t>
            </a:r>
            <a:endParaRPr/>
          </a:p>
          <a:p>
            <a:pPr indent="0" lvl="0" marL="0" rtl="0" algn="ctr">
              <a:spcBef>
                <a:spcPts val="0"/>
              </a:spcBef>
              <a:spcAft>
                <a:spcPts val="0"/>
              </a:spcAft>
              <a:buNone/>
            </a:pPr>
            <a:r>
              <a:rPr b="1" lang="en-US" sz="1540">
                <a:solidFill>
                  <a:srgbClr val="2F2875"/>
                </a:solidFill>
                <a:latin typeface="Arial"/>
                <a:ea typeface="Arial"/>
                <a:cs typeface="Arial"/>
                <a:sym typeface="Arial"/>
              </a:rPr>
              <a:t>12 States &amp; Territories</a:t>
            </a:r>
            <a:endParaRPr/>
          </a:p>
          <a:p>
            <a:pPr indent="0" lvl="0" marL="0" rtl="0" algn="ctr">
              <a:spcBef>
                <a:spcPts val="0"/>
              </a:spcBef>
              <a:spcAft>
                <a:spcPts val="0"/>
              </a:spcAft>
              <a:buNone/>
            </a:pPr>
            <a:r>
              <a:rPr b="1" lang="en-US" sz="1540">
                <a:solidFill>
                  <a:srgbClr val="2F2875"/>
                </a:solidFill>
                <a:latin typeface="Arial"/>
                <a:ea typeface="Arial"/>
                <a:cs typeface="Arial"/>
                <a:sym typeface="Arial"/>
              </a:rPr>
              <a:t>0 Joint + 17 Non-Joint Missions</a:t>
            </a:r>
            <a:endParaRPr b="1" sz="4400">
              <a:solidFill>
                <a:srgbClr val="40369C"/>
              </a:solidFill>
              <a:latin typeface="Arial"/>
              <a:ea typeface="Arial"/>
              <a:cs typeface="Arial"/>
              <a:sym typeface="Arial"/>
            </a:endParaRPr>
          </a:p>
        </p:txBody>
      </p:sp>
      <p:pic>
        <p:nvPicPr>
          <p:cNvPr id="375" name="Google Shape;375;p14"/>
          <p:cNvPicPr preferRelativeResize="0"/>
          <p:nvPr/>
        </p:nvPicPr>
        <p:blipFill rotWithShape="1">
          <a:blip r:embed="rId4">
            <a:alphaModFix/>
          </a:blip>
          <a:srcRect b="0" l="0" r="0" t="0"/>
          <a:stretch/>
        </p:blipFill>
        <p:spPr>
          <a:xfrm>
            <a:off x="7208521" y="5394961"/>
            <a:ext cx="482032" cy="230537"/>
          </a:xfrm>
          <a:prstGeom prst="rect">
            <a:avLst/>
          </a:prstGeom>
          <a:noFill/>
          <a:ln>
            <a:noFill/>
          </a:ln>
        </p:spPr>
      </p:pic>
      <p:sp>
        <p:nvSpPr>
          <p:cNvPr id="376" name="Google Shape;376;p14"/>
          <p:cNvSpPr/>
          <p:nvPr/>
        </p:nvSpPr>
        <p:spPr>
          <a:xfrm>
            <a:off x="7208520" y="5435586"/>
            <a:ext cx="419100" cy="251460"/>
          </a:xfrm>
          <a:prstGeom prst="rect">
            <a:avLst/>
          </a:prstGeom>
          <a:solidFill>
            <a:schemeClr val="lt1"/>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800">
              <a:solidFill>
                <a:schemeClr val="lt1"/>
              </a:solidFill>
            </a:endParaRPr>
          </a:p>
        </p:txBody>
      </p:sp>
      <p:sp>
        <p:nvSpPr>
          <p:cNvPr id="377" name="Google Shape;377;p14"/>
          <p:cNvSpPr txBox="1"/>
          <p:nvPr/>
        </p:nvSpPr>
        <p:spPr>
          <a:xfrm>
            <a:off x="7600785" y="4189670"/>
            <a:ext cx="2187200" cy="278538"/>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210">
                <a:latin typeface="Times New Roman"/>
                <a:ea typeface="Times New Roman"/>
                <a:cs typeface="Times New Roman"/>
                <a:sym typeface="Times New Roman"/>
              </a:rPr>
              <a:t>Mission Type Legend</a:t>
            </a:r>
            <a:endParaRPr sz="1210"/>
          </a:p>
        </p:txBody>
      </p:sp>
      <p:pic>
        <p:nvPicPr>
          <p:cNvPr id="378" name="Google Shape;378;p14"/>
          <p:cNvPicPr preferRelativeResize="0"/>
          <p:nvPr/>
        </p:nvPicPr>
        <p:blipFill rotWithShape="1">
          <a:blip r:embed="rId5">
            <a:alphaModFix/>
          </a:blip>
          <a:srcRect b="0" l="0" r="0" t="0"/>
          <a:stretch/>
        </p:blipFill>
        <p:spPr>
          <a:xfrm>
            <a:off x="4672922" y="6497275"/>
            <a:ext cx="2456013" cy="902294"/>
          </a:xfrm>
          <a:prstGeom prst="rect">
            <a:avLst/>
          </a:prstGeom>
          <a:noFill/>
          <a:ln>
            <a:noFill/>
          </a:ln>
        </p:spPr>
      </p:pic>
      <p:pic>
        <p:nvPicPr>
          <p:cNvPr id="379" name="Google Shape;379;p14"/>
          <p:cNvPicPr preferRelativeResize="0"/>
          <p:nvPr/>
        </p:nvPicPr>
        <p:blipFill rotWithShape="1">
          <a:blip r:embed="rId6">
            <a:alphaModFix/>
          </a:blip>
          <a:srcRect b="0" l="0" r="0" t="0"/>
          <a:stretch/>
        </p:blipFill>
        <p:spPr>
          <a:xfrm>
            <a:off x="7664287" y="5267239"/>
            <a:ext cx="293411" cy="209580"/>
          </a:xfrm>
          <a:prstGeom prst="rect">
            <a:avLst/>
          </a:prstGeom>
          <a:noFill/>
          <a:ln>
            <a:noFill/>
          </a:ln>
        </p:spPr>
      </p:pic>
      <p:pic>
        <p:nvPicPr>
          <p:cNvPr descr="Icon&#10;&#10;Description automatically generated" id="380" name="Google Shape;380;p14"/>
          <p:cNvPicPr preferRelativeResize="0"/>
          <p:nvPr/>
        </p:nvPicPr>
        <p:blipFill rotWithShape="1">
          <a:blip r:embed="rId7">
            <a:alphaModFix/>
          </a:blip>
          <a:srcRect b="0" l="0" r="0" t="0"/>
          <a:stretch/>
        </p:blipFill>
        <p:spPr>
          <a:xfrm>
            <a:off x="7622600" y="4718295"/>
            <a:ext cx="251460" cy="251460"/>
          </a:xfrm>
          <a:prstGeom prst="rect">
            <a:avLst/>
          </a:prstGeom>
          <a:noFill/>
          <a:ln>
            <a:noFill/>
          </a:ln>
        </p:spPr>
      </p:pic>
      <p:sp>
        <p:nvSpPr>
          <p:cNvPr id="381" name="Google Shape;381;p14"/>
          <p:cNvSpPr txBox="1"/>
          <p:nvPr/>
        </p:nvSpPr>
        <p:spPr>
          <a:xfrm>
            <a:off x="7912478" y="4673812"/>
            <a:ext cx="1708373" cy="287771"/>
          </a:xfrm>
          <a:prstGeom prst="rect">
            <a:avLst/>
          </a:prstGeom>
          <a:noFill/>
          <a:ln>
            <a:noFill/>
          </a:ln>
        </p:spPr>
        <p:txBody>
          <a:bodyPr anchorCtr="0" anchor="t" bIns="50275" lIns="100575" spcFirstLastPara="1" rIns="100575" wrap="square" tIns="50275">
            <a:spAutoFit/>
          </a:bodyPr>
          <a:lstStyle/>
          <a:p>
            <a:pPr indent="0" lvl="0" marL="0" rtl="0" algn="l">
              <a:spcBef>
                <a:spcPts val="0"/>
              </a:spcBef>
              <a:spcAft>
                <a:spcPts val="0"/>
              </a:spcAft>
              <a:buNone/>
            </a:pPr>
            <a:r>
              <a:rPr lang="en-US" sz="1210">
                <a:latin typeface="Times New Roman"/>
                <a:ea typeface="Times New Roman"/>
                <a:cs typeface="Times New Roman"/>
                <a:sym typeface="Times New Roman"/>
              </a:rPr>
              <a:t>Civil Engineering (9)</a:t>
            </a:r>
            <a:endParaRPr sz="1210">
              <a:latin typeface="Times New Roman"/>
              <a:ea typeface="Times New Roman"/>
              <a:cs typeface="Times New Roman"/>
              <a:sym typeface="Times New Roman"/>
            </a:endParaRPr>
          </a:p>
        </p:txBody>
      </p:sp>
      <p:sp>
        <p:nvSpPr>
          <p:cNvPr id="382" name="Google Shape;382;p14"/>
          <p:cNvSpPr txBox="1"/>
          <p:nvPr/>
        </p:nvSpPr>
        <p:spPr>
          <a:xfrm>
            <a:off x="7932436" y="5390195"/>
            <a:ext cx="1342928" cy="278538"/>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210">
                <a:latin typeface="Times New Roman"/>
                <a:ea typeface="Times New Roman"/>
                <a:cs typeface="Times New Roman"/>
                <a:sym typeface="Times New Roman"/>
              </a:rPr>
              <a:t>Aerial Spray (1)</a:t>
            </a:r>
            <a:endParaRPr sz="1210"/>
          </a:p>
        </p:txBody>
      </p:sp>
      <p:sp>
        <p:nvSpPr>
          <p:cNvPr id="383" name="Google Shape;383;p14"/>
          <p:cNvSpPr/>
          <p:nvPr/>
        </p:nvSpPr>
        <p:spPr>
          <a:xfrm>
            <a:off x="7482572" y="4527557"/>
            <a:ext cx="2136072" cy="2124703"/>
          </a:xfrm>
          <a:prstGeom prst="rect">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800">
              <a:solidFill>
                <a:schemeClr val="lt1"/>
              </a:solidFill>
            </a:endParaRPr>
          </a:p>
        </p:txBody>
      </p:sp>
      <p:pic>
        <p:nvPicPr>
          <p:cNvPr id="384" name="Google Shape;384;p14"/>
          <p:cNvPicPr preferRelativeResize="0"/>
          <p:nvPr/>
        </p:nvPicPr>
        <p:blipFill rotWithShape="1">
          <a:blip r:embed="rId8">
            <a:alphaModFix/>
          </a:blip>
          <a:srcRect b="0" l="0" r="0" t="0"/>
          <a:stretch/>
        </p:blipFill>
        <p:spPr>
          <a:xfrm>
            <a:off x="7595255" y="5402536"/>
            <a:ext cx="293370" cy="281635"/>
          </a:xfrm>
          <a:prstGeom prst="rect">
            <a:avLst/>
          </a:prstGeom>
          <a:noFill/>
          <a:ln>
            <a:noFill/>
          </a:ln>
        </p:spPr>
      </p:pic>
      <p:sp>
        <p:nvSpPr>
          <p:cNvPr id="385" name="Google Shape;385;p14"/>
          <p:cNvSpPr txBox="1"/>
          <p:nvPr/>
        </p:nvSpPr>
        <p:spPr>
          <a:xfrm>
            <a:off x="7912478" y="5024883"/>
            <a:ext cx="1708373" cy="287771"/>
          </a:xfrm>
          <a:prstGeom prst="rect">
            <a:avLst/>
          </a:prstGeom>
          <a:noFill/>
          <a:ln>
            <a:noFill/>
          </a:ln>
        </p:spPr>
        <p:txBody>
          <a:bodyPr anchorCtr="0" anchor="t" bIns="50275" lIns="100575" spcFirstLastPara="1" rIns="100575" wrap="square" tIns="50275">
            <a:spAutoFit/>
          </a:bodyPr>
          <a:lstStyle/>
          <a:p>
            <a:pPr indent="0" lvl="0" marL="0" rtl="0" algn="l">
              <a:spcBef>
                <a:spcPts val="0"/>
              </a:spcBef>
              <a:spcAft>
                <a:spcPts val="0"/>
              </a:spcAft>
              <a:buNone/>
            </a:pPr>
            <a:r>
              <a:rPr lang="en-US" sz="1210">
                <a:latin typeface="Times New Roman"/>
                <a:ea typeface="Times New Roman"/>
                <a:cs typeface="Times New Roman"/>
                <a:sym typeface="Times New Roman"/>
              </a:rPr>
              <a:t>Transportation (1)</a:t>
            </a:r>
            <a:endParaRPr sz="1210">
              <a:latin typeface="Times New Roman"/>
              <a:ea typeface="Times New Roman"/>
              <a:cs typeface="Times New Roman"/>
              <a:sym typeface="Times New Roman"/>
            </a:endParaRPr>
          </a:p>
        </p:txBody>
      </p:sp>
      <p:pic>
        <p:nvPicPr>
          <p:cNvPr id="386" name="Google Shape;386;p14"/>
          <p:cNvPicPr preferRelativeResize="0"/>
          <p:nvPr/>
        </p:nvPicPr>
        <p:blipFill rotWithShape="1">
          <a:blip r:embed="rId9">
            <a:alphaModFix/>
          </a:blip>
          <a:srcRect b="0" l="0" r="0" t="0"/>
          <a:stretch/>
        </p:blipFill>
        <p:spPr>
          <a:xfrm>
            <a:off x="7616210" y="5058562"/>
            <a:ext cx="251460" cy="251460"/>
          </a:xfrm>
          <a:prstGeom prst="rect">
            <a:avLst/>
          </a:prstGeom>
          <a:noFill/>
          <a:ln>
            <a:noFill/>
          </a:ln>
        </p:spPr>
      </p:pic>
      <p:pic>
        <p:nvPicPr>
          <p:cNvPr descr="A red and white symbol&#10;&#10;Description automatically generated with low confidence" id="387" name="Google Shape;387;p14"/>
          <p:cNvPicPr preferRelativeResize="0"/>
          <p:nvPr/>
        </p:nvPicPr>
        <p:blipFill rotWithShape="1">
          <a:blip r:embed="rId10">
            <a:alphaModFix/>
          </a:blip>
          <a:srcRect b="0" l="0" r="0" t="0"/>
          <a:stretch/>
        </p:blipFill>
        <p:spPr>
          <a:xfrm>
            <a:off x="7637165" y="5808749"/>
            <a:ext cx="251460" cy="251460"/>
          </a:xfrm>
          <a:prstGeom prst="rect">
            <a:avLst/>
          </a:prstGeom>
          <a:noFill/>
          <a:ln>
            <a:noFill/>
          </a:ln>
        </p:spPr>
      </p:pic>
      <p:sp>
        <p:nvSpPr>
          <p:cNvPr id="388" name="Google Shape;388;p14"/>
          <p:cNvSpPr txBox="1"/>
          <p:nvPr/>
        </p:nvSpPr>
        <p:spPr>
          <a:xfrm>
            <a:off x="7938333" y="5774303"/>
            <a:ext cx="1342928" cy="278538"/>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210">
                <a:latin typeface="Times New Roman"/>
                <a:ea typeface="Times New Roman"/>
                <a:cs typeface="Times New Roman"/>
                <a:sym typeface="Times New Roman"/>
              </a:rPr>
              <a:t>Medical (2)</a:t>
            </a:r>
            <a:endParaRPr sz="1210"/>
          </a:p>
        </p:txBody>
      </p:sp>
      <p:pic>
        <p:nvPicPr>
          <p:cNvPr descr="Icon&#10;&#10;Description automatically generated" id="389" name="Google Shape;389;p14"/>
          <p:cNvPicPr preferRelativeResize="0"/>
          <p:nvPr/>
        </p:nvPicPr>
        <p:blipFill rotWithShape="1">
          <a:blip r:embed="rId11">
            <a:alphaModFix/>
          </a:blip>
          <a:srcRect b="0" l="0" r="0" t="0"/>
          <a:stretch/>
        </p:blipFill>
        <p:spPr>
          <a:xfrm>
            <a:off x="7643226" y="6212772"/>
            <a:ext cx="251460" cy="251460"/>
          </a:xfrm>
          <a:prstGeom prst="rect">
            <a:avLst/>
          </a:prstGeom>
          <a:noFill/>
          <a:ln>
            <a:noFill/>
          </a:ln>
        </p:spPr>
      </p:pic>
      <p:sp>
        <p:nvSpPr>
          <p:cNvPr id="390" name="Google Shape;390;p14"/>
          <p:cNvSpPr txBox="1"/>
          <p:nvPr/>
        </p:nvSpPr>
        <p:spPr>
          <a:xfrm>
            <a:off x="7945525" y="6194617"/>
            <a:ext cx="1342928" cy="278538"/>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210">
                <a:latin typeface="Times New Roman"/>
                <a:ea typeface="Times New Roman"/>
                <a:cs typeface="Times New Roman"/>
                <a:sym typeface="Times New Roman"/>
              </a:rPr>
              <a:t>Cybersecurity (4)</a:t>
            </a:r>
            <a:endParaRPr sz="1210"/>
          </a:p>
        </p:txBody>
      </p:sp>
      <p:pic>
        <p:nvPicPr>
          <p:cNvPr id="391" name="Google Shape;391;p14"/>
          <p:cNvPicPr preferRelativeResize="0"/>
          <p:nvPr/>
        </p:nvPicPr>
        <p:blipFill rotWithShape="1">
          <a:blip r:embed="rId8">
            <a:alphaModFix/>
          </a:blip>
          <a:srcRect b="0" l="0" r="0" t="0"/>
          <a:stretch/>
        </p:blipFill>
        <p:spPr>
          <a:xfrm>
            <a:off x="4711905" y="5476819"/>
            <a:ext cx="251460" cy="241402"/>
          </a:xfrm>
          <a:prstGeom prst="rect">
            <a:avLst/>
          </a:prstGeom>
          <a:noFill/>
          <a:ln>
            <a:noFill/>
          </a:ln>
        </p:spPr>
      </p:pic>
      <p:pic>
        <p:nvPicPr>
          <p:cNvPr descr="Icon&#10;&#10;Description automatically generated" id="392" name="Google Shape;392;p14"/>
          <p:cNvPicPr preferRelativeResize="0"/>
          <p:nvPr/>
        </p:nvPicPr>
        <p:blipFill rotWithShape="1">
          <a:blip r:embed="rId12">
            <a:alphaModFix/>
          </a:blip>
          <a:srcRect b="0" l="0" r="0" t="0"/>
          <a:stretch/>
        </p:blipFill>
        <p:spPr>
          <a:xfrm>
            <a:off x="5207641" y="5516718"/>
            <a:ext cx="201168" cy="201168"/>
          </a:xfrm>
          <a:prstGeom prst="rect">
            <a:avLst/>
          </a:prstGeom>
          <a:noFill/>
          <a:ln>
            <a:noFill/>
          </a:ln>
        </p:spPr>
      </p:pic>
      <p:pic>
        <p:nvPicPr>
          <p:cNvPr descr="A red and white symbol&#10;&#10;Description automatically generated with low confidence" id="393" name="Google Shape;393;p14"/>
          <p:cNvPicPr preferRelativeResize="0"/>
          <p:nvPr/>
        </p:nvPicPr>
        <p:blipFill rotWithShape="1">
          <a:blip r:embed="rId10">
            <a:alphaModFix/>
          </a:blip>
          <a:srcRect b="0" l="0" r="0" t="0"/>
          <a:stretch/>
        </p:blipFill>
        <p:spPr>
          <a:xfrm>
            <a:off x="7381988" y="2829778"/>
            <a:ext cx="201168" cy="201168"/>
          </a:xfrm>
          <a:prstGeom prst="rect">
            <a:avLst/>
          </a:prstGeom>
          <a:noFill/>
          <a:ln>
            <a:noFill/>
          </a:ln>
        </p:spPr>
      </p:pic>
      <p:pic>
        <p:nvPicPr>
          <p:cNvPr descr="Icon&#10;&#10;Description automatically generated" id="394" name="Google Shape;394;p14"/>
          <p:cNvPicPr preferRelativeResize="0"/>
          <p:nvPr/>
        </p:nvPicPr>
        <p:blipFill rotWithShape="1">
          <a:blip r:embed="rId12">
            <a:alphaModFix/>
          </a:blip>
          <a:srcRect b="0" l="0" r="0" t="0"/>
          <a:stretch/>
        </p:blipFill>
        <p:spPr>
          <a:xfrm>
            <a:off x="3163102" y="3440631"/>
            <a:ext cx="201168" cy="201168"/>
          </a:xfrm>
          <a:prstGeom prst="rect">
            <a:avLst/>
          </a:prstGeom>
          <a:noFill/>
          <a:ln>
            <a:noFill/>
          </a:ln>
        </p:spPr>
      </p:pic>
      <p:pic>
        <p:nvPicPr>
          <p:cNvPr id="395" name="Google Shape;395;p14"/>
          <p:cNvPicPr preferRelativeResize="0"/>
          <p:nvPr/>
        </p:nvPicPr>
        <p:blipFill rotWithShape="1">
          <a:blip r:embed="rId9">
            <a:alphaModFix/>
          </a:blip>
          <a:srcRect b="0" l="0" r="0" t="0"/>
          <a:stretch/>
        </p:blipFill>
        <p:spPr>
          <a:xfrm>
            <a:off x="1264800" y="1920919"/>
            <a:ext cx="201168" cy="201168"/>
          </a:xfrm>
          <a:prstGeom prst="rect">
            <a:avLst/>
          </a:prstGeom>
          <a:noFill/>
          <a:ln>
            <a:noFill/>
          </a:ln>
        </p:spPr>
      </p:pic>
      <p:pic>
        <p:nvPicPr>
          <p:cNvPr descr="Icon&#10;&#10;Description automatically generated" id="396" name="Google Shape;396;p14"/>
          <p:cNvPicPr preferRelativeResize="0"/>
          <p:nvPr/>
        </p:nvPicPr>
        <p:blipFill rotWithShape="1">
          <a:blip r:embed="rId12">
            <a:alphaModFix/>
          </a:blip>
          <a:srcRect b="0" l="0" r="0" t="0"/>
          <a:stretch/>
        </p:blipFill>
        <p:spPr>
          <a:xfrm>
            <a:off x="3984878" y="3149466"/>
            <a:ext cx="201168" cy="201168"/>
          </a:xfrm>
          <a:prstGeom prst="rect">
            <a:avLst/>
          </a:prstGeom>
          <a:noFill/>
          <a:ln>
            <a:noFill/>
          </a:ln>
        </p:spPr>
      </p:pic>
      <p:pic>
        <p:nvPicPr>
          <p:cNvPr descr="A red and white symbol&#10;&#10;Description automatically generated with low confidence" id="397" name="Google Shape;397;p14"/>
          <p:cNvPicPr preferRelativeResize="0"/>
          <p:nvPr/>
        </p:nvPicPr>
        <p:blipFill rotWithShape="1">
          <a:blip r:embed="rId10">
            <a:alphaModFix/>
          </a:blip>
          <a:srcRect b="0" l="0" r="0" t="0"/>
          <a:stretch/>
        </p:blipFill>
        <p:spPr>
          <a:xfrm>
            <a:off x="7415042" y="2716104"/>
            <a:ext cx="201168" cy="201168"/>
          </a:xfrm>
          <a:prstGeom prst="rect">
            <a:avLst/>
          </a:prstGeom>
          <a:noFill/>
          <a:ln>
            <a:noFill/>
          </a:ln>
        </p:spPr>
      </p:pic>
      <p:pic>
        <p:nvPicPr>
          <p:cNvPr descr="Icon&#10;&#10;Description automatically generated" id="398" name="Google Shape;398;p14"/>
          <p:cNvPicPr preferRelativeResize="0"/>
          <p:nvPr/>
        </p:nvPicPr>
        <p:blipFill rotWithShape="1">
          <a:blip r:embed="rId13">
            <a:alphaModFix/>
          </a:blip>
          <a:srcRect b="0" l="0" r="0" t="0"/>
          <a:stretch/>
        </p:blipFill>
        <p:spPr>
          <a:xfrm>
            <a:off x="1813724" y="2823020"/>
            <a:ext cx="201168" cy="201168"/>
          </a:xfrm>
          <a:prstGeom prst="rect">
            <a:avLst/>
          </a:prstGeom>
          <a:noFill/>
          <a:ln>
            <a:noFill/>
          </a:ln>
        </p:spPr>
      </p:pic>
      <p:pic>
        <p:nvPicPr>
          <p:cNvPr descr="Icon&#10;&#10;Description automatically generated" id="399" name="Google Shape;399;p14"/>
          <p:cNvPicPr preferRelativeResize="0"/>
          <p:nvPr/>
        </p:nvPicPr>
        <p:blipFill rotWithShape="1">
          <a:blip r:embed="rId13">
            <a:alphaModFix/>
          </a:blip>
          <a:srcRect b="0" l="0" r="0" t="0"/>
          <a:stretch/>
        </p:blipFill>
        <p:spPr>
          <a:xfrm>
            <a:off x="1834899" y="3024188"/>
            <a:ext cx="201168" cy="201168"/>
          </a:xfrm>
          <a:prstGeom prst="rect">
            <a:avLst/>
          </a:prstGeom>
          <a:noFill/>
          <a:ln>
            <a:noFill/>
          </a:ln>
        </p:spPr>
      </p:pic>
      <p:pic>
        <p:nvPicPr>
          <p:cNvPr descr="Icon&#10;&#10;Description automatically generated" id="400" name="Google Shape;400;p14"/>
          <p:cNvPicPr preferRelativeResize="0"/>
          <p:nvPr/>
        </p:nvPicPr>
        <p:blipFill rotWithShape="1">
          <a:blip r:embed="rId12">
            <a:alphaModFix/>
          </a:blip>
          <a:srcRect b="0" l="0" r="0" t="0"/>
          <a:stretch/>
        </p:blipFill>
        <p:spPr>
          <a:xfrm>
            <a:off x="2107241" y="4961583"/>
            <a:ext cx="201168" cy="201168"/>
          </a:xfrm>
          <a:prstGeom prst="rect">
            <a:avLst/>
          </a:prstGeom>
          <a:noFill/>
          <a:ln>
            <a:noFill/>
          </a:ln>
        </p:spPr>
      </p:pic>
      <p:pic>
        <p:nvPicPr>
          <p:cNvPr descr="Icon&#10;&#10;Description automatically generated" id="401" name="Google Shape;401;p14"/>
          <p:cNvPicPr preferRelativeResize="0"/>
          <p:nvPr/>
        </p:nvPicPr>
        <p:blipFill rotWithShape="1">
          <a:blip r:embed="rId13">
            <a:alphaModFix/>
          </a:blip>
          <a:srcRect b="0" l="0" r="0" t="0"/>
          <a:stretch/>
        </p:blipFill>
        <p:spPr>
          <a:xfrm>
            <a:off x="3091578" y="3660094"/>
            <a:ext cx="201168" cy="201168"/>
          </a:xfrm>
          <a:prstGeom prst="rect">
            <a:avLst/>
          </a:prstGeom>
          <a:noFill/>
          <a:ln>
            <a:noFill/>
          </a:ln>
        </p:spPr>
      </p:pic>
      <p:pic>
        <p:nvPicPr>
          <p:cNvPr descr="Icon&#10;&#10;Description automatically generated" id="402" name="Google Shape;402;p14"/>
          <p:cNvPicPr preferRelativeResize="0"/>
          <p:nvPr/>
        </p:nvPicPr>
        <p:blipFill rotWithShape="1">
          <a:blip r:embed="rId12">
            <a:alphaModFix/>
          </a:blip>
          <a:srcRect b="0" l="0" r="0" t="0"/>
          <a:stretch/>
        </p:blipFill>
        <p:spPr>
          <a:xfrm>
            <a:off x="5885085" y="3114382"/>
            <a:ext cx="201168" cy="201168"/>
          </a:xfrm>
          <a:prstGeom prst="rect">
            <a:avLst/>
          </a:prstGeom>
          <a:noFill/>
          <a:ln>
            <a:noFill/>
          </a:ln>
        </p:spPr>
      </p:pic>
      <p:pic>
        <p:nvPicPr>
          <p:cNvPr descr="Icon&#10;&#10;Description automatically generated" id="403" name="Google Shape;403;p14"/>
          <p:cNvPicPr preferRelativeResize="0"/>
          <p:nvPr/>
        </p:nvPicPr>
        <p:blipFill rotWithShape="1">
          <a:blip r:embed="rId13">
            <a:alphaModFix/>
          </a:blip>
          <a:srcRect b="0" l="0" r="0" t="0"/>
          <a:stretch/>
        </p:blipFill>
        <p:spPr>
          <a:xfrm>
            <a:off x="6814358" y="4243022"/>
            <a:ext cx="201168" cy="201168"/>
          </a:xfrm>
          <a:prstGeom prst="rect">
            <a:avLst/>
          </a:prstGeom>
          <a:noFill/>
          <a:ln>
            <a:noFill/>
          </a:ln>
        </p:spPr>
      </p:pic>
      <p:pic>
        <p:nvPicPr>
          <p:cNvPr descr="Icon&#10;&#10;Description automatically generated" id="404" name="Google Shape;404;p14"/>
          <p:cNvPicPr preferRelativeResize="0"/>
          <p:nvPr/>
        </p:nvPicPr>
        <p:blipFill rotWithShape="1">
          <a:blip r:embed="rId12">
            <a:alphaModFix/>
          </a:blip>
          <a:srcRect b="0" l="0" r="0" t="0"/>
          <a:stretch/>
        </p:blipFill>
        <p:spPr>
          <a:xfrm>
            <a:off x="3401588" y="2948298"/>
            <a:ext cx="201168" cy="201168"/>
          </a:xfrm>
          <a:prstGeom prst="rect">
            <a:avLst/>
          </a:prstGeom>
          <a:noFill/>
          <a:ln>
            <a:noFill/>
          </a:ln>
        </p:spPr>
      </p:pic>
      <p:pic>
        <p:nvPicPr>
          <p:cNvPr descr="Icon&#10;&#10;Description automatically generated" id="405" name="Google Shape;405;p14"/>
          <p:cNvPicPr preferRelativeResize="0"/>
          <p:nvPr/>
        </p:nvPicPr>
        <p:blipFill rotWithShape="1">
          <a:blip r:embed="rId12">
            <a:alphaModFix/>
          </a:blip>
          <a:srcRect b="0" l="0" r="0" t="0"/>
          <a:stretch/>
        </p:blipFill>
        <p:spPr>
          <a:xfrm>
            <a:off x="5525886" y="3753575"/>
            <a:ext cx="201168" cy="201168"/>
          </a:xfrm>
          <a:prstGeom prst="rect">
            <a:avLst/>
          </a:prstGeom>
          <a:noFill/>
          <a:ln>
            <a:noFill/>
          </a:ln>
        </p:spPr>
      </p:pic>
      <p:pic>
        <p:nvPicPr>
          <p:cNvPr descr="Icon&#10;&#10;Description automatically generated" id="406" name="Google Shape;406;p14"/>
          <p:cNvPicPr preferRelativeResize="0"/>
          <p:nvPr/>
        </p:nvPicPr>
        <p:blipFill rotWithShape="1">
          <a:blip r:embed="rId12">
            <a:alphaModFix/>
          </a:blip>
          <a:srcRect b="0" l="0" r="0" t="0"/>
          <a:stretch/>
        </p:blipFill>
        <p:spPr>
          <a:xfrm>
            <a:off x="5525886" y="3114382"/>
            <a:ext cx="201168" cy="201168"/>
          </a:xfrm>
          <a:prstGeom prst="rect">
            <a:avLst/>
          </a:prstGeom>
          <a:noFill/>
          <a:ln>
            <a:noFill/>
          </a:ln>
        </p:spPr>
      </p:pic>
      <p:pic>
        <p:nvPicPr>
          <p:cNvPr id="407" name="Google Shape;407;p14"/>
          <p:cNvPicPr preferRelativeResize="0"/>
          <p:nvPr/>
        </p:nvPicPr>
        <p:blipFill rotWithShape="1">
          <a:blip r:embed="rId14">
            <a:alphaModFix/>
          </a:blip>
          <a:srcRect b="0" l="4985" r="4578" t="7401"/>
          <a:stretch/>
        </p:blipFill>
        <p:spPr>
          <a:xfrm>
            <a:off x="4543946" y="6055983"/>
            <a:ext cx="1689443" cy="1077721"/>
          </a:xfrm>
          <a:prstGeom prst="rect">
            <a:avLst/>
          </a:prstGeom>
          <a:noFill/>
          <a:ln cap="flat" cmpd="sng" w="9525">
            <a:solidFill>
              <a:schemeClr val="dk1"/>
            </a:solidFill>
            <a:prstDash val="solid"/>
            <a:round/>
            <a:headEnd len="sm" w="sm" type="none"/>
            <a:tailEnd len="sm" w="sm" type="none"/>
          </a:ln>
        </p:spPr>
      </p:pic>
      <p:pic>
        <p:nvPicPr>
          <p:cNvPr descr="Icon&#10;&#10;Description automatically generated" id="408" name="Google Shape;408;p14"/>
          <p:cNvPicPr preferRelativeResize="0"/>
          <p:nvPr/>
        </p:nvPicPr>
        <p:blipFill rotWithShape="1">
          <a:blip r:embed="rId12">
            <a:alphaModFix/>
          </a:blip>
          <a:srcRect b="0" l="0" r="0" t="0"/>
          <a:stretch/>
        </p:blipFill>
        <p:spPr>
          <a:xfrm>
            <a:off x="5867400" y="6809232"/>
            <a:ext cx="201168" cy="20116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pic>
        <p:nvPicPr>
          <p:cNvPr id="413" name="Google Shape;413;p15"/>
          <p:cNvPicPr preferRelativeResize="0"/>
          <p:nvPr/>
        </p:nvPicPr>
        <p:blipFill rotWithShape="1">
          <a:blip r:embed="rId3">
            <a:alphaModFix amt="15000"/>
          </a:blip>
          <a:srcRect b="0" l="0" r="0" t="0"/>
          <a:stretch/>
        </p:blipFill>
        <p:spPr>
          <a:xfrm>
            <a:off x="2198425" y="1617862"/>
            <a:ext cx="5661550" cy="4799153"/>
          </a:xfrm>
          <a:prstGeom prst="rect">
            <a:avLst/>
          </a:prstGeom>
          <a:noFill/>
          <a:ln>
            <a:noFill/>
          </a:ln>
        </p:spPr>
      </p:pic>
      <p:sp>
        <p:nvSpPr>
          <p:cNvPr id="414" name="Google Shape;414;p15"/>
          <p:cNvSpPr txBox="1"/>
          <p:nvPr/>
        </p:nvSpPr>
        <p:spPr>
          <a:xfrm>
            <a:off x="6672135" y="6104965"/>
            <a:ext cx="3042173" cy="622614"/>
          </a:xfrm>
          <a:prstGeom prst="rect">
            <a:avLst/>
          </a:prstGeom>
          <a:noFill/>
          <a:ln>
            <a:noFill/>
          </a:ln>
        </p:spPr>
        <p:txBody>
          <a:bodyPr anchorCtr="0" anchor="t" bIns="0" lIns="0" spcFirstLastPara="1" rIns="0" wrap="square" tIns="12325">
            <a:spAutoFit/>
          </a:bodyPr>
          <a:lstStyle/>
          <a:p>
            <a:pPr indent="0" lvl="0" marL="12327" marR="4931" rtl="0" algn="l">
              <a:spcBef>
                <a:spcPts val="0"/>
              </a:spcBef>
              <a:spcAft>
                <a:spcPts val="0"/>
              </a:spcAft>
              <a:buNone/>
            </a:pPr>
            <a:r>
              <a:rPr b="1" lang="en-US" sz="1941">
                <a:solidFill>
                  <a:srgbClr val="000000"/>
                </a:solidFill>
                <a:latin typeface="Arial"/>
                <a:ea typeface="Arial"/>
                <a:cs typeface="Arial"/>
                <a:sym typeface="Arial"/>
              </a:rPr>
              <a:t>Website: </a:t>
            </a:r>
            <a:r>
              <a:rPr b="1" lang="en-US" sz="1941" u="sng">
                <a:solidFill>
                  <a:srgbClr val="000000"/>
                </a:solidFill>
                <a:latin typeface="Arial"/>
                <a:ea typeface="Arial"/>
                <a:cs typeface="Arial"/>
                <a:sym typeface="Arial"/>
                <a:hlinkClick r:id="rId4">
                  <a:extLst>
                    <a:ext uri="{A12FA001-AC4F-418D-AE19-62706E023703}">
                      <ahyp:hlinkClr val="tx"/>
                    </a:ext>
                  </a:extLst>
                </a:hlinkClick>
              </a:rPr>
              <a:t>IRT.Defense.gov</a:t>
            </a:r>
            <a:endParaRPr b="1" sz="1941">
              <a:solidFill>
                <a:srgbClr val="000000"/>
              </a:solidFill>
              <a:latin typeface="Arial"/>
              <a:ea typeface="Arial"/>
              <a:cs typeface="Arial"/>
              <a:sym typeface="Arial"/>
            </a:endParaRPr>
          </a:p>
          <a:p>
            <a:pPr indent="0" lvl="0" marL="12327" marR="4931" rtl="0" algn="l">
              <a:spcBef>
                <a:spcPts val="97"/>
              </a:spcBef>
              <a:spcAft>
                <a:spcPts val="0"/>
              </a:spcAft>
              <a:buNone/>
            </a:pPr>
            <a:r>
              <a:rPr b="1" lang="en-US" sz="1941">
                <a:solidFill>
                  <a:srgbClr val="000000"/>
                </a:solidFill>
                <a:latin typeface="Arial"/>
                <a:ea typeface="Arial"/>
                <a:cs typeface="Arial"/>
                <a:sym typeface="Arial"/>
              </a:rPr>
              <a:t> Email: </a:t>
            </a:r>
            <a:r>
              <a:rPr b="1" lang="en-US" sz="1941" u="sng">
                <a:solidFill>
                  <a:srgbClr val="000000"/>
                </a:solidFill>
                <a:latin typeface="Arial"/>
                <a:ea typeface="Arial"/>
                <a:cs typeface="Arial"/>
                <a:sym typeface="Arial"/>
                <a:hlinkClick r:id="rId5">
                  <a:extLst>
                    <a:ext uri="{A12FA001-AC4F-418D-AE19-62706E023703}">
                      <ahyp:hlinkClr val="tx"/>
                    </a:ext>
                  </a:extLst>
                </a:hlinkClick>
              </a:rPr>
              <a:t>OSD.IRT@mail.mil</a:t>
            </a:r>
            <a:endParaRPr sz="1941">
              <a:solidFill>
                <a:srgbClr val="000000"/>
              </a:solidFill>
              <a:latin typeface="Arial"/>
              <a:ea typeface="Arial"/>
              <a:cs typeface="Arial"/>
              <a:sym typeface="Arial"/>
            </a:endParaRPr>
          </a:p>
        </p:txBody>
      </p:sp>
      <p:sp>
        <p:nvSpPr>
          <p:cNvPr id="415" name="Google Shape;415;p15"/>
          <p:cNvSpPr txBox="1"/>
          <p:nvPr/>
        </p:nvSpPr>
        <p:spPr>
          <a:xfrm>
            <a:off x="2618231" y="3641694"/>
            <a:ext cx="4821937" cy="751488"/>
          </a:xfrm>
          <a:prstGeom prst="rect">
            <a:avLst/>
          </a:prstGeom>
          <a:noFill/>
          <a:ln>
            <a:noFill/>
          </a:ln>
        </p:spPr>
        <p:txBody>
          <a:bodyPr anchorCtr="0" anchor="t" bIns="0" lIns="0" spcFirstLastPara="1" rIns="0" wrap="square" tIns="12700">
            <a:spAutoFit/>
          </a:bodyPr>
          <a:lstStyle/>
          <a:p>
            <a:pPr indent="0" lvl="0" marL="12700" rtl="0" algn="ctr">
              <a:lnSpc>
                <a:spcPct val="100000"/>
              </a:lnSpc>
              <a:spcBef>
                <a:spcPts val="0"/>
              </a:spcBef>
              <a:spcAft>
                <a:spcPts val="0"/>
              </a:spcAft>
              <a:buNone/>
            </a:pPr>
            <a:r>
              <a:rPr b="1" lang="en-US" sz="4800">
                <a:solidFill>
                  <a:schemeClr val="dk1"/>
                </a:solidFill>
                <a:latin typeface="Arial"/>
                <a:ea typeface="Arial"/>
                <a:cs typeface="Arial"/>
                <a:sym typeface="Arial"/>
              </a:rPr>
              <a:t>Questions?</a:t>
            </a:r>
            <a:endParaRPr sz="48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Custom 1">
      <a:dk1>
        <a:srgbClr val="000000"/>
      </a:dk1>
      <a:lt1>
        <a:srgbClr val="FFFFFF"/>
      </a:lt1>
      <a:dk2>
        <a:srgbClr val="211C50"/>
      </a:dk2>
      <a:lt2>
        <a:srgbClr val="EEECE1"/>
      </a:lt2>
      <a:accent1>
        <a:srgbClr val="BF1E2E"/>
      </a:accent1>
      <a:accent2>
        <a:srgbClr val="B78E2D"/>
      </a:accent2>
      <a:accent3>
        <a:srgbClr val="E03848"/>
      </a:accent3>
      <a:accent4>
        <a:srgbClr val="40369C"/>
      </a:accent4>
      <a:accent5>
        <a:srgbClr val="D8B662"/>
      </a:accent5>
      <a:accent6>
        <a:srgbClr val="211C50"/>
      </a:accent6>
      <a:hlink>
        <a:srgbClr val="BF1E2E"/>
      </a:hlink>
      <a:folHlink>
        <a:srgbClr val="B78E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2025-02-25T19:25:58Z</dcterms:created>
  <dc:creator>Hogan, James T Col OSD OUSD P-R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2024-06-24T00:00:00Z</vt:filetime>
  </property>
  <property fmtid="{D5CDD505-2E9C-101B-9397-08002B2CF9AE}" pid="3" name="LastSaved">
    <vt:filetime>2025-02-25T00:00:00Z</vt:filetime>
  </property>
  <property fmtid="{D5CDD505-2E9C-101B-9397-08002B2CF9AE}" pid="4" name="Producer">
    <vt:lpwstr>Microsoft: Print To PDF</vt:lpwstr>
  </property>
  <property fmtid="{D5CDD505-2E9C-101B-9397-08002B2CF9AE}" pid="5" name="ContentTypeId">
    <vt:lpwstr>0x010100E59547690B337748867CACB3F0F9CDCD</vt:lpwstr>
  </property>
</Properties>
</file>