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64" r:id="rId7"/>
    <p:sldId id="1634" r:id="rId8"/>
    <p:sldId id="263" r:id="rId9"/>
    <p:sldId id="258" r:id="rId10"/>
    <p:sldId id="1635" r:id="rId11"/>
    <p:sldId id="1636" r:id="rId12"/>
    <p:sldId id="1637" r:id="rId13"/>
    <p:sldId id="1638" r:id="rId14"/>
    <p:sldId id="1639" r:id="rId15"/>
    <p:sldId id="1642" r:id="rId16"/>
    <p:sldId id="1640" r:id="rId17"/>
    <p:sldId id="1643" r:id="rId18"/>
    <p:sldId id="1641" r:id="rId19"/>
    <p:sldId id="1644" r:id="rId20"/>
    <p:sldId id="1645" r:id="rId21"/>
    <p:sldId id="1646" r:id="rId22"/>
    <p:sldId id="1647" r:id="rId23"/>
    <p:sldId id="164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A1"/>
    <a:srgbClr val="C35720"/>
    <a:srgbClr val="FEC969"/>
    <a:srgbClr val="FFD06E"/>
    <a:srgbClr val="7A3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8"/>
    <p:restoredTop sz="94683"/>
  </p:normalViewPr>
  <p:slideViewPr>
    <p:cSldViewPr snapToGrid="0">
      <p:cViewPr varScale="1">
        <p:scale>
          <a:sx n="105" d="100"/>
          <a:sy n="105" d="100"/>
        </p:scale>
        <p:origin x="774" y="7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Adams" userId="1c8b1e95db78bf76" providerId="LiveId" clId="{3E380BF2-DACE-4AA8-93C3-8C45D9FA6453}"/>
    <pc:docChg chg="undo custSel addSld delSld modSld">
      <pc:chgData name="Jason Adams" userId="1c8b1e95db78bf76" providerId="LiveId" clId="{3E380BF2-DACE-4AA8-93C3-8C45D9FA6453}" dt="2026-08-24T15:23:40.389" v="6752" actId="20577"/>
      <pc:docMkLst>
        <pc:docMk/>
      </pc:docMkLst>
      <pc:sldChg chg="addSp modSp mod">
        <pc:chgData name="Jason Adams" userId="1c8b1e95db78bf76" providerId="LiveId" clId="{3E380BF2-DACE-4AA8-93C3-8C45D9FA6453}" dt="2026-08-24T15:10:27.518" v="6024" actId="14100"/>
        <pc:sldMkLst>
          <pc:docMk/>
          <pc:sldMk cId="2900386454" sldId="256"/>
        </pc:sldMkLst>
        <pc:picChg chg="add mod">
          <ac:chgData name="Jason Adams" userId="1c8b1e95db78bf76" providerId="LiveId" clId="{3E380BF2-DACE-4AA8-93C3-8C45D9FA6453}" dt="2026-08-24T15:10:27.518" v="6024" actId="14100"/>
          <ac:picMkLst>
            <pc:docMk/>
            <pc:sldMk cId="2900386454" sldId="256"/>
            <ac:picMk id="3" creationId="{E8D20002-4DD9-563D-163A-AAA2751E6F98}"/>
          </ac:picMkLst>
        </pc:picChg>
      </pc:sldChg>
      <pc:sldChg chg="modSp mod">
        <pc:chgData name="Jason Adams" userId="1c8b1e95db78bf76" providerId="LiveId" clId="{3E380BF2-DACE-4AA8-93C3-8C45D9FA6453}" dt="2026-08-24T15:11:22.553" v="6061" actId="20577"/>
        <pc:sldMkLst>
          <pc:docMk/>
          <pc:sldMk cId="383708319" sldId="257"/>
        </pc:sldMkLst>
        <pc:spChg chg="mod">
          <ac:chgData name="Jason Adams" userId="1c8b1e95db78bf76" providerId="LiveId" clId="{3E380BF2-DACE-4AA8-93C3-8C45D9FA6453}" dt="2026-08-24T15:11:22.553" v="6061" actId="20577"/>
          <ac:spMkLst>
            <pc:docMk/>
            <pc:sldMk cId="383708319" sldId="257"/>
            <ac:spMk id="18" creationId="{88804556-E07E-6B5C-EEB8-7D30C0394309}"/>
          </ac:spMkLst>
        </pc:spChg>
      </pc:sldChg>
      <pc:sldChg chg="modSp mod">
        <pc:chgData name="Jason Adams" userId="1c8b1e95db78bf76" providerId="LiveId" clId="{3E380BF2-DACE-4AA8-93C3-8C45D9FA6453}" dt="2026-08-24T15:12:40.783" v="6212" actId="20577"/>
        <pc:sldMkLst>
          <pc:docMk/>
          <pc:sldMk cId="392319115" sldId="258"/>
        </pc:sldMkLst>
        <pc:spChg chg="mod">
          <ac:chgData name="Jason Adams" userId="1c8b1e95db78bf76" providerId="LiveId" clId="{3E380BF2-DACE-4AA8-93C3-8C45D9FA6453}" dt="2026-08-24T15:12:40.783" v="6212" actId="20577"/>
          <ac:spMkLst>
            <pc:docMk/>
            <pc:sldMk cId="392319115" sldId="258"/>
            <ac:spMk id="14" creationId="{A8DC9FA2-47B7-471D-9154-0C7335C28E4C}"/>
          </ac:spMkLst>
        </pc:spChg>
      </pc:sldChg>
      <pc:sldChg chg="modSp mod">
        <pc:chgData name="Jason Adams" userId="1c8b1e95db78bf76" providerId="LiveId" clId="{3E380BF2-DACE-4AA8-93C3-8C45D9FA6453}" dt="2026-08-24T15:12:24.132" v="6174" actId="20577"/>
        <pc:sldMkLst>
          <pc:docMk/>
          <pc:sldMk cId="4279461283" sldId="263"/>
        </pc:sldMkLst>
        <pc:spChg chg="mod">
          <ac:chgData name="Jason Adams" userId="1c8b1e95db78bf76" providerId="LiveId" clId="{3E380BF2-DACE-4AA8-93C3-8C45D9FA6453}" dt="2026-08-24T15:12:24.132" v="6174" actId="20577"/>
          <ac:spMkLst>
            <pc:docMk/>
            <pc:sldMk cId="4279461283" sldId="263"/>
            <ac:spMk id="18" creationId="{B248AA6F-746D-6166-B6D6-DD36CD32345A}"/>
          </ac:spMkLst>
        </pc:spChg>
      </pc:sldChg>
      <pc:sldChg chg="modSp mod">
        <pc:chgData name="Jason Adams" userId="1c8b1e95db78bf76" providerId="LiveId" clId="{3E380BF2-DACE-4AA8-93C3-8C45D9FA6453}" dt="2026-08-24T15:11:41.386" v="6098" actId="20577"/>
        <pc:sldMkLst>
          <pc:docMk/>
          <pc:sldMk cId="1133623833" sldId="264"/>
        </pc:sldMkLst>
        <pc:spChg chg="mod">
          <ac:chgData name="Jason Adams" userId="1c8b1e95db78bf76" providerId="LiveId" clId="{3E380BF2-DACE-4AA8-93C3-8C45D9FA6453}" dt="2026-08-24T15:11:41.386" v="6098" actId="20577"/>
          <ac:spMkLst>
            <pc:docMk/>
            <pc:sldMk cId="1133623833" sldId="264"/>
            <ac:spMk id="18" creationId="{B248AA6F-746D-6166-B6D6-DD36CD32345A}"/>
          </ac:spMkLst>
        </pc:spChg>
      </pc:sldChg>
      <pc:sldChg chg="modSp mod">
        <pc:chgData name="Jason Adams" userId="1c8b1e95db78bf76" providerId="LiveId" clId="{3E380BF2-DACE-4AA8-93C3-8C45D9FA6453}" dt="2026-08-24T15:12:01.429" v="6137" actId="20577"/>
        <pc:sldMkLst>
          <pc:docMk/>
          <pc:sldMk cId="3567530009" sldId="1634"/>
        </pc:sldMkLst>
        <pc:spChg chg="mod">
          <ac:chgData name="Jason Adams" userId="1c8b1e95db78bf76" providerId="LiveId" clId="{3E380BF2-DACE-4AA8-93C3-8C45D9FA6453}" dt="2026-08-24T15:12:01.429" v="6137" actId="20577"/>
          <ac:spMkLst>
            <pc:docMk/>
            <pc:sldMk cId="3567530009" sldId="1634"/>
            <ac:spMk id="14" creationId="{A7302D67-0560-1CAC-C659-B6A9FC5A090E}"/>
          </ac:spMkLst>
        </pc:spChg>
      </pc:sldChg>
      <pc:sldChg chg="modSp mod">
        <pc:chgData name="Jason Adams" userId="1c8b1e95db78bf76" providerId="LiveId" clId="{3E380BF2-DACE-4AA8-93C3-8C45D9FA6453}" dt="2026-08-24T15:12:56.466" v="6249" actId="20577"/>
        <pc:sldMkLst>
          <pc:docMk/>
          <pc:sldMk cId="2227858677" sldId="1635"/>
        </pc:sldMkLst>
        <pc:spChg chg="mod">
          <ac:chgData name="Jason Adams" userId="1c8b1e95db78bf76" providerId="LiveId" clId="{3E380BF2-DACE-4AA8-93C3-8C45D9FA6453}" dt="2026-08-24T15:12:56.466" v="6249" actId="20577"/>
          <ac:spMkLst>
            <pc:docMk/>
            <pc:sldMk cId="2227858677" sldId="1635"/>
            <ac:spMk id="14" creationId="{EAC92783-BF0E-54FD-EB83-CFFF0952B038}"/>
          </ac:spMkLst>
        </pc:spChg>
      </pc:sldChg>
      <pc:sldChg chg="modSp mod">
        <pc:chgData name="Jason Adams" userId="1c8b1e95db78bf76" providerId="LiveId" clId="{3E380BF2-DACE-4AA8-93C3-8C45D9FA6453}" dt="2026-08-24T15:13:11.790" v="6288" actId="20577"/>
        <pc:sldMkLst>
          <pc:docMk/>
          <pc:sldMk cId="2985860149" sldId="1636"/>
        </pc:sldMkLst>
        <pc:spChg chg="mod">
          <ac:chgData name="Jason Adams" userId="1c8b1e95db78bf76" providerId="LiveId" clId="{3E380BF2-DACE-4AA8-93C3-8C45D9FA6453}" dt="2026-08-24T15:13:11.790" v="6288" actId="20577"/>
          <ac:spMkLst>
            <pc:docMk/>
            <pc:sldMk cId="2985860149" sldId="1636"/>
            <ac:spMk id="14" creationId="{A8DC9FA2-47B7-471D-9154-0C7335C28E4C}"/>
          </ac:spMkLst>
        </pc:spChg>
      </pc:sldChg>
      <pc:sldChg chg="modSp mod">
        <pc:chgData name="Jason Adams" userId="1c8b1e95db78bf76" providerId="LiveId" clId="{3E380BF2-DACE-4AA8-93C3-8C45D9FA6453}" dt="2026-08-24T15:13:28.571" v="6326" actId="20577"/>
        <pc:sldMkLst>
          <pc:docMk/>
          <pc:sldMk cId="2686387996" sldId="1637"/>
        </pc:sldMkLst>
        <pc:spChg chg="mod">
          <ac:chgData name="Jason Adams" userId="1c8b1e95db78bf76" providerId="LiveId" clId="{3E380BF2-DACE-4AA8-93C3-8C45D9FA6453}" dt="2026-08-24T15:13:28.571" v="6326" actId="20577"/>
          <ac:spMkLst>
            <pc:docMk/>
            <pc:sldMk cId="2686387996" sldId="1637"/>
            <ac:spMk id="14" creationId="{8C1BF388-99D9-1C47-0166-949EB3EABB4B}"/>
          </ac:spMkLst>
        </pc:spChg>
      </pc:sldChg>
      <pc:sldChg chg="modSp mod">
        <pc:chgData name="Jason Adams" userId="1c8b1e95db78bf76" providerId="LiveId" clId="{3E380BF2-DACE-4AA8-93C3-8C45D9FA6453}" dt="2026-08-24T15:18:22.445" v="6742" actId="20577"/>
        <pc:sldMkLst>
          <pc:docMk/>
          <pc:sldMk cId="1273018809" sldId="1638"/>
        </pc:sldMkLst>
        <pc:spChg chg="mod">
          <ac:chgData name="Jason Adams" userId="1c8b1e95db78bf76" providerId="LiveId" clId="{3E380BF2-DACE-4AA8-93C3-8C45D9FA6453}" dt="2026-08-24T15:18:22.445" v="6742" actId="20577"/>
          <ac:spMkLst>
            <pc:docMk/>
            <pc:sldMk cId="1273018809" sldId="1638"/>
            <ac:spMk id="11" creationId="{FB1493AA-4069-C87F-8AF7-3D9300426096}"/>
          </ac:spMkLst>
        </pc:spChg>
        <pc:spChg chg="mod">
          <ac:chgData name="Jason Adams" userId="1c8b1e95db78bf76" providerId="LiveId" clId="{3E380BF2-DACE-4AA8-93C3-8C45D9FA6453}" dt="2026-08-24T15:13:43.850" v="6364" actId="20577"/>
          <ac:spMkLst>
            <pc:docMk/>
            <pc:sldMk cId="1273018809" sldId="1638"/>
            <ac:spMk id="14" creationId="{300AFAF1-8B28-5001-A245-FA6421D3A664}"/>
          </ac:spMkLst>
        </pc:spChg>
      </pc:sldChg>
      <pc:sldChg chg="modSp mod">
        <pc:chgData name="Jason Adams" userId="1c8b1e95db78bf76" providerId="LiveId" clId="{3E380BF2-DACE-4AA8-93C3-8C45D9FA6453}" dt="2026-08-24T15:13:59.128" v="6407" actId="20577"/>
        <pc:sldMkLst>
          <pc:docMk/>
          <pc:sldMk cId="2727159597" sldId="1639"/>
        </pc:sldMkLst>
        <pc:spChg chg="mod">
          <ac:chgData name="Jason Adams" userId="1c8b1e95db78bf76" providerId="LiveId" clId="{3E380BF2-DACE-4AA8-93C3-8C45D9FA6453}" dt="2026-08-24T15:13:59.128" v="6407" actId="20577"/>
          <ac:spMkLst>
            <pc:docMk/>
            <pc:sldMk cId="2727159597" sldId="1639"/>
            <ac:spMk id="14" creationId="{2C2E2EC2-DFD7-79C5-28B1-88551D5FFCD1}"/>
          </ac:spMkLst>
        </pc:spChg>
      </pc:sldChg>
      <pc:sldChg chg="modSp mod">
        <pc:chgData name="Jason Adams" userId="1c8b1e95db78bf76" providerId="LiveId" clId="{3E380BF2-DACE-4AA8-93C3-8C45D9FA6453}" dt="2026-08-24T15:19:39.664" v="6746" actId="20577"/>
        <pc:sldMkLst>
          <pc:docMk/>
          <pc:sldMk cId="2929164408" sldId="1640"/>
        </pc:sldMkLst>
        <pc:spChg chg="mod">
          <ac:chgData name="Jason Adams" userId="1c8b1e95db78bf76" providerId="LiveId" clId="{3E380BF2-DACE-4AA8-93C3-8C45D9FA6453}" dt="2026-08-24T15:19:39.664" v="6746" actId="20577"/>
          <ac:spMkLst>
            <pc:docMk/>
            <pc:sldMk cId="2929164408" sldId="1640"/>
            <ac:spMk id="11" creationId="{E3F8AD37-4A47-B349-2FEB-ECFD07681263}"/>
          </ac:spMkLst>
        </pc:spChg>
        <pc:spChg chg="mod">
          <ac:chgData name="Jason Adams" userId="1c8b1e95db78bf76" providerId="LiveId" clId="{3E380BF2-DACE-4AA8-93C3-8C45D9FA6453}" dt="2026-08-24T15:14:29.318" v="6482" actId="20577"/>
          <ac:spMkLst>
            <pc:docMk/>
            <pc:sldMk cId="2929164408" sldId="1640"/>
            <ac:spMk id="14" creationId="{1BE6570E-A768-C73A-B2AB-D146EE991B93}"/>
          </ac:spMkLst>
        </pc:spChg>
      </pc:sldChg>
      <pc:sldChg chg="modSp mod">
        <pc:chgData name="Jason Adams" userId="1c8b1e95db78bf76" providerId="LiveId" clId="{3E380BF2-DACE-4AA8-93C3-8C45D9FA6453}" dt="2026-08-24T15:20:46.083" v="6748" actId="20577"/>
        <pc:sldMkLst>
          <pc:docMk/>
          <pc:sldMk cId="1558886608" sldId="1641"/>
        </pc:sldMkLst>
        <pc:spChg chg="mod">
          <ac:chgData name="Jason Adams" userId="1c8b1e95db78bf76" providerId="LiveId" clId="{3E380BF2-DACE-4AA8-93C3-8C45D9FA6453}" dt="2026-08-24T15:20:46.083" v="6748" actId="20577"/>
          <ac:spMkLst>
            <pc:docMk/>
            <pc:sldMk cId="1558886608" sldId="1641"/>
            <ac:spMk id="11" creationId="{567B5CED-C678-DD8E-E17B-8B22420333F2}"/>
          </ac:spMkLst>
        </pc:spChg>
        <pc:spChg chg="mod">
          <ac:chgData name="Jason Adams" userId="1c8b1e95db78bf76" providerId="LiveId" clId="{3E380BF2-DACE-4AA8-93C3-8C45D9FA6453}" dt="2026-08-24T15:15:01.607" v="6556" actId="20577"/>
          <ac:spMkLst>
            <pc:docMk/>
            <pc:sldMk cId="1558886608" sldId="1641"/>
            <ac:spMk id="14" creationId="{1363D01A-8FE8-2592-37DA-D788D96E04B0}"/>
          </ac:spMkLst>
        </pc:spChg>
      </pc:sldChg>
      <pc:sldChg chg="modSp mod">
        <pc:chgData name="Jason Adams" userId="1c8b1e95db78bf76" providerId="LiveId" clId="{3E380BF2-DACE-4AA8-93C3-8C45D9FA6453}" dt="2026-08-24T15:19:22.113" v="6745" actId="20577"/>
        <pc:sldMkLst>
          <pc:docMk/>
          <pc:sldMk cId="3687850871" sldId="1642"/>
        </pc:sldMkLst>
        <pc:spChg chg="mod">
          <ac:chgData name="Jason Adams" userId="1c8b1e95db78bf76" providerId="LiveId" clId="{3E380BF2-DACE-4AA8-93C3-8C45D9FA6453}" dt="2026-08-24T15:19:22.113" v="6745" actId="20577"/>
          <ac:spMkLst>
            <pc:docMk/>
            <pc:sldMk cId="3687850871" sldId="1642"/>
            <ac:spMk id="11" creationId="{90EC8C96-8E86-8275-E0D4-FF555A26BBFA}"/>
          </ac:spMkLst>
        </pc:spChg>
        <pc:spChg chg="mod">
          <ac:chgData name="Jason Adams" userId="1c8b1e95db78bf76" providerId="LiveId" clId="{3E380BF2-DACE-4AA8-93C3-8C45D9FA6453}" dt="2026-08-24T15:14:14.245" v="6444" actId="20577"/>
          <ac:spMkLst>
            <pc:docMk/>
            <pc:sldMk cId="3687850871" sldId="1642"/>
            <ac:spMk id="14" creationId="{2FE22E84-3E9E-7429-B680-AE90FEAD0E66}"/>
          </ac:spMkLst>
        </pc:spChg>
      </pc:sldChg>
      <pc:sldChg chg="modSp mod">
        <pc:chgData name="Jason Adams" userId="1c8b1e95db78bf76" providerId="LiveId" clId="{3E380BF2-DACE-4AA8-93C3-8C45D9FA6453}" dt="2026-08-24T15:14:45.746" v="6519" actId="20577"/>
        <pc:sldMkLst>
          <pc:docMk/>
          <pc:sldMk cId="2022444145" sldId="1643"/>
        </pc:sldMkLst>
        <pc:spChg chg="mod">
          <ac:chgData name="Jason Adams" userId="1c8b1e95db78bf76" providerId="LiveId" clId="{3E380BF2-DACE-4AA8-93C3-8C45D9FA6453}" dt="2026-08-24T15:14:45.746" v="6519" actId="20577"/>
          <ac:spMkLst>
            <pc:docMk/>
            <pc:sldMk cId="2022444145" sldId="1643"/>
            <ac:spMk id="14" creationId="{FC8C7720-E3F3-7186-CFB3-E3FC54E0462F}"/>
          </ac:spMkLst>
        </pc:spChg>
      </pc:sldChg>
      <pc:sldChg chg="modSp mod">
        <pc:chgData name="Jason Adams" userId="1c8b1e95db78bf76" providerId="LiveId" clId="{3E380BF2-DACE-4AA8-93C3-8C45D9FA6453}" dt="2026-08-24T15:15:16.703" v="6593" actId="20577"/>
        <pc:sldMkLst>
          <pc:docMk/>
          <pc:sldMk cId="2261666945" sldId="1644"/>
        </pc:sldMkLst>
        <pc:spChg chg="mod">
          <ac:chgData name="Jason Adams" userId="1c8b1e95db78bf76" providerId="LiveId" clId="{3E380BF2-DACE-4AA8-93C3-8C45D9FA6453}" dt="2026-08-24T15:15:16.703" v="6593" actId="20577"/>
          <ac:spMkLst>
            <pc:docMk/>
            <pc:sldMk cId="2261666945" sldId="1644"/>
            <ac:spMk id="14" creationId="{7EA63E34-B8CC-BC9E-E18A-A371A3342BFB}"/>
          </ac:spMkLst>
        </pc:spChg>
      </pc:sldChg>
      <pc:sldChg chg="modSp mod">
        <pc:chgData name="Jason Adams" userId="1c8b1e95db78bf76" providerId="LiveId" clId="{3E380BF2-DACE-4AA8-93C3-8C45D9FA6453}" dt="2026-08-24T15:15:33.195" v="6630" actId="20577"/>
        <pc:sldMkLst>
          <pc:docMk/>
          <pc:sldMk cId="2069683431" sldId="1645"/>
        </pc:sldMkLst>
        <pc:spChg chg="mod">
          <ac:chgData name="Jason Adams" userId="1c8b1e95db78bf76" providerId="LiveId" clId="{3E380BF2-DACE-4AA8-93C3-8C45D9FA6453}" dt="2026-08-24T15:15:33.195" v="6630" actId="20577"/>
          <ac:spMkLst>
            <pc:docMk/>
            <pc:sldMk cId="2069683431" sldId="1645"/>
            <ac:spMk id="14" creationId="{05674AE6-830E-AE96-66B0-FFB396991D06}"/>
          </ac:spMkLst>
        </pc:spChg>
      </pc:sldChg>
      <pc:sldChg chg="modSp mod">
        <pc:chgData name="Jason Adams" userId="1c8b1e95db78bf76" providerId="LiveId" clId="{3E380BF2-DACE-4AA8-93C3-8C45D9FA6453}" dt="2026-08-24T15:15:47.124" v="6667" actId="20577"/>
        <pc:sldMkLst>
          <pc:docMk/>
          <pc:sldMk cId="317498147" sldId="1646"/>
        </pc:sldMkLst>
        <pc:spChg chg="mod">
          <ac:chgData name="Jason Adams" userId="1c8b1e95db78bf76" providerId="LiveId" clId="{3E380BF2-DACE-4AA8-93C3-8C45D9FA6453}" dt="2026-08-24T15:15:47.124" v="6667" actId="20577"/>
          <ac:spMkLst>
            <pc:docMk/>
            <pc:sldMk cId="317498147" sldId="1646"/>
            <ac:spMk id="14" creationId="{59AEEDF1-68D2-F292-D00D-47C6EEE12E49}"/>
          </ac:spMkLst>
        </pc:spChg>
      </pc:sldChg>
      <pc:sldChg chg="modSp mod">
        <pc:chgData name="Jason Adams" userId="1c8b1e95db78bf76" providerId="LiveId" clId="{3E380BF2-DACE-4AA8-93C3-8C45D9FA6453}" dt="2026-08-24T15:23:40.389" v="6752" actId="20577"/>
        <pc:sldMkLst>
          <pc:docMk/>
          <pc:sldMk cId="721421410" sldId="1647"/>
        </pc:sldMkLst>
        <pc:spChg chg="mod">
          <ac:chgData name="Jason Adams" userId="1c8b1e95db78bf76" providerId="LiveId" clId="{3E380BF2-DACE-4AA8-93C3-8C45D9FA6453}" dt="2026-08-24T15:23:40.389" v="6752" actId="20577"/>
          <ac:spMkLst>
            <pc:docMk/>
            <pc:sldMk cId="721421410" sldId="1647"/>
            <ac:spMk id="11" creationId="{B6761B27-5EFE-4FFD-B3C0-2A61059CEC0D}"/>
          </ac:spMkLst>
        </pc:spChg>
        <pc:spChg chg="mod">
          <ac:chgData name="Jason Adams" userId="1c8b1e95db78bf76" providerId="LiveId" clId="{3E380BF2-DACE-4AA8-93C3-8C45D9FA6453}" dt="2026-08-24T15:16:01.950" v="6704" actId="20577"/>
          <ac:spMkLst>
            <pc:docMk/>
            <pc:sldMk cId="721421410" sldId="1647"/>
            <ac:spMk id="14" creationId="{A8A41F1A-0D65-67D7-E8C2-65FFB3E39A4A}"/>
          </ac:spMkLst>
        </pc:spChg>
      </pc:sldChg>
      <pc:sldChg chg="modSp mod">
        <pc:chgData name="Jason Adams" userId="1c8b1e95db78bf76" providerId="LiveId" clId="{3E380BF2-DACE-4AA8-93C3-8C45D9FA6453}" dt="2026-08-24T15:16:17.588" v="6741" actId="20577"/>
        <pc:sldMkLst>
          <pc:docMk/>
          <pc:sldMk cId="1740413353" sldId="1649"/>
        </pc:sldMkLst>
        <pc:spChg chg="mod">
          <ac:chgData name="Jason Adams" userId="1c8b1e95db78bf76" providerId="LiveId" clId="{3E380BF2-DACE-4AA8-93C3-8C45D9FA6453}" dt="2026-08-24T15:16:17.588" v="6741" actId="20577"/>
          <ac:spMkLst>
            <pc:docMk/>
            <pc:sldMk cId="1740413353" sldId="1649"/>
            <ac:spMk id="14" creationId="{1E5CAC84-F22D-7EA7-5242-DBD21AB2BB71}"/>
          </ac:spMkLst>
        </pc:spChg>
      </pc:sldChg>
      <pc:sldChg chg="new del">
        <pc:chgData name="Jason Adams" userId="1c8b1e95db78bf76" providerId="LiveId" clId="{3E380BF2-DACE-4AA8-93C3-8C45D9FA6453}" dt="2026-08-24T15:09:45.118" v="6020" actId="680"/>
        <pc:sldMkLst>
          <pc:docMk/>
          <pc:sldMk cId="2967640675" sldId="165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EE943-2AB6-CD4C-84A4-21673FC6F5F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60C89-9336-904F-9C66-5DE47610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A129D0-4C4F-5115-A909-716C11B74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31154" y="-131143"/>
            <a:ext cx="12501126" cy="70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4" t="429" r="9712"/>
          <a:stretch>
            <a:fillRect/>
          </a:stretch>
        </p:blipFill>
        <p:spPr>
          <a:xfrm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4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397" r="5035"/>
          <a:stretch>
            <a:fillRect/>
          </a:stretch>
        </p:blipFill>
        <p:spPr>
          <a:xfrm flipH="1"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B6829-D85F-ADDD-C235-2710BAC1E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710"/>
          <a:stretch>
            <a:fillRect/>
          </a:stretch>
        </p:blipFill>
        <p:spPr>
          <a:xfrm>
            <a:off x="0" y="-66265"/>
            <a:ext cx="1439371" cy="69905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1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728048E3-844E-9569-E7D2-F2A2253F3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600" y="5740374"/>
            <a:ext cx="877701" cy="877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3DEED1-B20A-50D5-2D6C-202D71B03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1300" t="1869" r="4935" b="421"/>
          <a:stretch>
            <a:fillRect/>
          </a:stretch>
        </p:blipFill>
        <p:spPr>
          <a:xfrm flipH="1">
            <a:off x="-2" y="0"/>
            <a:ext cx="143937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712DD5-1F9F-38F7-D1E1-263C7E23DC34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6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1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646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4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5543550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-5980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0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own background with triangles&#10;&#10;AI-generated content may be incorrect.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1" y="-396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10800000">
            <a:off x="11961399" y="-396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A8E06D-DE6A-88AE-CD55-5E0FC014C90D}"/>
              </a:ext>
            </a:extLst>
          </p:cNvPr>
          <p:cNvSpPr/>
          <p:nvPr userDrawn="1"/>
        </p:nvSpPr>
        <p:spPr>
          <a:xfrm rot="10800000">
            <a:off x="-5314" y="-396"/>
            <a:ext cx="230600" cy="6858000"/>
          </a:xfrm>
          <a:prstGeom prst="rect">
            <a:avLst/>
          </a:prstGeom>
          <a:solidFill>
            <a:srgbClr val="C357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  <a:highlight>
                <a:srgbClr val="FEC9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166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8FC6-3508-F2D0-3C76-7787A2B0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FB8F6-466B-42DE-0409-6DDC57DD5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7AF7-CE38-18AD-56D8-99EFFFAE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815D-EA40-97F9-646E-41DDA0A2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70C2D-D885-0DF4-C7B5-EFFE4AA7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7ABC-D679-0F87-0004-8139FB59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663C8-CB54-145C-7205-723C4E8C7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89B9-B816-4374-F71E-DA11ADBE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92EC-3E49-3E5A-1679-99C79616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F2AB-41A6-691C-024C-502701F7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13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2E0D-7CB2-30CF-ED2A-DBBB9DE9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89C72-90A2-47DC-D791-172DC1104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F5C92-55C9-EA0F-367B-63A3C2AF1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9D402-7023-87AE-2475-6F29E666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38A79-6F94-1815-1C3A-38E71277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37922-91EF-9E54-986B-12AE5FAB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49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50731-0DAB-4C61-7B6C-CA35326A7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C7361-229C-7C03-1F39-40065837E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69AA8-C88D-6108-6327-2D1025AFB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B9DC9-6F7A-3E7D-E6A1-1854AEF09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17F22B-F8C5-A920-B3EC-C626202C9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6DEF71-6630-1800-3845-82EB2C4E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BD558-118D-A294-0377-F299578D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57A1B-1772-4982-A287-BEB8FED8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6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924A-76B6-0B07-D32B-AF627349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D811C-4794-64A6-7005-D582FCB8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0BDE9-0382-D703-C543-D7CC8856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5503D-47E6-8BBD-9753-14613CBA6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235AD9-5BB5-D2CB-B0DC-728E2BED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A412-B4BA-1580-6B02-5B71A455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00C8E-B833-CFC8-97B9-254CDCEC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4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78EB-4D2D-8C35-4242-A44D332C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0EE4D-2215-5433-9C73-25BBFF8DC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ACEF8-736F-831C-FF00-9088C0860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5A4-1015-6205-48EE-D766C6CF7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C74C6-C5F5-D614-38AB-CDE93A07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BDEFA-047A-17ED-3EB1-13863375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62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BF50B-10BB-5519-79B4-C885AD78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682D12-7E5E-5588-EDD3-4BB3F30C7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36A01-70F3-D1C2-B0B2-F0BFA29B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12146-47D8-3CE9-0DED-00D300FD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6D3E9-FD8D-2133-CFF8-24516C92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F98D3-A3FC-CEED-8AD8-0DC6A6D6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94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F807-6406-37E0-C330-1851BE9A3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0DEE3-1B37-EA68-9A14-F6306A68A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A245-FAA6-04C0-1D91-3086E406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25FD8-6F4F-320E-58E4-994DB0C6E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DA1F1-1B60-5AB7-97B9-64CF7146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37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EFFA3-A3EF-E79B-1600-D7044A52F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E2274-195F-98BD-4355-24F18BAB5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B426-3664-2ACF-86DD-A3E6829E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5C409-28BF-FB63-CE6E-1F79CA2B8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314A-AC83-3F88-DF64-BA518A4B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1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BE022-81FB-29B6-19C5-F1CAB705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3A70B-60B2-5100-1D91-DA923A9B5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0B3B1-E1CB-0DB2-9201-9D9EC06DD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446060-BE22-4642-A676-80F885F2B38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DE84-1207-ADF8-2939-261E13A62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474C5-D10C-5B33-647D-B36CDB67E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5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3" r:id="rId3"/>
    <p:sldLayoutId id="2147483667" r:id="rId4"/>
    <p:sldLayoutId id="2147483666" r:id="rId5"/>
    <p:sldLayoutId id="2147483670" r:id="rId6"/>
    <p:sldLayoutId id="2147483671" r:id="rId7"/>
    <p:sldLayoutId id="2147483668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B5ECA8-0B0A-D23D-25CB-59D6D156B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29784"/>
            <a:ext cx="7772400" cy="2639308"/>
          </a:xfrm>
          <a:prstGeom prst="rect">
            <a:avLst/>
          </a:prstGeom>
        </p:spPr>
      </p:pic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32759DC5-D48F-C227-3B4D-10326BB85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2" y="5286266"/>
            <a:ext cx="1226457" cy="122645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0ABABC-BCD8-DA88-20D5-D203724545B8}"/>
              </a:ext>
            </a:extLst>
          </p:cNvPr>
          <p:cNvSpPr txBox="1">
            <a:spLocks/>
          </p:cNvSpPr>
          <p:nvPr/>
        </p:nvSpPr>
        <p:spPr>
          <a:xfrm>
            <a:off x="7110686" y="4931077"/>
            <a:ext cx="6437295" cy="7103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1" kern="1200">
                <a:solidFill>
                  <a:schemeClr val="bg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Rooted in Tradition: </a:t>
            </a:r>
            <a:br>
              <a:rPr lang="en-US" dirty="0"/>
            </a:br>
            <a:r>
              <a:rPr lang="en-US" dirty="0"/>
              <a:t>Rising in Resilience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D20002-4DD9-563D-163A-AAA2751E6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168" y="-52964"/>
            <a:ext cx="12393168" cy="685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8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CC12-2E84-EB92-EC04-5F6C4FE3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EC1FAAF-D258-BD1B-4ABA-0959CA5A6AEC}"/>
              </a:ext>
            </a:extLst>
          </p:cNvPr>
          <p:cNvSpPr txBox="1">
            <a:spLocks/>
          </p:cNvSpPr>
          <p:nvPr/>
        </p:nvSpPr>
        <p:spPr>
          <a:xfrm>
            <a:off x="1588859" y="1493380"/>
            <a:ext cx="4302353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Welcome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C9BFEAD-8951-82D1-FBB5-2C42886A6EE0}"/>
              </a:ext>
            </a:extLst>
          </p:cNvPr>
          <p:cNvSpPr txBox="1">
            <a:spLocks/>
          </p:cNvSpPr>
          <p:nvPr/>
        </p:nvSpPr>
        <p:spPr>
          <a:xfrm>
            <a:off x="1588860" y="3281209"/>
            <a:ext cx="3728631" cy="1533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E5A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86C718B-8E1D-5798-72B4-0B7A309EDA06}"/>
              </a:ext>
            </a:extLst>
          </p:cNvPr>
          <p:cNvSpPr txBox="1">
            <a:spLocks/>
          </p:cNvSpPr>
          <p:nvPr/>
        </p:nvSpPr>
        <p:spPr>
          <a:xfrm>
            <a:off x="6547104" y="1493380"/>
            <a:ext cx="4513163" cy="4189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Building Sustainable Homeownership Programs.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1751CBCC-48E6-AAF2-F8AD-F8166FA20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C51D8ED-8E2E-39AC-6151-A4CD6AF748FC}"/>
              </a:ext>
            </a:extLst>
          </p:cNvPr>
          <p:cNvSpPr txBox="1">
            <a:spLocks/>
          </p:cNvSpPr>
          <p:nvPr/>
        </p:nvSpPr>
        <p:spPr>
          <a:xfrm>
            <a:off x="213511" y="6333667"/>
            <a:ext cx="3348800" cy="459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8804556-E07E-6B5C-EEB8-7D30C0394309}"/>
              </a:ext>
            </a:extLst>
          </p:cNvPr>
          <p:cNvSpPr txBox="1">
            <a:spLocks/>
          </p:cNvSpPr>
          <p:nvPr/>
        </p:nvSpPr>
        <p:spPr>
          <a:xfrm>
            <a:off x="213510" y="6143623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B9E3E63-5C5B-FD8A-725C-F11422356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37" y="5665788"/>
            <a:ext cx="2764617" cy="4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8D27-123F-E5CD-7E58-869BF13DA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CFA0780-2211-FC4E-36E4-81D95E79FDF5}"/>
              </a:ext>
            </a:extLst>
          </p:cNvPr>
          <p:cNvSpPr txBox="1">
            <a:spLocks/>
          </p:cNvSpPr>
          <p:nvPr/>
        </p:nvSpPr>
        <p:spPr>
          <a:xfrm>
            <a:off x="1295249" y="1287655"/>
            <a:ext cx="4276875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Presenter: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313D8CF-EF95-B049-9BD0-B8E1F5D2BDBD}"/>
              </a:ext>
            </a:extLst>
          </p:cNvPr>
          <p:cNvSpPr txBox="1">
            <a:spLocks/>
          </p:cNvSpPr>
          <p:nvPr/>
        </p:nvSpPr>
        <p:spPr>
          <a:xfrm>
            <a:off x="1295250" y="3075484"/>
            <a:ext cx="3728631" cy="1533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Jason Adams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5596B7B-CCF4-862A-E3AF-B4D1F0D02169}"/>
              </a:ext>
            </a:extLst>
          </p:cNvPr>
          <p:cNvSpPr txBox="1">
            <a:spLocks/>
          </p:cNvSpPr>
          <p:nvPr/>
        </p:nvSpPr>
        <p:spPr>
          <a:xfrm>
            <a:off x="6547104" y="1493380"/>
            <a:ext cx="4513163" cy="4189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FCE8E4B-4FE7-84E3-0A35-268D6E3F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19421E8-B093-DEDA-841F-B15AE0201993}"/>
              </a:ext>
            </a:extLst>
          </p:cNvPr>
          <p:cNvSpPr txBox="1">
            <a:spLocks/>
          </p:cNvSpPr>
          <p:nvPr/>
        </p:nvSpPr>
        <p:spPr>
          <a:xfrm>
            <a:off x="213511" y="6333667"/>
            <a:ext cx="3348800" cy="459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248AA6F-746D-6166-B6D6-DD36CD32345A}"/>
              </a:ext>
            </a:extLst>
          </p:cNvPr>
          <p:cNvSpPr txBox="1">
            <a:spLocks/>
          </p:cNvSpPr>
          <p:nvPr/>
        </p:nvSpPr>
        <p:spPr>
          <a:xfrm>
            <a:off x="213510" y="6143623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62E5BA-D7B5-D6E5-C328-D60410269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37" y="5665788"/>
            <a:ext cx="2764617" cy="477835"/>
          </a:xfrm>
          <a:prstGeom prst="rect">
            <a:avLst/>
          </a:prstGeom>
        </p:spPr>
      </p:pic>
      <p:pic>
        <p:nvPicPr>
          <p:cNvPr id="3" name="Picture 2" descr="Close-up of a business card&#10;&#10;AI-generated content may be incorrect.">
            <a:extLst>
              <a:ext uri="{FF2B5EF4-FFF2-40B4-BE49-F238E27FC236}">
                <a16:creationId xmlns:a16="http://schemas.microsoft.com/office/drawing/2014/main" id="{739C3642-1C5A-2945-1C47-12875C9FA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834896"/>
            <a:ext cx="4652070" cy="2727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362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7244C-3E84-F811-09F8-82FC1529E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D76CE36D-8DDF-5105-D245-A32A5411D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2" y="5724208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0696FA2-A3D2-ECE6-5948-859706EFF6E3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Introductions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ED2E014-F7B9-E14E-EB61-A4A8BD524EFF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Name.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Organization.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Length of time at the organization.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you hope to learn today.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327980-E488-8F30-D5E1-209E3BFD5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035" y="5832829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78778C-F12C-BC1A-D61E-AB69B6E62843}"/>
              </a:ext>
            </a:extLst>
          </p:cNvPr>
          <p:cNvSpPr txBox="1">
            <a:spLocks/>
          </p:cNvSpPr>
          <p:nvPr/>
        </p:nvSpPr>
        <p:spPr>
          <a:xfrm>
            <a:off x="1455963" y="6454245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7302D67-0560-1CAC-C659-B6A9FC5A090E}"/>
              </a:ext>
            </a:extLst>
          </p:cNvPr>
          <p:cNvSpPr txBox="1">
            <a:spLocks/>
          </p:cNvSpPr>
          <p:nvPr/>
        </p:nvSpPr>
        <p:spPr>
          <a:xfrm>
            <a:off x="1455963" y="6222160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56753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8D27-123F-E5CD-7E58-869BF13DA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CFA0780-2211-FC4E-36E4-81D95E79FDF5}"/>
              </a:ext>
            </a:extLst>
          </p:cNvPr>
          <p:cNvSpPr txBox="1">
            <a:spLocks/>
          </p:cNvSpPr>
          <p:nvPr/>
        </p:nvSpPr>
        <p:spPr>
          <a:xfrm>
            <a:off x="621793" y="2229487"/>
            <a:ext cx="5266944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Building Sustainable Homeownership Programs.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5596B7B-CCF4-862A-E3AF-B4D1F0D02169}"/>
              </a:ext>
            </a:extLst>
          </p:cNvPr>
          <p:cNvSpPr txBox="1">
            <a:spLocks/>
          </p:cNvSpPr>
          <p:nvPr/>
        </p:nvSpPr>
        <p:spPr>
          <a:xfrm>
            <a:off x="6547104" y="1493380"/>
            <a:ext cx="4513163" cy="4189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We will cover items that need to be in place to have a sustainable homeownership program.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We will cover recom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mended steps you can take to develop your homeownership program.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FCE8E4B-4FE7-84E3-0A35-268D6E3F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19421E8-B093-DEDA-841F-B15AE0201993}"/>
              </a:ext>
            </a:extLst>
          </p:cNvPr>
          <p:cNvSpPr txBox="1">
            <a:spLocks/>
          </p:cNvSpPr>
          <p:nvPr/>
        </p:nvSpPr>
        <p:spPr>
          <a:xfrm>
            <a:off x="213511" y="6333667"/>
            <a:ext cx="3348800" cy="459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248AA6F-746D-6166-B6D6-DD36CD32345A}"/>
              </a:ext>
            </a:extLst>
          </p:cNvPr>
          <p:cNvSpPr txBox="1">
            <a:spLocks/>
          </p:cNvSpPr>
          <p:nvPr/>
        </p:nvSpPr>
        <p:spPr>
          <a:xfrm>
            <a:off x="213510" y="6143623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62E5BA-D7B5-D6E5-C328-D60410269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37" y="5665788"/>
            <a:ext cx="2764617" cy="4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6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3369-71CA-D232-F99E-89D22393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9ED3D39-E785-BA27-A53E-5D07BDD6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DB899-5FBE-3CC7-03C8-7CC467944E76}"/>
              </a:ext>
            </a:extLst>
          </p:cNvPr>
          <p:cNvSpPr txBox="1">
            <a:spLocks/>
          </p:cNvSpPr>
          <p:nvPr/>
        </p:nvSpPr>
        <p:spPr>
          <a:xfrm>
            <a:off x="1819656" y="1188076"/>
            <a:ext cx="9893808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What housing programs and services to you current provide?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5FB601D-6BBD-750D-E59F-D349AE89BD01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BA88825-FB05-EB74-7F3F-1616912A5470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It is important to analysis where your organization is today.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If you have a rental housing program, is it being run effectively?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have other funding sources that are assisting your organization with it goals of providing affordable housing services to your tribal membership?</a:t>
            </a:r>
          </a:p>
          <a:p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89B22-6C80-994B-804E-8D6BA92BD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B0C5F98-9A69-84D5-4787-3EF0A735EAB8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8DC9FA2-47B7-471D-9154-0C7335C28E4C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</p:spTree>
    <p:extLst>
      <p:ext uri="{BB962C8B-B14F-4D97-AF65-F5344CB8AC3E}">
        <p14:creationId xmlns:p14="http://schemas.microsoft.com/office/powerpoint/2010/main" val="392319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A7330-6CB1-F2A7-9DDB-E8480A976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7CB695A-B7FF-1970-068B-FB70A02F7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3572BE8-8F47-CE25-6A60-D2B484B016A2}"/>
              </a:ext>
            </a:extLst>
          </p:cNvPr>
          <p:cNvSpPr txBox="1">
            <a:spLocks/>
          </p:cNvSpPr>
          <p:nvPr/>
        </p:nvSpPr>
        <p:spPr>
          <a:xfrm>
            <a:off x="1819656" y="1188076"/>
            <a:ext cx="9893808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What housing programs and services to you current provide?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C3EE388-0657-BEE1-5B86-3FA523A0575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907F81C-FA21-1FCB-C2B6-25C4C268BC9F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have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up-to-date policies and procedures and are they adhered to?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have a rental structure that is at or close to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30 % of adjust Income?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Are your TARS low?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When was the last Housing Needs Assessment completed?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9972B6-2C7F-4D24-EC1F-4B0BF622D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428EF3-AAE6-1B98-1994-0DBB3C1768E4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AC92783-BF0E-54FD-EB83-CFFF0952B038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22785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3369-71CA-D232-F99E-89D22393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9ED3D39-E785-BA27-A53E-5D07BDD6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DB899-5FBE-3CC7-03C8-7CC467944E76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Why the analysis?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5FB601D-6BBD-750D-E59F-D349AE89BD01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BA88825-FB05-EB74-7F3F-1616912A5470}"/>
              </a:ext>
            </a:extLst>
          </p:cNvPr>
          <p:cNvSpPr txBox="1">
            <a:spLocks/>
          </p:cNvSpPr>
          <p:nvPr/>
        </p:nvSpPr>
        <p:spPr>
          <a:xfrm>
            <a:off x="1916267" y="229995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It is critical to review our current operations and firm up those areas before we move ahead with other programs for our clients.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 review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 of operations will lead to greater success for your organization and clients in the future.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Will allow for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partnerships and leverage for new programs and services.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is the data telling us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?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89B22-6C80-994B-804E-8D6BA92BD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B0C5F98-9A69-84D5-4787-3EF0A735EAB8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8DC9FA2-47B7-471D-9154-0C7335C28E4C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98586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54F13-07F7-F58D-7A1D-B641E70D5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9407344D-F97F-C512-A6A1-F4A81592A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2508A65-115D-7D0C-2611-C0DDC3727083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What Homeownership services should we plan for: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1A62EA4-10EC-3A3E-B263-4BADA3C20FD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BEC5727-98EE-AC4E-1C94-0EA4B30A92F1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We will look at what steps your organization should plan for to provide a clear path for homeownership success for your clients.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The steps will be to prepare for, achieve and sustain homeownership.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1E04E5-0A2F-3D52-7817-82A37CCA2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EF7597-8E99-4455-E9C9-E9ABF2B9C72C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C1BF388-99D9-1C47-0166-949EB3EABB4B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</p:spTree>
    <p:extLst>
      <p:ext uri="{BB962C8B-B14F-4D97-AF65-F5344CB8AC3E}">
        <p14:creationId xmlns:p14="http://schemas.microsoft.com/office/powerpoint/2010/main" val="2686387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5C21D-98A8-06CC-1ECB-9123948E7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0C8CF814-77FA-96B5-6808-2898461C7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8FAF774-A27B-455D-640B-5575BC88B480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Steps to consider for your homeownership program.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3E6F876-7A04-A558-388C-BBDCFAD8EC5B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B1493AA-4069-C87F-8AF7-3D9300426096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Rental analysis and reporting.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Housing Counseling services.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Building Financial Capacity.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Home Maintenance.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Foreclosure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Prevention.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223745-15F5-AFC4-CB38-E7B761B0C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ECDD567-9941-D979-367E-16A9BB17089A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00AFAF1-8B28-5001-A245-FA6421D3A664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</p:spTree>
    <p:extLst>
      <p:ext uri="{BB962C8B-B14F-4D97-AF65-F5344CB8AC3E}">
        <p14:creationId xmlns:p14="http://schemas.microsoft.com/office/powerpoint/2010/main" val="127301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E27B6-8229-7AEA-44C0-4A8950E43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D9BC188E-E946-7D05-A594-5D13EAA99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1EF4FE-610F-5138-85D1-985D52B3CF05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Rental Analysis &amp; Reporting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325DCB-78B7-07EA-E228-C57E7A26381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44ED45E-B724-9D40-B803-2676C23DA21F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data do you have?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does data do for you?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different types of data are available?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need a full Housing Needs Assessment?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Does your tribe have its own data or a process to get data? 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68F037-E06D-11E5-BB46-254465A31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638ECC-B4C5-0D3C-0A64-73A791C2CF2F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C2E2EC2-DFD7-79C5-28B1-88551D5FFCD1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72715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87F01-1787-446C-61D4-81F29D3E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7DCD198C-F581-0F64-EFB0-3E48E6FA4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67B861A-22D2-5482-2E70-39E68901784E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Rental Analysis &amp; Reporting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D647B63-C730-539B-B4FB-3F5F1A58D3C2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0EC8C96-8E86-8275-E0D4-FF555A26BBFA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How do you look at your current rental housing tenants?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is the history of homeownership in your tribe?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 What is your policy for over-income tenants? Are you in compliance with NAHASDA regulations on this issue?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Good data will help ensure success of your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program and help with bringing in new funders.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E81EE5-707D-9F6F-73DC-FB34FE44A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79F841-D4DC-55F0-AD52-D49C115DBC5D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FE22E84-3E9E-7429-B680-AE90FEAD0E66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687850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28F90-6231-D893-2712-9F775CD2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8AF94B5D-7692-1711-F0AE-9F97FC62B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0B545E4-2A1E-8817-92F8-97045069CEC9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Housing Counseling Services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D6DE275-9016-F9FD-511C-9B1870B5DBC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3F8AD37-4A47-B349-2FEB-ECFD07681263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Homebuyer Education.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need to create, or can you partner with an existing organization?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If you create, what curriculum should you use? Do you have staff or will they need to be hired? How to pay for this? Policy?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9620AE-55AC-A917-5456-D747F9CDC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690F584-4FE7-561B-A4B9-9A70ED67262C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BE6570E-A768-C73A-B2AB-D146EE991B93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</p:spTree>
    <p:extLst>
      <p:ext uri="{BB962C8B-B14F-4D97-AF65-F5344CB8AC3E}">
        <p14:creationId xmlns:p14="http://schemas.microsoft.com/office/powerpoint/2010/main" val="2929164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0C2E6-70AC-0B80-3E69-7D0F7D57E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A7F18798-76FA-2BF2-F8EC-7FA15807A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9CAAB3-3830-14DD-7177-70C1C959DA1D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Housing Counseling Services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4AB086C-EE9E-6EDB-C4AE-A74D199EBD81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07B22B7-8BCB-CCF0-FEC8-2973B9540F43}"/>
              </a:ext>
            </a:extLst>
          </p:cNvPr>
          <p:cNvSpPr txBox="1">
            <a:spLocks/>
          </p:cNvSpPr>
          <p:nvPr/>
        </p:nvSpPr>
        <p:spPr>
          <a:xfrm>
            <a:off x="1879691" y="2126216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does Homebuyer Education cover: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Budgeting.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Evaluating credit.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Finding a home.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Working with a lender and applying for a home loan.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Protecting the asset.</a:t>
            </a:r>
          </a:p>
          <a:p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Homebuyer Education leads to success!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lvl="1"/>
            <a:endParaRPr lang="en-US" sz="12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AD65F9-DE6B-2579-2ECA-3AE3CB9AE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9BDC9E0-854B-3714-84EE-FF05778C6C12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C8C7720-E3F3-7186-CFB3-E3FC54E0462F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022444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FA8ED-21AE-4630-6FA6-0BBF6845D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1050C990-451C-63D6-31A8-A4490F84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25C1B06-05FE-0085-C3AF-01348E4FDD3D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Building Financial Capacity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5C0423-41E3-FE6E-51DC-729A41122E9D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67B5CED-C678-DD8E-E17B-8B22420333F2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Your program will assist you tribal members, your community, and your tribe.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Helps build assets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Keeps money in your community,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i.e. tribal banks, tribal contractors, tribal stores, etc.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1A0F60-F318-4161-50B7-9F2871300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6062A53-7334-0FD2-58F9-FF86B8DEFE08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363D01A-8FE8-2592-37DA-D788D96E04B0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155888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A8CCB-C879-6E8B-A2D2-574168E7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93A6C847-65DB-D89D-1BE7-CA41C344A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B6AA27-4EF0-58AD-5853-19417CA0FB70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Home Maintenance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98E1777-966C-2C4E-577C-7FA47616389F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4CE2390-528A-B4FA-C2BF-9CD9BFF14422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 huge part of the education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have classes for rental tenants?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Gives homeowners pride and confidence.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Help with keeping value of the asset.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How to plan for the issues that will come up.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3CC4F6-B625-5ED8-8B85-2A1897C32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A51AC6F-AAD4-ED34-32E3-4AA5D4445B47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EA63E34-B8CC-BC9E-E18A-A371A3342BFB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26166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BA17-F9A1-E103-C206-FD199459E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86F51A02-3CCB-F15D-7949-3920619BF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7FCA67F-CBE0-7388-BE58-3D0797649D97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Foreclosure Prevention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36DEB9-D84B-2FCF-6294-01541331D482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3333F4A-650A-C470-6C40-2EA3EB50BF71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Needs to be a part of your Homebuyer education class.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Preparing for when life happens.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Help your clients to understand to run </a:t>
            </a:r>
            <a:r>
              <a:rPr lang="en-US" sz="2400" b="0" i="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to</a:t>
            </a: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 their lender.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assist can your program offer?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Why should you assist with this?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C42D1E-4036-3E20-D389-94ABA5CDA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E52EB9-B42E-F3AF-C7DB-1BD99D19458A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5674AE6-830E-AE96-66B0-FFB396991D06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069683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A4D27-D4D6-BBDF-7BA8-4ED002F4F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C7A8FB45-C594-030F-71D4-EA13DF2FD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452A5E-70E8-70DA-8679-67AB3E34B8F4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Additional issues to consider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884C2E5-ABC1-EEAE-9FDA-3384CE2313D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5C7BB52-FA5E-7093-F802-004DA3FC5B25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How will you fund your program?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Will your program be a revolving and s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elf-sustaining program?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are your land and infrastructure considerations?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lenders are available to you and your clients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Should you have a policy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? What should it cover?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00D2D2-5CAE-3823-BC1F-8D5F5C8AE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A3FCBB0-D1E3-5D5E-723B-767E6B506424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AEEDF1-68D2-F292-D00D-47C6EEE12E49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17498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2E92-47B0-A581-A9EA-9A164135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AD5C1B76-AAD2-4DFA-8EA3-A428A6F5C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86DCE98-66D7-3DD3-E4D7-B7F2AF18106D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Wrap up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980BBC7-F7E2-E498-4CA7-B951272A670B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6761B27-5EFE-4FFD-B3C0-2A61059CEC0D}"/>
              </a:ext>
            </a:extLst>
          </p:cNvPr>
          <p:cNvSpPr txBox="1">
            <a:spLocks/>
          </p:cNvSpPr>
          <p:nvPr/>
        </p:nvSpPr>
        <p:spPr>
          <a:xfrm>
            <a:off x="1925411" y="239139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Where are you in this process?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is your current or potential housing market?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Do you need assistance t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o move forward?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are your challenges?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Many issues to consider, but don’t be overwhelmed, small steps and achievable goals.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As we </a:t>
            </a:r>
            <a:r>
              <a:rPr lang="en-US" sz="2400" b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learn we 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tell our clients, “It is never no, just not yet!”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9CF1D7-3BEF-29D2-E668-F02521558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AB9E170-E5CA-9305-1C31-116E98E0EE03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8A41F1A-0D65-67D7-E8C2-65FFB3E39A4A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721421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18CF-9EA6-E3E8-FDDF-C49E3E4E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842F7DC-1083-D936-A144-2F5EF9F4A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85" y="5767224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2CCDAB7-AE8F-9235-1A77-20FE7FD39F8B}"/>
              </a:ext>
            </a:extLst>
          </p:cNvPr>
          <p:cNvSpPr txBox="1">
            <a:spLocks/>
          </p:cNvSpPr>
          <p:nvPr/>
        </p:nvSpPr>
        <p:spPr>
          <a:xfrm>
            <a:off x="4019387" y="1654420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10302C8-D98F-A9B6-6014-DC4CF9D2E91F}"/>
              </a:ext>
            </a:extLst>
          </p:cNvPr>
          <p:cNvSpPr txBox="1">
            <a:spLocks/>
          </p:cNvSpPr>
          <p:nvPr/>
        </p:nvSpPr>
        <p:spPr>
          <a:xfrm>
            <a:off x="2940395" y="3706084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Any questions Please contact me.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FC1F9CC-658F-514D-A04A-8FFD82BC8466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E5CAC84-F22D-7EA7-5242-DBD21AB2BB71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58224-565B-0D34-4F18-36A413DBA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299" y="5713261"/>
            <a:ext cx="2764617" cy="4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13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547690B337748867CACB3F0F9CDCD" ma:contentTypeVersion="13" ma:contentTypeDescription="Create a new document." ma:contentTypeScope="" ma:versionID="6a4ae72eaae8b495e87a9a1af075d343">
  <xsd:schema xmlns:xsd="http://www.w3.org/2001/XMLSchema" xmlns:xs="http://www.w3.org/2001/XMLSchema" xmlns:p="http://schemas.microsoft.com/office/2006/metadata/properties" xmlns:ns2="e0d11759-33fd-4c3e-9592-e31560a5f753" xmlns:ns3="958bc3fe-b502-4578-b145-b7cf846a3763" targetNamespace="http://schemas.microsoft.com/office/2006/metadata/properties" ma:root="true" ma:fieldsID="ba0f5dbf9302e7864fb3f811f0307d2e" ns2:_="" ns3:_="">
    <xsd:import namespace="e0d11759-33fd-4c3e-9592-e31560a5f753"/>
    <xsd:import namespace="958bc3fe-b502-4578-b145-b7cf846a37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11759-33fd-4c3e-9592-e31560a5f7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e84032d-d509-4fe6-88de-25e26b17c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bc3fe-b502-4578-b145-b7cf846a37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67dcd78-f552-48a7-830b-ad75b640e40f}" ma:internalName="TaxCatchAll" ma:showField="CatchAllData" ma:web="958bc3fe-b502-4578-b145-b7cf846a37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8bc3fe-b502-4578-b145-b7cf846a3763" xsi:nil="true"/>
    <lcf76f155ced4ddcb4097134ff3c332f xmlns="e0d11759-33fd-4c3e-9592-e31560a5f75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4539DA8-4A0D-42FA-A346-6B8821436C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DF3972-1005-46B7-A352-55890433ED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11759-33fd-4c3e-9592-e31560a5f753"/>
    <ds:schemaRef ds:uri="958bc3fe-b502-4578-b145-b7cf846a37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9A818A-FC9F-4EE6-8775-EC7103B6B8DB}">
  <ds:schemaRefs>
    <ds:schemaRef ds:uri="http://schemas.microsoft.com/office/2006/metadata/properties"/>
    <ds:schemaRef ds:uri="http://schemas.microsoft.com/office/infopath/2007/PartnerControls"/>
    <ds:schemaRef ds:uri="958bc3fe-b502-4578-b145-b7cf846a3763"/>
    <ds:schemaRef ds:uri="e0d11759-33fd-4c3e-9592-e31560a5f75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1101</Words>
  <Application>Microsoft Office PowerPoint</Application>
  <PresentationFormat>Widescreen</PresentationFormat>
  <Paragraphs>132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Barlow</vt:lpstr>
      <vt:lpstr>Barlow Condensed</vt:lpstr>
      <vt:lpstr>Barlow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</dc:creator>
  <cp:lastModifiedBy>Jason Adams</cp:lastModifiedBy>
  <cp:revision>27</cp:revision>
  <dcterms:created xsi:type="dcterms:W3CDTF">2025-09-14T00:45:18Z</dcterms:created>
  <dcterms:modified xsi:type="dcterms:W3CDTF">2026-08-24T15:23:48Z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0x010100E59547690B337748867CACB3F0F9CDCD</vt:lpwstr>
  </property>
  <property fmtid="{D5CDD505-2E9C-101B-9397-08002B2CF9AE}" pid="3" name="MediaServiceImageTags">
    <vt:lpwstr/>
  </property>
</Properties>
</file>