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2"/>
  </p:notesMasterIdLst>
  <p:sldIdLst>
    <p:sldId id="256" r:id="rId6"/>
    <p:sldId id="259" r:id="rId7"/>
    <p:sldId id="258" r:id="rId8"/>
    <p:sldId id="261" r:id="rId9"/>
    <p:sldId id="257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5720"/>
    <a:srgbClr val="7A3203"/>
    <a:srgbClr val="FFE5A1"/>
    <a:srgbClr val="FEC969"/>
    <a:srgbClr val="FFD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8E74CB-E4BC-477A-A2C0-06EC4EE668B6}" v="19" dt="2026-08-26T15:37:12.642"/>
    <p1510:client id="{48C1E2F4-4B39-49D6-8EB6-B6E952917042}" v="2" dt="2026-08-26T16:24:23.637"/>
    <p1510:client id="{6B5AC1AC-E204-4DE4-8268-3255985DFAB9}" v="12" dt="2026-08-26T19:00:12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7"/>
    <p:restoredTop sz="93632"/>
  </p:normalViewPr>
  <p:slideViewPr>
    <p:cSldViewPr snapToGrid="0">
      <p:cViewPr varScale="1">
        <p:scale>
          <a:sx n="103" d="100"/>
          <a:sy n="103" d="100"/>
        </p:scale>
        <p:origin x="546" y="11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4" Type="http://schemas.openxmlformats.org/officeDocument/2006/relationships/viewProps" Target="viewProps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Katherine C" userId="af93eae9-4e67-4114-9279-7cd2d37949ba" providerId="ADAL" clId="{AD399062-C227-40FE-8848-9DFD853CA9CF}"/>
    <pc:docChg chg="undo custSel addSld delSld modSld sldOrd">
      <pc:chgData name="Anderson, Katherine C" userId="af93eae9-4e67-4114-9279-7cd2d37949ba" providerId="ADAL" clId="{AD399062-C227-40FE-8848-9DFD853CA9CF}" dt="2026-08-26T15:38:34.301" v="240" actId="114"/>
      <pc:docMkLst>
        <pc:docMk/>
      </pc:docMkLst>
      <pc:sldChg chg="delSp modSp mod ord">
        <pc:chgData name="Anderson, Katherine C" userId="af93eae9-4e67-4114-9279-7cd2d37949ba" providerId="ADAL" clId="{AD399062-C227-40FE-8848-9DFD853CA9CF}" dt="2026-08-26T15:24:30.097" v="68" actId="1076"/>
        <pc:sldMkLst>
          <pc:docMk/>
          <pc:sldMk cId="383708319" sldId="257"/>
        </pc:sldMkLst>
        <pc:spChg chg="mod">
          <ac:chgData name="Anderson, Katherine C" userId="af93eae9-4e67-4114-9279-7cd2d37949ba" providerId="ADAL" clId="{AD399062-C227-40FE-8848-9DFD853CA9CF}" dt="2026-08-26T15:23:11.877" v="54" actId="207"/>
          <ac:spMkLst>
            <pc:docMk/>
            <pc:sldMk cId="383708319" sldId="257"/>
            <ac:spMk id="2" creationId="{CE754C75-BE7D-B3F5-00F9-779C9C8D1BD9}"/>
          </ac:spMkLst>
        </pc:spChg>
        <pc:spChg chg="mod">
          <ac:chgData name="Anderson, Katherine C" userId="af93eae9-4e67-4114-9279-7cd2d37949ba" providerId="ADAL" clId="{AD399062-C227-40FE-8848-9DFD853CA9CF}" dt="2026-08-26T15:23:16.108" v="55" actId="207"/>
          <ac:spMkLst>
            <pc:docMk/>
            <pc:sldMk cId="383708319" sldId="257"/>
            <ac:spMk id="3" creationId="{EAC1E692-085B-12FC-B5D4-041A5A0B4C80}"/>
          </ac:spMkLst>
        </pc:spChg>
        <pc:spChg chg="mod">
          <ac:chgData name="Anderson, Katherine C" userId="af93eae9-4e67-4114-9279-7cd2d37949ba" providerId="ADAL" clId="{AD399062-C227-40FE-8848-9DFD853CA9CF}" dt="2026-08-26T15:24:30.097" v="68" actId="1076"/>
          <ac:spMkLst>
            <pc:docMk/>
            <pc:sldMk cId="383708319" sldId="257"/>
            <ac:spMk id="9" creationId="{AEC1FAAF-D258-BD1B-4ABA-0959CA5A6AEC}"/>
          </ac:spMkLst>
        </pc:spChg>
        <pc:spChg chg="del">
          <ac:chgData name="Anderson, Katherine C" userId="af93eae9-4e67-4114-9279-7cd2d37949ba" providerId="ADAL" clId="{AD399062-C227-40FE-8848-9DFD853CA9CF}" dt="2026-08-26T15:23:04.653" v="53" actId="478"/>
          <ac:spMkLst>
            <pc:docMk/>
            <pc:sldMk cId="383708319" sldId="257"/>
            <ac:spMk id="10" creationId="{EC9BFEAD-8951-82D1-FBB5-2C42886A6EE0}"/>
          </ac:spMkLst>
        </pc:spChg>
        <pc:spChg chg="mod">
          <ac:chgData name="Anderson, Katherine C" userId="af93eae9-4e67-4114-9279-7cd2d37949ba" providerId="ADAL" clId="{AD399062-C227-40FE-8848-9DFD853CA9CF}" dt="2026-08-26T15:24:17.910" v="67" actId="20577"/>
          <ac:spMkLst>
            <pc:docMk/>
            <pc:sldMk cId="383708319" sldId="257"/>
            <ac:spMk id="11" creationId="{C86C718B-8E1D-5798-72B4-0B7A309EDA06}"/>
          </ac:spMkLst>
        </pc:spChg>
      </pc:sldChg>
      <pc:sldChg chg="delSp modSp mod ord">
        <pc:chgData name="Anderson, Katherine C" userId="af93eae9-4e67-4114-9279-7cd2d37949ba" providerId="ADAL" clId="{AD399062-C227-40FE-8848-9DFD853CA9CF}" dt="2026-08-26T15:15:45.254" v="26" actId="14100"/>
        <pc:sldMkLst>
          <pc:docMk/>
          <pc:sldMk cId="392319115" sldId="258"/>
        </pc:sldMkLst>
        <pc:spChg chg="mod">
          <ac:chgData name="Anderson, Katherine C" userId="af93eae9-4e67-4114-9279-7cd2d37949ba" providerId="ADAL" clId="{AD399062-C227-40FE-8848-9DFD853CA9CF}" dt="2026-08-26T15:14:55.732" v="16"/>
          <ac:spMkLst>
            <pc:docMk/>
            <pc:sldMk cId="392319115" sldId="258"/>
            <ac:spMk id="9" creationId="{AA2DB899-5FBE-3CC7-03C8-7CC467944E76}"/>
          </ac:spMkLst>
        </pc:spChg>
        <pc:spChg chg="del">
          <ac:chgData name="Anderson, Katherine C" userId="af93eae9-4e67-4114-9279-7cd2d37949ba" providerId="ADAL" clId="{AD399062-C227-40FE-8848-9DFD853CA9CF}" dt="2026-08-26T15:14:58.959" v="17" actId="478"/>
          <ac:spMkLst>
            <pc:docMk/>
            <pc:sldMk cId="392319115" sldId="258"/>
            <ac:spMk id="10" creationId="{05FB601D-6BBD-750D-E59F-D349AE89BD01}"/>
          </ac:spMkLst>
        </pc:spChg>
        <pc:spChg chg="mod">
          <ac:chgData name="Anderson, Katherine C" userId="af93eae9-4e67-4114-9279-7cd2d37949ba" providerId="ADAL" clId="{AD399062-C227-40FE-8848-9DFD853CA9CF}" dt="2026-08-26T15:15:45.254" v="26" actId="14100"/>
          <ac:spMkLst>
            <pc:docMk/>
            <pc:sldMk cId="392319115" sldId="258"/>
            <ac:spMk id="11" creationId="{DBA88825-FB05-EB74-7F3F-1616912A5470}"/>
          </ac:spMkLst>
        </pc:spChg>
      </pc:sldChg>
      <pc:sldChg chg="delSp modSp mod">
        <pc:chgData name="Anderson, Katherine C" userId="af93eae9-4e67-4114-9279-7cd2d37949ba" providerId="ADAL" clId="{AD399062-C227-40FE-8848-9DFD853CA9CF}" dt="2026-08-26T15:38:34.301" v="240" actId="114"/>
        <pc:sldMkLst>
          <pc:docMk/>
          <pc:sldMk cId="969334356" sldId="259"/>
        </pc:sldMkLst>
        <pc:spChg chg="mod">
          <ac:chgData name="Anderson, Katherine C" userId="af93eae9-4e67-4114-9279-7cd2d37949ba" providerId="ADAL" clId="{AD399062-C227-40FE-8848-9DFD853CA9CF}" dt="2026-08-26T15:38:34.301" v="240" actId="114"/>
          <ac:spMkLst>
            <pc:docMk/>
            <pc:sldMk cId="969334356" sldId="259"/>
            <ac:spMk id="14" creationId="{D6DFAF6A-3C3B-331C-F0ED-F384FE8AE9FE}"/>
          </ac:spMkLst>
        </pc:spChg>
        <pc:spChg chg="mod">
          <ac:chgData name="Anderson, Katherine C" userId="af93eae9-4e67-4114-9279-7cd2d37949ba" providerId="ADAL" clId="{AD399062-C227-40FE-8848-9DFD853CA9CF}" dt="2026-08-26T15:13:48.693" v="9" actId="1076"/>
          <ac:spMkLst>
            <pc:docMk/>
            <pc:sldMk cId="969334356" sldId="259"/>
            <ac:spMk id="15" creationId="{6AA5DB0A-20FB-22AF-F15A-1E6E4E8A0630}"/>
          </ac:spMkLst>
        </pc:spChg>
        <pc:picChg chg="del">
          <ac:chgData name="Anderson, Katherine C" userId="af93eae9-4e67-4114-9279-7cd2d37949ba" providerId="ADAL" clId="{AD399062-C227-40FE-8848-9DFD853CA9CF}" dt="2026-08-26T15:12:59.961" v="0" actId="478"/>
          <ac:picMkLst>
            <pc:docMk/>
            <pc:sldMk cId="969334356" sldId="259"/>
            <ac:picMk id="12" creationId="{C0BFFF6A-592C-865B-4855-4AD6D878F664}"/>
          </ac:picMkLst>
        </pc:picChg>
      </pc:sldChg>
      <pc:sldChg chg="delSp modSp mod ord">
        <pc:chgData name="Anderson, Katherine C" userId="af93eae9-4e67-4114-9279-7cd2d37949ba" providerId="ADAL" clId="{AD399062-C227-40FE-8848-9DFD853CA9CF}" dt="2026-08-26T15:25:52.065" v="86" actId="1076"/>
        <pc:sldMkLst>
          <pc:docMk/>
          <pc:sldMk cId="217385583" sldId="260"/>
        </pc:sldMkLst>
        <pc:spChg chg="del">
          <ac:chgData name="Anderson, Katherine C" userId="af93eae9-4e67-4114-9279-7cd2d37949ba" providerId="ADAL" clId="{AD399062-C227-40FE-8848-9DFD853CA9CF}" dt="2026-08-26T15:25:40.674" v="83" actId="478"/>
          <ac:spMkLst>
            <pc:docMk/>
            <pc:sldMk cId="217385583" sldId="260"/>
            <ac:spMk id="3" creationId="{6F580C32-0A6E-50DB-7216-1CE0D0A57585}"/>
          </ac:spMkLst>
        </pc:spChg>
        <pc:spChg chg="del">
          <ac:chgData name="Anderson, Katherine C" userId="af93eae9-4e67-4114-9279-7cd2d37949ba" providerId="ADAL" clId="{AD399062-C227-40FE-8848-9DFD853CA9CF}" dt="2026-08-26T15:25:43.442" v="84" actId="478"/>
          <ac:spMkLst>
            <pc:docMk/>
            <pc:sldMk cId="217385583" sldId="260"/>
            <ac:spMk id="4" creationId="{12CC7EFC-80E9-F4DA-5031-8DA7CB06DB54}"/>
          </ac:spMkLst>
        </pc:spChg>
        <pc:spChg chg="mod">
          <ac:chgData name="Anderson, Katherine C" userId="af93eae9-4e67-4114-9279-7cd2d37949ba" providerId="ADAL" clId="{AD399062-C227-40FE-8848-9DFD853CA9CF}" dt="2026-08-26T15:24:57.236" v="72" actId="14100"/>
          <ac:spMkLst>
            <pc:docMk/>
            <pc:sldMk cId="217385583" sldId="260"/>
            <ac:spMk id="9" creationId="{D54044BE-6DC6-A3BE-4D07-8F90A81A5267}"/>
          </ac:spMkLst>
        </pc:spChg>
        <pc:spChg chg="del">
          <ac:chgData name="Anderson, Katherine C" userId="af93eae9-4e67-4114-9279-7cd2d37949ba" providerId="ADAL" clId="{AD399062-C227-40FE-8848-9DFD853CA9CF}" dt="2026-08-26T15:25:02.005" v="73" actId="478"/>
          <ac:spMkLst>
            <pc:docMk/>
            <pc:sldMk cId="217385583" sldId="260"/>
            <ac:spMk id="10" creationId="{09926DBA-665E-6554-FC4D-0D823907B052}"/>
          </ac:spMkLst>
        </pc:spChg>
        <pc:spChg chg="mod">
          <ac:chgData name="Anderson, Katherine C" userId="af93eae9-4e67-4114-9279-7cd2d37949ba" providerId="ADAL" clId="{AD399062-C227-40FE-8848-9DFD853CA9CF}" dt="2026-08-26T15:25:52.065" v="86" actId="1076"/>
          <ac:spMkLst>
            <pc:docMk/>
            <pc:sldMk cId="217385583" sldId="260"/>
            <ac:spMk id="11" creationId="{69B6151F-D66B-EC30-FA7E-0F64C82936BA}"/>
          </ac:spMkLst>
        </pc:spChg>
        <pc:spChg chg="del">
          <ac:chgData name="Anderson, Katherine C" userId="af93eae9-4e67-4114-9279-7cd2d37949ba" providerId="ADAL" clId="{AD399062-C227-40FE-8848-9DFD853CA9CF}" dt="2026-08-26T15:25:44.718" v="85" actId="478"/>
          <ac:spMkLst>
            <pc:docMk/>
            <pc:sldMk cId="217385583" sldId="260"/>
            <ac:spMk id="14" creationId="{CDF3181A-2C57-65C6-94E4-8B1D85D7C73E}"/>
          </ac:spMkLst>
        </pc:spChg>
      </pc:sldChg>
      <pc:sldChg chg="delSp modSp mod ord">
        <pc:chgData name="Anderson, Katherine C" userId="af93eae9-4e67-4114-9279-7cd2d37949ba" providerId="ADAL" clId="{AD399062-C227-40FE-8848-9DFD853CA9CF}" dt="2026-08-26T15:20:04.478" v="46" actId="207"/>
        <pc:sldMkLst>
          <pc:docMk/>
          <pc:sldMk cId="1961823421" sldId="261"/>
        </pc:sldMkLst>
        <pc:spChg chg="mod">
          <ac:chgData name="Anderson, Katherine C" userId="af93eae9-4e67-4114-9279-7cd2d37949ba" providerId="ADAL" clId="{AD399062-C227-40FE-8848-9DFD853CA9CF}" dt="2026-08-26T15:20:00.761" v="45" actId="207"/>
          <ac:spMkLst>
            <pc:docMk/>
            <pc:sldMk cId="1961823421" sldId="261"/>
            <ac:spMk id="4" creationId="{B1072283-C434-F812-C9DB-E95A3E9E5D27}"/>
          </ac:spMkLst>
        </pc:spChg>
        <pc:spChg chg="mod">
          <ac:chgData name="Anderson, Katherine C" userId="af93eae9-4e67-4114-9279-7cd2d37949ba" providerId="ADAL" clId="{AD399062-C227-40FE-8848-9DFD853CA9CF}" dt="2026-08-26T15:20:04.478" v="46" actId="207"/>
          <ac:spMkLst>
            <pc:docMk/>
            <pc:sldMk cId="1961823421" sldId="261"/>
            <ac:spMk id="5" creationId="{BB9A4F03-39BA-E0AD-52CF-C8DB2B3DE8A9}"/>
          </ac:spMkLst>
        </pc:spChg>
        <pc:spChg chg="mod">
          <ac:chgData name="Anderson, Katherine C" userId="af93eae9-4e67-4114-9279-7cd2d37949ba" providerId="ADAL" clId="{AD399062-C227-40FE-8848-9DFD853CA9CF}" dt="2026-08-26T15:18:50.929" v="33" actId="207"/>
          <ac:spMkLst>
            <pc:docMk/>
            <pc:sldMk cId="1961823421" sldId="261"/>
            <ac:spMk id="9" creationId="{02CCDAB7-AE8F-9235-1A77-20FE7FD39F8B}"/>
          </ac:spMkLst>
        </pc:spChg>
        <pc:spChg chg="del">
          <ac:chgData name="Anderson, Katherine C" userId="af93eae9-4e67-4114-9279-7cd2d37949ba" providerId="ADAL" clId="{AD399062-C227-40FE-8848-9DFD853CA9CF}" dt="2026-08-26T15:18:53.279" v="34" actId="478"/>
          <ac:spMkLst>
            <pc:docMk/>
            <pc:sldMk cId="1961823421" sldId="261"/>
            <ac:spMk id="10" creationId="{110302C8-D98F-A9B6-6014-DC4CF9D2E91F}"/>
          </ac:spMkLst>
        </pc:spChg>
        <pc:spChg chg="mod">
          <ac:chgData name="Anderson, Katherine C" userId="af93eae9-4e67-4114-9279-7cd2d37949ba" providerId="ADAL" clId="{AD399062-C227-40FE-8848-9DFD853CA9CF}" dt="2026-08-26T15:19:51.645" v="44" actId="1076"/>
          <ac:spMkLst>
            <pc:docMk/>
            <pc:sldMk cId="1961823421" sldId="261"/>
            <ac:spMk id="11" creationId="{78789E87-2AA2-4BC1-6461-0DE7BF5822FF}"/>
          </ac:spMkLst>
        </pc:spChg>
      </pc:sldChg>
      <pc:sldChg chg="del">
        <pc:chgData name="Anderson, Katherine C" userId="af93eae9-4e67-4114-9279-7cd2d37949ba" providerId="ADAL" clId="{AD399062-C227-40FE-8848-9DFD853CA9CF}" dt="2026-08-26T15:38:10.833" v="234" actId="47"/>
        <pc:sldMkLst>
          <pc:docMk/>
          <pc:sldMk cId="3764953170" sldId="262"/>
        </pc:sldMkLst>
      </pc:sldChg>
      <pc:sldChg chg="del ord">
        <pc:chgData name="Anderson, Katherine C" userId="af93eae9-4e67-4114-9279-7cd2d37949ba" providerId="ADAL" clId="{AD399062-C227-40FE-8848-9DFD853CA9CF}" dt="2026-08-26T15:38:09.837" v="233" actId="47"/>
        <pc:sldMkLst>
          <pc:docMk/>
          <pc:sldMk cId="4279461283" sldId="263"/>
        </pc:sldMkLst>
      </pc:sldChg>
      <pc:sldChg chg="delSp modSp del mod ord">
        <pc:chgData name="Anderson, Katherine C" userId="af93eae9-4e67-4114-9279-7cd2d37949ba" providerId="ADAL" clId="{AD399062-C227-40FE-8848-9DFD853CA9CF}" dt="2026-08-26T15:38:07.471" v="232" actId="47"/>
        <pc:sldMkLst>
          <pc:docMk/>
          <pc:sldMk cId="456784689" sldId="264"/>
        </pc:sldMkLst>
        <pc:spChg chg="del mod">
          <ac:chgData name="Anderson, Katherine C" userId="af93eae9-4e67-4114-9279-7cd2d37949ba" providerId="ADAL" clId="{AD399062-C227-40FE-8848-9DFD853CA9CF}" dt="2026-08-26T15:26:19.139" v="91" actId="478"/>
          <ac:spMkLst>
            <pc:docMk/>
            <pc:sldMk cId="456784689" sldId="264"/>
            <ac:spMk id="3" creationId="{8B2C9C59-A56C-0EB5-191F-D66A05DD1775}"/>
          </ac:spMkLst>
        </pc:spChg>
        <pc:picChg chg="del">
          <ac:chgData name="Anderson, Katherine C" userId="af93eae9-4e67-4114-9279-7cd2d37949ba" providerId="ADAL" clId="{AD399062-C227-40FE-8848-9DFD853CA9CF}" dt="2026-08-26T15:26:16.448" v="89" actId="478"/>
          <ac:picMkLst>
            <pc:docMk/>
            <pc:sldMk cId="456784689" sldId="264"/>
            <ac:picMk id="6" creationId="{E876135A-7A53-38EF-8A0C-3FAA6BE9FAB8}"/>
          </ac:picMkLst>
        </pc:picChg>
      </pc:sldChg>
      <pc:sldChg chg="addSp delSp modSp mod ord">
        <pc:chgData name="Anderson, Katherine C" userId="af93eae9-4e67-4114-9279-7cd2d37949ba" providerId="ADAL" clId="{AD399062-C227-40FE-8848-9DFD853CA9CF}" dt="2026-08-26T15:29:47.283" v="139" actId="22"/>
        <pc:sldMkLst>
          <pc:docMk/>
          <pc:sldMk cId="3596441080" sldId="265"/>
        </pc:sldMkLst>
        <pc:spChg chg="add mod">
          <ac:chgData name="Anderson, Katherine C" userId="af93eae9-4e67-4114-9279-7cd2d37949ba" providerId="ADAL" clId="{AD399062-C227-40FE-8848-9DFD853CA9CF}" dt="2026-08-26T15:29:38.917" v="138" actId="1076"/>
          <ac:spMkLst>
            <pc:docMk/>
            <pc:sldMk cId="3596441080" sldId="265"/>
            <ac:spMk id="2" creationId="{DA353DE5-0B6A-0290-D91C-D6AB49FA4650}"/>
          </ac:spMkLst>
        </pc:spChg>
        <pc:spChg chg="del mod">
          <ac:chgData name="Anderson, Katherine C" userId="af93eae9-4e67-4114-9279-7cd2d37949ba" providerId="ADAL" clId="{AD399062-C227-40FE-8848-9DFD853CA9CF}" dt="2026-08-26T15:26:53.480" v="96" actId="478"/>
          <ac:spMkLst>
            <pc:docMk/>
            <pc:sldMk cId="3596441080" sldId="265"/>
            <ac:spMk id="4" creationId="{E6CF160E-635F-057A-8150-F1DB5C217CC4}"/>
          </ac:spMkLst>
        </pc:spChg>
        <pc:spChg chg="mod">
          <ac:chgData name="Anderson, Katherine C" userId="af93eae9-4e67-4114-9279-7cd2d37949ba" providerId="ADAL" clId="{AD399062-C227-40FE-8848-9DFD853CA9CF}" dt="2026-08-26T15:29:37.006" v="137" actId="1076"/>
          <ac:spMkLst>
            <pc:docMk/>
            <pc:sldMk cId="3596441080" sldId="265"/>
            <ac:spMk id="5" creationId="{D850C0EB-52F3-7CC8-8111-B25EB293FECF}"/>
          </ac:spMkLst>
        </pc:spChg>
        <pc:picChg chg="del">
          <ac:chgData name="Anderson, Katherine C" userId="af93eae9-4e67-4114-9279-7cd2d37949ba" providerId="ADAL" clId="{AD399062-C227-40FE-8848-9DFD853CA9CF}" dt="2026-08-26T15:26:50.050" v="94" actId="478"/>
          <ac:picMkLst>
            <pc:docMk/>
            <pc:sldMk cId="3596441080" sldId="265"/>
            <ac:picMk id="3" creationId="{EE667A46-0802-8584-31DD-5476F0773871}"/>
          </ac:picMkLst>
        </pc:picChg>
        <pc:picChg chg="add">
          <ac:chgData name="Anderson, Katherine C" userId="af93eae9-4e67-4114-9279-7cd2d37949ba" providerId="ADAL" clId="{AD399062-C227-40FE-8848-9DFD853CA9CF}" dt="2026-08-26T15:29:47.283" v="139" actId="22"/>
          <ac:picMkLst>
            <pc:docMk/>
            <pc:sldMk cId="3596441080" sldId="265"/>
            <ac:picMk id="7" creationId="{8C752585-35F1-8D72-598C-1886C092F93E}"/>
          </ac:picMkLst>
        </pc:picChg>
      </pc:sldChg>
      <pc:sldChg chg="addSp delSp modSp mod ord">
        <pc:chgData name="Anderson, Katherine C" userId="af93eae9-4e67-4114-9279-7cd2d37949ba" providerId="ADAL" clId="{AD399062-C227-40FE-8848-9DFD853CA9CF}" dt="2026-08-26T15:36:27.408" v="160" actId="22"/>
        <pc:sldMkLst>
          <pc:docMk/>
          <pc:sldMk cId="302116505" sldId="266"/>
        </pc:sldMkLst>
        <pc:spChg chg="del">
          <ac:chgData name="Anderson, Katherine C" userId="af93eae9-4e67-4114-9279-7cd2d37949ba" providerId="ADAL" clId="{AD399062-C227-40FE-8848-9DFD853CA9CF}" dt="2026-08-26T15:30:13.833" v="143" actId="478"/>
          <ac:spMkLst>
            <pc:docMk/>
            <pc:sldMk cId="302116505" sldId="266"/>
            <ac:spMk id="4" creationId="{15CAD29A-45E2-C817-B8C7-EF1F3C7BB469}"/>
          </ac:spMkLst>
        </pc:spChg>
        <pc:spChg chg="add mod">
          <ac:chgData name="Anderson, Katherine C" userId="af93eae9-4e67-4114-9279-7cd2d37949ba" providerId="ADAL" clId="{AD399062-C227-40FE-8848-9DFD853CA9CF}" dt="2026-08-26T15:30:38.970" v="147" actId="207"/>
          <ac:spMkLst>
            <pc:docMk/>
            <pc:sldMk cId="302116505" sldId="266"/>
            <ac:spMk id="5" creationId="{0E3BB0FE-0EAB-30F8-7ECC-8DE74A14F9BB}"/>
          </ac:spMkLst>
        </pc:spChg>
        <pc:spChg chg="add mod">
          <ac:chgData name="Anderson, Katherine C" userId="af93eae9-4e67-4114-9279-7cd2d37949ba" providerId="ADAL" clId="{AD399062-C227-40FE-8848-9DFD853CA9CF}" dt="2026-08-26T15:36:22.241" v="159" actId="1076"/>
          <ac:spMkLst>
            <pc:docMk/>
            <pc:sldMk cId="302116505" sldId="266"/>
            <ac:spMk id="6" creationId="{72141DA0-726C-3B76-1B10-A900E0FB3019}"/>
          </ac:spMkLst>
        </pc:spChg>
        <pc:picChg chg="del">
          <ac:chgData name="Anderson, Katherine C" userId="af93eae9-4e67-4114-9279-7cd2d37949ba" providerId="ADAL" clId="{AD399062-C227-40FE-8848-9DFD853CA9CF}" dt="2026-08-26T15:30:12.062" v="142" actId="478"/>
          <ac:picMkLst>
            <pc:docMk/>
            <pc:sldMk cId="302116505" sldId="266"/>
            <ac:picMk id="3" creationId="{FC5209AE-2AF3-BBD2-46F9-E5A0B473BDBC}"/>
          </ac:picMkLst>
        </pc:picChg>
        <pc:picChg chg="add">
          <ac:chgData name="Anderson, Katherine C" userId="af93eae9-4e67-4114-9279-7cd2d37949ba" providerId="ADAL" clId="{AD399062-C227-40FE-8848-9DFD853CA9CF}" dt="2026-08-26T15:36:27.408" v="160" actId="22"/>
          <ac:picMkLst>
            <pc:docMk/>
            <pc:sldMk cId="302116505" sldId="266"/>
            <ac:picMk id="8" creationId="{B218713B-9730-79E0-3070-7272F1459DF5}"/>
          </ac:picMkLst>
        </pc:picChg>
      </pc:sldChg>
      <pc:sldChg chg="del">
        <pc:chgData name="Anderson, Katherine C" userId="af93eae9-4e67-4114-9279-7cd2d37949ba" providerId="ADAL" clId="{AD399062-C227-40FE-8848-9DFD853CA9CF}" dt="2026-08-26T15:38:11.824" v="235" actId="47"/>
        <pc:sldMkLst>
          <pc:docMk/>
          <pc:sldMk cId="775609995" sldId="267"/>
        </pc:sldMkLst>
      </pc:sldChg>
      <pc:sldChg chg="del">
        <pc:chgData name="Anderson, Katherine C" userId="af93eae9-4e67-4114-9279-7cd2d37949ba" providerId="ADAL" clId="{AD399062-C227-40FE-8848-9DFD853CA9CF}" dt="2026-08-26T15:38:14.048" v="237" actId="47"/>
        <pc:sldMkLst>
          <pc:docMk/>
          <pc:sldMk cId="3086122624" sldId="268"/>
        </pc:sldMkLst>
      </pc:sldChg>
      <pc:sldChg chg="del">
        <pc:chgData name="Anderson, Katherine C" userId="af93eae9-4e67-4114-9279-7cd2d37949ba" providerId="ADAL" clId="{AD399062-C227-40FE-8848-9DFD853CA9CF}" dt="2026-08-26T15:38:12.960" v="236" actId="47"/>
        <pc:sldMkLst>
          <pc:docMk/>
          <pc:sldMk cId="741648804" sldId="269"/>
        </pc:sldMkLst>
      </pc:sldChg>
      <pc:sldChg chg="modSp add mod ord">
        <pc:chgData name="Anderson, Katherine C" userId="af93eae9-4e67-4114-9279-7cd2d37949ba" providerId="ADAL" clId="{AD399062-C227-40FE-8848-9DFD853CA9CF}" dt="2026-08-26T15:27:53.439" v="123" actId="113"/>
        <pc:sldMkLst>
          <pc:docMk/>
          <pc:sldMk cId="3532031429" sldId="270"/>
        </pc:sldMkLst>
        <pc:spChg chg="mod">
          <ac:chgData name="Anderson, Katherine C" userId="af93eae9-4e67-4114-9279-7cd2d37949ba" providerId="ADAL" clId="{AD399062-C227-40FE-8848-9DFD853CA9CF}" dt="2026-08-26T15:27:39.391" v="120" actId="122"/>
          <ac:spMkLst>
            <pc:docMk/>
            <pc:sldMk cId="3532031429" sldId="270"/>
            <ac:spMk id="9" creationId="{9750B0AE-BF94-326A-253E-BF3EC4CAFB99}"/>
          </ac:spMkLst>
        </pc:spChg>
        <pc:spChg chg="mod">
          <ac:chgData name="Anderson, Katherine C" userId="af93eae9-4e67-4114-9279-7cd2d37949ba" providerId="ADAL" clId="{AD399062-C227-40FE-8848-9DFD853CA9CF}" dt="2026-08-26T15:27:53.439" v="123" actId="113"/>
          <ac:spMkLst>
            <pc:docMk/>
            <pc:sldMk cId="3532031429" sldId="270"/>
            <ac:spMk id="11" creationId="{FDF36367-9692-8C2B-F58C-135C96FAEE9C}"/>
          </ac:spMkLst>
        </pc:spChg>
      </pc:sldChg>
      <pc:sldChg chg="modSp add mod ord">
        <pc:chgData name="Anderson, Katherine C" userId="af93eae9-4e67-4114-9279-7cd2d37949ba" providerId="ADAL" clId="{AD399062-C227-40FE-8848-9DFD853CA9CF}" dt="2026-08-26T15:38:03.870" v="231" actId="1076"/>
        <pc:sldMkLst>
          <pc:docMk/>
          <pc:sldMk cId="3570164926" sldId="271"/>
        </pc:sldMkLst>
        <pc:spChg chg="mod">
          <ac:chgData name="Anderson, Katherine C" userId="af93eae9-4e67-4114-9279-7cd2d37949ba" providerId="ADAL" clId="{AD399062-C227-40FE-8848-9DFD853CA9CF}" dt="2026-08-26T15:38:00.870" v="230" actId="1076"/>
          <ac:spMkLst>
            <pc:docMk/>
            <pc:sldMk cId="3570164926" sldId="271"/>
            <ac:spMk id="9" creationId="{392C301A-01BD-458F-281B-CB64D34DD012}"/>
          </ac:spMkLst>
        </pc:spChg>
        <pc:spChg chg="mod">
          <ac:chgData name="Anderson, Katherine C" userId="af93eae9-4e67-4114-9279-7cd2d37949ba" providerId="ADAL" clId="{AD399062-C227-40FE-8848-9DFD853CA9CF}" dt="2026-08-26T15:38:03.870" v="231" actId="1076"/>
          <ac:spMkLst>
            <pc:docMk/>
            <pc:sldMk cId="3570164926" sldId="271"/>
            <ac:spMk id="11" creationId="{9270F7E2-5FE0-8C02-C262-8454E7F98E03}"/>
          </ac:spMkLst>
        </pc:spChg>
      </pc:sldChg>
    </pc:docChg>
  </pc:docChgLst>
  <pc:docChgLst>
    <pc:chgData name="Arnold, Kristen M" userId="62dc1279-f35a-4c49-97e7-2fa21a6b187f" providerId="ADAL" clId="{73E6C447-77EA-4DDF-B944-DA24584E2D54}"/>
    <pc:docChg chg="undo custSel addSld delSld modSld">
      <pc:chgData name="Arnold, Kristen M" userId="62dc1279-f35a-4c49-97e7-2fa21a6b187f" providerId="ADAL" clId="{73E6C447-77EA-4DDF-B944-DA24584E2D54}" dt="2026-08-26T19:28:28.771" v="658" actId="20577"/>
      <pc:docMkLst>
        <pc:docMk/>
      </pc:docMkLst>
      <pc:sldChg chg="addSp delSp modSp mod modClrScheme chgLayout">
        <pc:chgData name="Arnold, Kristen M" userId="62dc1279-f35a-4c49-97e7-2fa21a6b187f" providerId="ADAL" clId="{73E6C447-77EA-4DDF-B944-DA24584E2D54}" dt="2026-08-26T18:45:44.195" v="193" actId="14100"/>
        <pc:sldMkLst>
          <pc:docMk/>
          <pc:sldMk cId="383708319" sldId="257"/>
        </pc:sldMkLst>
        <pc:spChg chg="add del mod">
          <ac:chgData name="Arnold, Kristen M" userId="62dc1279-f35a-4c49-97e7-2fa21a6b187f" providerId="ADAL" clId="{73E6C447-77EA-4DDF-B944-DA24584E2D54}" dt="2026-08-26T18:45:44.195" v="193" actId="14100"/>
          <ac:spMkLst>
            <pc:docMk/>
            <pc:sldMk cId="383708319" sldId="257"/>
            <ac:spMk id="9" creationId="{AEC1FAAF-D258-BD1B-4ABA-0959CA5A6AEC}"/>
          </ac:spMkLst>
        </pc:spChg>
        <pc:spChg chg="mod">
          <ac:chgData name="Arnold, Kristen M" userId="62dc1279-f35a-4c49-97e7-2fa21a6b187f" providerId="ADAL" clId="{73E6C447-77EA-4DDF-B944-DA24584E2D54}" dt="2026-08-26T18:45:24.225" v="191" actId="20577"/>
          <ac:spMkLst>
            <pc:docMk/>
            <pc:sldMk cId="383708319" sldId="257"/>
            <ac:spMk id="11" creationId="{C86C718B-8E1D-5798-72B4-0B7A309EDA06}"/>
          </ac:spMkLst>
        </pc:spChg>
      </pc:sldChg>
      <pc:sldChg chg="modSp mod">
        <pc:chgData name="Arnold, Kristen M" userId="62dc1279-f35a-4c49-97e7-2fa21a6b187f" providerId="ADAL" clId="{73E6C447-77EA-4DDF-B944-DA24584E2D54}" dt="2026-08-26T19:28:28.771" v="658" actId="20577"/>
        <pc:sldMkLst>
          <pc:docMk/>
          <pc:sldMk cId="392319115" sldId="258"/>
        </pc:sldMkLst>
        <pc:spChg chg="mod">
          <ac:chgData name="Arnold, Kristen M" userId="62dc1279-f35a-4c49-97e7-2fa21a6b187f" providerId="ADAL" clId="{73E6C447-77EA-4DDF-B944-DA24584E2D54}" dt="2026-08-26T19:00:41.657" v="657" actId="20577"/>
          <ac:spMkLst>
            <pc:docMk/>
            <pc:sldMk cId="392319115" sldId="258"/>
            <ac:spMk id="9" creationId="{AA2DB899-5FBE-3CC7-03C8-7CC467944E76}"/>
          </ac:spMkLst>
        </pc:spChg>
        <pc:spChg chg="mod">
          <ac:chgData name="Arnold, Kristen M" userId="62dc1279-f35a-4c49-97e7-2fa21a6b187f" providerId="ADAL" clId="{73E6C447-77EA-4DDF-B944-DA24584E2D54}" dt="2026-08-26T19:28:28.771" v="658" actId="20577"/>
          <ac:spMkLst>
            <pc:docMk/>
            <pc:sldMk cId="392319115" sldId="258"/>
            <ac:spMk id="11" creationId="{DBA88825-FB05-EB74-7F3F-1616912A5470}"/>
          </ac:spMkLst>
        </pc:spChg>
      </pc:sldChg>
      <pc:sldChg chg="modSp mod">
        <pc:chgData name="Arnold, Kristen M" userId="62dc1279-f35a-4c49-97e7-2fa21a6b187f" providerId="ADAL" clId="{73E6C447-77EA-4DDF-B944-DA24584E2D54}" dt="2026-08-26T18:40:03.112" v="111"/>
        <pc:sldMkLst>
          <pc:docMk/>
          <pc:sldMk cId="969334356" sldId="259"/>
        </pc:sldMkLst>
        <pc:spChg chg="mod">
          <ac:chgData name="Arnold, Kristen M" userId="62dc1279-f35a-4c49-97e7-2fa21a6b187f" providerId="ADAL" clId="{73E6C447-77EA-4DDF-B944-DA24584E2D54}" dt="2026-08-26T18:40:03.112" v="111"/>
          <ac:spMkLst>
            <pc:docMk/>
            <pc:sldMk cId="969334356" sldId="259"/>
            <ac:spMk id="14" creationId="{D6DFAF6A-3C3B-331C-F0ED-F384FE8AE9FE}"/>
          </ac:spMkLst>
        </pc:spChg>
      </pc:sldChg>
      <pc:sldChg chg="modSp del mod">
        <pc:chgData name="Arnold, Kristen M" userId="62dc1279-f35a-4c49-97e7-2fa21a6b187f" providerId="ADAL" clId="{73E6C447-77EA-4DDF-B944-DA24584E2D54}" dt="2026-08-26T18:46:05.210" v="195" actId="47"/>
        <pc:sldMkLst>
          <pc:docMk/>
          <pc:sldMk cId="217385583" sldId="260"/>
        </pc:sldMkLst>
        <pc:spChg chg="mod">
          <ac:chgData name="Arnold, Kristen M" userId="62dc1279-f35a-4c49-97e7-2fa21a6b187f" providerId="ADAL" clId="{73E6C447-77EA-4DDF-B944-DA24584E2D54}" dt="2026-08-26T16:22:30.427" v="92" actId="12"/>
          <ac:spMkLst>
            <pc:docMk/>
            <pc:sldMk cId="217385583" sldId="260"/>
            <ac:spMk id="11" creationId="{69B6151F-D66B-EC30-FA7E-0F64C82936BA}"/>
          </ac:spMkLst>
        </pc:spChg>
      </pc:sldChg>
      <pc:sldChg chg="modSp mod">
        <pc:chgData name="Arnold, Kristen M" userId="62dc1279-f35a-4c49-97e7-2fa21a6b187f" providerId="ADAL" clId="{73E6C447-77EA-4DDF-B944-DA24584E2D54}" dt="2026-08-26T18:50:30.264" v="287" actId="1076"/>
        <pc:sldMkLst>
          <pc:docMk/>
          <pc:sldMk cId="1961823421" sldId="261"/>
        </pc:sldMkLst>
        <pc:spChg chg="mod">
          <ac:chgData name="Arnold, Kristen M" userId="62dc1279-f35a-4c49-97e7-2fa21a6b187f" providerId="ADAL" clId="{73E6C447-77EA-4DDF-B944-DA24584E2D54}" dt="2026-08-26T18:50:30.264" v="287" actId="1076"/>
          <ac:spMkLst>
            <pc:docMk/>
            <pc:sldMk cId="1961823421" sldId="261"/>
            <ac:spMk id="9" creationId="{02CCDAB7-AE8F-9235-1A77-20FE7FD39F8B}"/>
          </ac:spMkLst>
        </pc:spChg>
        <pc:spChg chg="mod">
          <ac:chgData name="Arnold, Kristen M" userId="62dc1279-f35a-4c49-97e7-2fa21a6b187f" providerId="ADAL" clId="{73E6C447-77EA-4DDF-B944-DA24584E2D54}" dt="2026-08-26T18:43:25.579" v="172" actId="20577"/>
          <ac:spMkLst>
            <pc:docMk/>
            <pc:sldMk cId="1961823421" sldId="261"/>
            <ac:spMk id="11" creationId="{78789E87-2AA2-4BC1-6461-0DE7BF5822FF}"/>
          </ac:spMkLst>
        </pc:spChg>
      </pc:sldChg>
      <pc:sldChg chg="del">
        <pc:chgData name="Arnold, Kristen M" userId="62dc1279-f35a-4c49-97e7-2fa21a6b187f" providerId="ADAL" clId="{73E6C447-77EA-4DDF-B944-DA24584E2D54}" dt="2026-08-26T16:20:39.242" v="68" actId="2696"/>
        <pc:sldMkLst>
          <pc:docMk/>
          <pc:sldMk cId="3596441080" sldId="265"/>
        </pc:sldMkLst>
      </pc:sldChg>
      <pc:sldChg chg="modSp del mod">
        <pc:chgData name="Arnold, Kristen M" userId="62dc1279-f35a-4c49-97e7-2fa21a6b187f" providerId="ADAL" clId="{73E6C447-77EA-4DDF-B944-DA24584E2D54}" dt="2026-08-26T18:46:07.113" v="197" actId="47"/>
        <pc:sldMkLst>
          <pc:docMk/>
          <pc:sldMk cId="302116505" sldId="266"/>
        </pc:sldMkLst>
        <pc:spChg chg="mod">
          <ac:chgData name="Arnold, Kristen M" userId="62dc1279-f35a-4c49-97e7-2fa21a6b187f" providerId="ADAL" clId="{73E6C447-77EA-4DDF-B944-DA24584E2D54}" dt="2026-08-26T16:20:44.171" v="73" actId="20577"/>
          <ac:spMkLst>
            <pc:docMk/>
            <pc:sldMk cId="302116505" sldId="266"/>
            <ac:spMk id="5" creationId="{0E3BB0FE-0EAB-30F8-7ECC-8DE74A14F9BB}"/>
          </ac:spMkLst>
        </pc:spChg>
        <pc:spChg chg="mod">
          <ac:chgData name="Arnold, Kristen M" userId="62dc1279-f35a-4c49-97e7-2fa21a6b187f" providerId="ADAL" clId="{73E6C447-77EA-4DDF-B944-DA24584E2D54}" dt="2026-08-26T16:24:23.637" v="106" actId="20578"/>
          <ac:spMkLst>
            <pc:docMk/>
            <pc:sldMk cId="302116505" sldId="266"/>
            <ac:spMk id="6" creationId="{72141DA0-726C-3B76-1B10-A900E0FB3019}"/>
          </ac:spMkLst>
        </pc:spChg>
      </pc:sldChg>
      <pc:sldChg chg="modSp del mod">
        <pc:chgData name="Arnold, Kristen M" userId="62dc1279-f35a-4c49-97e7-2fa21a6b187f" providerId="ADAL" clId="{73E6C447-77EA-4DDF-B944-DA24584E2D54}" dt="2026-08-26T18:46:06" v="196" actId="47"/>
        <pc:sldMkLst>
          <pc:docMk/>
          <pc:sldMk cId="3532031429" sldId="270"/>
        </pc:sldMkLst>
        <pc:spChg chg="mod">
          <ac:chgData name="Arnold, Kristen M" userId="62dc1279-f35a-4c49-97e7-2fa21a6b187f" providerId="ADAL" clId="{73E6C447-77EA-4DDF-B944-DA24584E2D54}" dt="2026-08-26T16:23:28.549" v="99" actId="14100"/>
          <ac:spMkLst>
            <pc:docMk/>
            <pc:sldMk cId="3532031429" sldId="270"/>
            <ac:spMk id="11" creationId="{FDF36367-9692-8C2B-F58C-135C96FAEE9C}"/>
          </ac:spMkLst>
        </pc:spChg>
      </pc:sldChg>
      <pc:sldChg chg="modSp mod">
        <pc:chgData name="Arnold, Kristen M" userId="62dc1279-f35a-4c49-97e7-2fa21a6b187f" providerId="ADAL" clId="{73E6C447-77EA-4DDF-B944-DA24584E2D54}" dt="2026-08-26T18:47:11.784" v="241" actId="20577"/>
        <pc:sldMkLst>
          <pc:docMk/>
          <pc:sldMk cId="3570164926" sldId="271"/>
        </pc:sldMkLst>
        <pc:spChg chg="mod">
          <ac:chgData name="Arnold, Kristen M" userId="62dc1279-f35a-4c49-97e7-2fa21a6b187f" providerId="ADAL" clId="{73E6C447-77EA-4DDF-B944-DA24584E2D54}" dt="2026-08-26T18:47:11.784" v="241" actId="20577"/>
          <ac:spMkLst>
            <pc:docMk/>
            <pc:sldMk cId="3570164926" sldId="271"/>
            <ac:spMk id="9" creationId="{392C301A-01BD-458F-281B-CB64D34DD012}"/>
          </ac:spMkLst>
        </pc:spChg>
        <pc:spChg chg="mod">
          <ac:chgData name="Arnold, Kristen M" userId="62dc1279-f35a-4c49-97e7-2fa21a6b187f" providerId="ADAL" clId="{73E6C447-77EA-4DDF-B944-DA24584E2D54}" dt="2026-08-26T18:46:25" v="203" actId="20577"/>
          <ac:spMkLst>
            <pc:docMk/>
            <pc:sldMk cId="3570164926" sldId="271"/>
            <ac:spMk id="11" creationId="{9270F7E2-5FE0-8C02-C262-8454E7F98E03}"/>
          </ac:spMkLst>
        </pc:spChg>
      </pc:sldChg>
      <pc:sldChg chg="modSp add del mod">
        <pc:chgData name="Arnold, Kristen M" userId="62dc1279-f35a-4c49-97e7-2fa21a6b187f" providerId="ADAL" clId="{73E6C447-77EA-4DDF-B944-DA24584E2D54}" dt="2026-08-26T18:46:08.018" v="198" actId="47"/>
        <pc:sldMkLst>
          <pc:docMk/>
          <pc:sldMk cId="591296904" sldId="272"/>
        </pc:sldMkLst>
        <pc:spChg chg="mod">
          <ac:chgData name="Arnold, Kristen M" userId="62dc1279-f35a-4c49-97e7-2fa21a6b187f" providerId="ADAL" clId="{73E6C447-77EA-4DDF-B944-DA24584E2D54}" dt="2026-08-26T16:20:47.778" v="78" actId="20577"/>
          <ac:spMkLst>
            <pc:docMk/>
            <pc:sldMk cId="591296904" sldId="272"/>
            <ac:spMk id="5" creationId="{EFEC4D9A-ACBA-341E-A961-E19E8E0EA024}"/>
          </ac:spMkLst>
        </pc:spChg>
        <pc:spChg chg="mod">
          <ac:chgData name="Arnold, Kristen M" userId="62dc1279-f35a-4c49-97e7-2fa21a6b187f" providerId="ADAL" clId="{73E6C447-77EA-4DDF-B944-DA24584E2D54}" dt="2026-08-26T16:24:36.466" v="109" actId="255"/>
          <ac:spMkLst>
            <pc:docMk/>
            <pc:sldMk cId="591296904" sldId="272"/>
            <ac:spMk id="6" creationId="{6A1F225C-2C79-10D9-B085-5B5E87FB3F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EE943-2AB6-CD4C-84A4-21673FC6F5F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60C89-9336-904F-9C66-5DE47610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10CC3-9A4C-8D74-5FF9-CE46820B7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BB55C-2F49-F179-E61F-A1B8C975A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9FDC7-403D-13F0-B30D-DC5927606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AFE4F-0EB8-64B6-15C5-1B89B6347F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09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A129D0-4C4F-5115-A909-716C11B74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31154" y="-131143"/>
            <a:ext cx="12501126" cy="70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4" t="429" r="9712"/>
          <a:stretch>
            <a:fillRect/>
          </a:stretch>
        </p:blipFill>
        <p:spPr>
          <a:xfrm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4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397" r="5035"/>
          <a:stretch>
            <a:fillRect/>
          </a:stretch>
        </p:blipFill>
        <p:spPr>
          <a:xfrm flipH="1"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B6829-D85F-ADDD-C235-2710BAC1E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710"/>
          <a:stretch>
            <a:fillRect/>
          </a:stretch>
        </p:blipFill>
        <p:spPr>
          <a:xfrm>
            <a:off x="0" y="-66265"/>
            <a:ext cx="1439371" cy="69905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1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728048E3-844E-9569-E7D2-F2A2253F3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600" y="5740374"/>
            <a:ext cx="877701" cy="877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3DEED1-B20A-50D5-2D6C-202D71B03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1300" t="1869" r="4935" b="421"/>
          <a:stretch>
            <a:fillRect/>
          </a:stretch>
        </p:blipFill>
        <p:spPr>
          <a:xfrm flipH="1">
            <a:off x="-2" y="0"/>
            <a:ext cx="143937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712DD5-1F9F-38F7-D1E1-263C7E23DC34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6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1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646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4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5543550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-5980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0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own background with triangles&#10;&#10;AI-generated content may be incorrect.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1" y="-396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10800000">
            <a:off x="11961399" y="-396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A8E06D-DE6A-88AE-CD55-5E0FC014C90D}"/>
              </a:ext>
            </a:extLst>
          </p:cNvPr>
          <p:cNvSpPr/>
          <p:nvPr userDrawn="1"/>
        </p:nvSpPr>
        <p:spPr>
          <a:xfrm rot="10800000">
            <a:off x="-5314" y="-396"/>
            <a:ext cx="230600" cy="6858000"/>
          </a:xfrm>
          <a:prstGeom prst="rect">
            <a:avLst/>
          </a:prstGeom>
          <a:solidFill>
            <a:srgbClr val="C357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  <a:highlight>
                <a:srgbClr val="FEC9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166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8FC6-3508-F2D0-3C76-7787A2B0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FB8F6-466B-42DE-0409-6DDC57DD5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7AF7-CE38-18AD-56D8-99EFFFAE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815D-EA40-97F9-646E-41DDA0A2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70C2D-D885-0DF4-C7B5-EFFE4AA7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7ABC-D679-0F87-0004-8139FB59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663C8-CB54-145C-7205-723C4E8C7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89B9-B816-4374-F71E-DA11ADBE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92EC-3E49-3E5A-1679-99C79616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F2AB-41A6-691C-024C-502701F7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13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2E0D-7CB2-30CF-ED2A-DBBB9DE9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89C72-90A2-47DC-D791-172DC1104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F5C92-55C9-EA0F-367B-63A3C2AF1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9D402-7023-87AE-2475-6F29E666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38A79-6F94-1815-1C3A-38E71277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37922-91EF-9E54-986B-12AE5FAB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49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50731-0DAB-4C61-7B6C-CA35326A7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C7361-229C-7C03-1F39-40065837E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69AA8-C88D-6108-6327-2D1025AFB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B9DC9-6F7A-3E7D-E6A1-1854AEF09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17F22B-F8C5-A920-B3EC-C626202C9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6DEF71-6630-1800-3845-82EB2C4E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BD558-118D-A294-0377-F299578D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57A1B-1772-4982-A287-BEB8FED8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6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924A-76B6-0B07-D32B-AF627349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D811C-4794-64A6-7005-D582FCB8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0BDE9-0382-D703-C543-D7CC8856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5503D-47E6-8BBD-9753-14613CBA6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235AD9-5BB5-D2CB-B0DC-728E2BED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A412-B4BA-1580-6B02-5B71A455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00C8E-B833-CFC8-97B9-254CDCEC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4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78EB-4D2D-8C35-4242-A44D332C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0EE4D-2215-5433-9C73-25BBFF8DC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ACEF8-736F-831C-FF00-9088C0860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5A4-1015-6205-48EE-D766C6CF7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C74C6-C5F5-D614-38AB-CDE93A07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BDEFA-047A-17ED-3EB1-13863375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62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BF50B-10BB-5519-79B4-C885AD78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682D12-7E5E-5588-EDD3-4BB3F30C7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36A01-70F3-D1C2-B0B2-F0BFA29B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12146-47D8-3CE9-0DED-00D300FD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6D3E9-FD8D-2133-CFF8-24516C92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F98D3-A3FC-CEED-8AD8-0DC6A6D6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94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F807-6406-37E0-C330-1851BE9A3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0DEE3-1B37-EA68-9A14-F6306A68A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A245-FAA6-04C0-1D91-3086E406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25FD8-6F4F-320E-58E4-994DB0C6E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DA1F1-1B60-5AB7-97B9-64CF7146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37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EFFA3-A3EF-E79B-1600-D7044A52F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E2274-195F-98BD-4355-24F18BAB5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B426-3664-2ACF-86DD-A3E6829E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5C409-28BF-FB63-CE6E-1F79CA2B8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314A-AC83-3F88-DF64-BA518A4B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1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BE022-81FB-29B6-19C5-F1CAB705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3A70B-60B2-5100-1D91-DA923A9B5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0B3B1-E1CB-0DB2-9201-9D9EC06DD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446060-BE22-4642-A676-80F885F2B38C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DE84-1207-ADF8-2939-261E13A62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474C5-D10C-5B33-647D-B36CDB67E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5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3" r:id="rId3"/>
    <p:sldLayoutId id="2147483667" r:id="rId4"/>
    <p:sldLayoutId id="2147483666" r:id="rId5"/>
    <p:sldLayoutId id="2147483670" r:id="rId6"/>
    <p:sldLayoutId id="2147483671" r:id="rId7"/>
    <p:sldLayoutId id="2147483668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32759DC5-D48F-C227-3B4D-10326BB85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2" y="5286266"/>
            <a:ext cx="1226457" cy="122645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0ABABC-BCD8-DA88-20D5-D203724545B8}"/>
              </a:ext>
            </a:extLst>
          </p:cNvPr>
          <p:cNvSpPr txBox="1">
            <a:spLocks/>
          </p:cNvSpPr>
          <p:nvPr/>
        </p:nvSpPr>
        <p:spPr>
          <a:xfrm>
            <a:off x="7110686" y="4931077"/>
            <a:ext cx="6437295" cy="7103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1" kern="1200">
                <a:solidFill>
                  <a:schemeClr val="bg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Rooted in Tradition: </a:t>
            </a:r>
            <a:br>
              <a:rPr lang="en-US"/>
            </a:br>
            <a:r>
              <a:rPr lang="en-US"/>
              <a:t>Rising in Resilience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A95FFE-B55C-A0EB-D554-CC8E000E0B53}"/>
              </a:ext>
            </a:extLst>
          </p:cNvPr>
          <p:cNvSpPr txBox="1"/>
          <p:nvPr/>
        </p:nvSpPr>
        <p:spPr>
          <a:xfrm>
            <a:off x="2967446" y="3105834"/>
            <a:ext cx="62571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rgbClr val="FFD06E"/>
                </a:solidFill>
                <a:latin typeface="Barlow" pitchFamily="2" charset="77"/>
              </a:rPr>
              <a:t>September 1-3,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EDFBD7-C078-3A8B-7AB7-0446AE372E1D}"/>
              </a:ext>
            </a:extLst>
          </p:cNvPr>
          <p:cNvSpPr txBox="1">
            <a:spLocks/>
          </p:cNvSpPr>
          <p:nvPr/>
        </p:nvSpPr>
        <p:spPr>
          <a:xfrm>
            <a:off x="2312986" y="1435426"/>
            <a:ext cx="7413626" cy="982992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6400" dirty="0">
                <a:solidFill>
                  <a:schemeClr val="bg1"/>
                </a:solidFill>
              </a:rPr>
              <a:t>HUD’S NATIONAL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633911-322F-E1D4-CD4C-03DD6227D1EC}"/>
              </a:ext>
            </a:extLst>
          </p:cNvPr>
          <p:cNvSpPr txBox="1">
            <a:spLocks/>
          </p:cNvSpPr>
          <p:nvPr/>
        </p:nvSpPr>
        <p:spPr>
          <a:xfrm>
            <a:off x="1246899" y="2006405"/>
            <a:ext cx="9551729" cy="122645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7400" dirty="0">
                <a:solidFill>
                  <a:schemeClr val="bg1"/>
                </a:solidFill>
              </a:rPr>
              <a:t>TRIBAL HOUSING SUMMIT</a:t>
            </a:r>
          </a:p>
        </p:txBody>
      </p:sp>
    </p:spTree>
    <p:extLst>
      <p:ext uri="{BB962C8B-B14F-4D97-AF65-F5344CB8AC3E}">
        <p14:creationId xmlns:p14="http://schemas.microsoft.com/office/powerpoint/2010/main" val="290038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1D3EC-0888-E6B9-74EC-E1DA38D38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6DFAF6A-3C3B-331C-F0ED-F384FE8AE9FE}"/>
              </a:ext>
            </a:extLst>
          </p:cNvPr>
          <p:cNvSpPr txBox="1">
            <a:spLocks/>
          </p:cNvSpPr>
          <p:nvPr/>
        </p:nvSpPr>
        <p:spPr>
          <a:xfrm>
            <a:off x="96642" y="2202544"/>
            <a:ext cx="11518232" cy="1226456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1" kern="1200">
                <a:solidFill>
                  <a:srgbClr val="FFE5A1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i="0" dirty="0"/>
              <a:t>21st Century ROAD to Housing Act </a:t>
            </a:r>
          </a:p>
          <a:p>
            <a:endParaRPr lang="en-US" i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A5DB0A-20FB-22AF-F15A-1E6E4E8A0630}"/>
              </a:ext>
            </a:extLst>
          </p:cNvPr>
          <p:cNvSpPr txBox="1"/>
          <p:nvPr/>
        </p:nvSpPr>
        <p:spPr>
          <a:xfrm>
            <a:off x="2674741" y="3663303"/>
            <a:ext cx="62571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D06E"/>
                </a:solidFill>
                <a:latin typeface="Barlow" pitchFamily="2" charset="77"/>
              </a:rPr>
              <a:t>September 2, 2026</a:t>
            </a: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19DBC193-1B4F-984D-519F-880A221E5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2" y="5286266"/>
            <a:ext cx="1226457" cy="12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3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3369-71CA-D232-F99E-89D22393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9ED3D39-E785-BA27-A53E-5D07BDD6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DB899-5FBE-3CC7-03C8-7CC467944E76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Panelists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BA88825-FB05-EB74-7F3F-1616912A5470}"/>
              </a:ext>
            </a:extLst>
          </p:cNvPr>
          <p:cNvSpPr txBox="1">
            <a:spLocks/>
          </p:cNvSpPr>
          <p:nvPr/>
        </p:nvSpPr>
        <p:spPr>
          <a:xfrm>
            <a:off x="2046896" y="1830483"/>
            <a:ext cx="9587475" cy="3088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Emily Nosse-Leirer</a:t>
            </a:r>
            <a:r>
              <a:rPr lang="en-US" sz="1600" b="0" dirty="0"/>
              <a:t>, Enterprise, Director, Rural and Native American Policy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Todd Richardson</a:t>
            </a:r>
            <a:r>
              <a:rPr lang="en-US" sz="1600" b="0" dirty="0"/>
              <a:t>, General Deputy Assistant Secretary,  PD&amp;R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Kristen Arnold</a:t>
            </a:r>
            <a:r>
              <a:rPr lang="en-US" sz="1600" b="0" dirty="0"/>
              <a:t>, Program Specialist, ONAP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Danielle Schopp</a:t>
            </a:r>
            <a:r>
              <a:rPr lang="en-US" sz="1600" b="0" dirty="0"/>
              <a:t>, Program Environmental Officer, ONAP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/>
              <a:t>Peter </a:t>
            </a:r>
            <a:r>
              <a:rPr lang="en-US" sz="1600" dirty="0"/>
              <a:t>Huber</a:t>
            </a:r>
            <a:r>
              <a:rPr lang="en-US" sz="1600" b="0" dirty="0"/>
              <a:t>, Deputy Director, Office of Affordable Housing, CPD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Gerilee</a:t>
            </a:r>
            <a:r>
              <a:rPr lang="en-US" sz="1600" dirty="0"/>
              <a:t> Bennett</a:t>
            </a:r>
            <a:r>
              <a:rPr lang="en-US" sz="1600" b="0" dirty="0"/>
              <a:t>, Deputy Director, Office of Disaster Recovery, CPD</a:t>
            </a:r>
          </a:p>
          <a:p>
            <a:r>
              <a:rPr lang="en-US" dirty="0"/>
              <a:t> </a:t>
            </a:r>
          </a:p>
          <a:p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0326C07-788D-1994-5E48-826B43047F4C}"/>
              </a:ext>
            </a:extLst>
          </p:cNvPr>
          <p:cNvSpPr txBox="1">
            <a:spLocks/>
          </p:cNvSpPr>
          <p:nvPr/>
        </p:nvSpPr>
        <p:spPr>
          <a:xfrm>
            <a:off x="1544236" y="6389715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D06E"/>
                </a:solidFill>
              </a:rPr>
              <a:t>September 1-3, 2026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5100601-B03D-4E8E-3698-05464B44377A}"/>
              </a:ext>
            </a:extLst>
          </p:cNvPr>
          <p:cNvSpPr txBox="1">
            <a:spLocks/>
          </p:cNvSpPr>
          <p:nvPr/>
        </p:nvSpPr>
        <p:spPr>
          <a:xfrm>
            <a:off x="1544236" y="5681184"/>
            <a:ext cx="2047231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rgbClr val="C35720"/>
                </a:solidFill>
              </a:rPr>
              <a:t>HUD’S NATIONAL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8D29A6-3FF6-38CB-90AB-0EEAD2939B3C}"/>
              </a:ext>
            </a:extLst>
          </p:cNvPr>
          <p:cNvSpPr txBox="1">
            <a:spLocks/>
          </p:cNvSpPr>
          <p:nvPr/>
        </p:nvSpPr>
        <p:spPr>
          <a:xfrm>
            <a:off x="1534076" y="5975356"/>
            <a:ext cx="2923998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C35720"/>
                </a:solidFill>
              </a:rPr>
              <a:t>TRIBAL HOUSING SUMMIT</a:t>
            </a:r>
          </a:p>
        </p:txBody>
      </p:sp>
    </p:spTree>
    <p:extLst>
      <p:ext uri="{BB962C8B-B14F-4D97-AF65-F5344CB8AC3E}">
        <p14:creationId xmlns:p14="http://schemas.microsoft.com/office/powerpoint/2010/main" val="39231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18CF-9EA6-E3E8-FDDF-C49E3E4E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842F7DC-1083-D936-A144-2F5EF9F4A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85" y="5767224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2CCDAB7-AE8F-9235-1A77-20FE7FD39F8B}"/>
              </a:ext>
            </a:extLst>
          </p:cNvPr>
          <p:cNvSpPr txBox="1">
            <a:spLocks/>
          </p:cNvSpPr>
          <p:nvPr/>
        </p:nvSpPr>
        <p:spPr>
          <a:xfrm>
            <a:off x="1826840" y="2510066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21</a:t>
            </a:r>
            <a:r>
              <a:rPr lang="en-US" sz="5400" baseline="30000" dirty="0">
                <a:solidFill>
                  <a:schemeClr val="bg1"/>
                </a:solidFill>
              </a:rPr>
              <a:t>st</a:t>
            </a:r>
            <a:r>
              <a:rPr lang="en-US" sz="5400" dirty="0">
                <a:solidFill>
                  <a:schemeClr val="bg1"/>
                </a:solidFill>
              </a:rPr>
              <a:t> Century Road to Housing Trivia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8789E87-2AA2-4BC1-6461-0DE7BF5822FF}"/>
              </a:ext>
            </a:extLst>
          </p:cNvPr>
          <p:cNvSpPr txBox="1">
            <a:spLocks/>
          </p:cNvSpPr>
          <p:nvPr/>
        </p:nvSpPr>
        <p:spPr>
          <a:xfrm>
            <a:off x="1916267" y="2227309"/>
            <a:ext cx="9921772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1B5A5DF-1FB9-99B4-F5BA-089B074D9E25}"/>
              </a:ext>
            </a:extLst>
          </p:cNvPr>
          <p:cNvSpPr txBox="1">
            <a:spLocks/>
          </p:cNvSpPr>
          <p:nvPr/>
        </p:nvSpPr>
        <p:spPr>
          <a:xfrm>
            <a:off x="1300122" y="6365411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D06E"/>
                </a:solidFill>
              </a:rPr>
              <a:t>September 1-3,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1072283-C434-F812-C9DB-E95A3E9E5D27}"/>
              </a:ext>
            </a:extLst>
          </p:cNvPr>
          <p:cNvSpPr txBox="1">
            <a:spLocks/>
          </p:cNvSpPr>
          <p:nvPr/>
        </p:nvSpPr>
        <p:spPr>
          <a:xfrm>
            <a:off x="1294060" y="5668002"/>
            <a:ext cx="2047231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accent2"/>
                </a:solidFill>
              </a:rPr>
              <a:t>HUD’S NATIONAL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9A4F03-39BA-E0AD-52CF-C8DB2B3DE8A9}"/>
              </a:ext>
            </a:extLst>
          </p:cNvPr>
          <p:cNvSpPr txBox="1">
            <a:spLocks/>
          </p:cNvSpPr>
          <p:nvPr/>
        </p:nvSpPr>
        <p:spPr>
          <a:xfrm>
            <a:off x="1283900" y="5962174"/>
            <a:ext cx="2923998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2"/>
                </a:solidFill>
              </a:rPr>
              <a:t>TRIBAL HOUSING SUMMIT</a:t>
            </a:r>
          </a:p>
        </p:txBody>
      </p:sp>
    </p:spTree>
    <p:extLst>
      <p:ext uri="{BB962C8B-B14F-4D97-AF65-F5344CB8AC3E}">
        <p14:creationId xmlns:p14="http://schemas.microsoft.com/office/powerpoint/2010/main" val="196182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CC12-2E84-EB92-EC04-5F6C4FE3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EC1FAAF-D258-BD1B-4ABA-0959CA5A6AEC}"/>
              </a:ext>
            </a:extLst>
          </p:cNvPr>
          <p:cNvSpPr txBox="1">
            <a:spLocks/>
          </p:cNvSpPr>
          <p:nvPr/>
        </p:nvSpPr>
        <p:spPr>
          <a:xfrm>
            <a:off x="1231062" y="3291914"/>
            <a:ext cx="9464335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</a:rPr>
              <a:t>Tribal and TDHE Impacts in the</a:t>
            </a:r>
          </a:p>
          <a:p>
            <a:r>
              <a:rPr lang="en-US" sz="3600" i="1" dirty="0">
                <a:solidFill>
                  <a:schemeClr val="bg1"/>
                </a:solidFill>
              </a:rPr>
              <a:t>21</a:t>
            </a:r>
            <a:r>
              <a:rPr lang="en-US" sz="3600" i="1" baseline="30000" dirty="0">
                <a:solidFill>
                  <a:schemeClr val="bg1"/>
                </a:solidFill>
              </a:rPr>
              <a:t>st</a:t>
            </a:r>
            <a:r>
              <a:rPr lang="en-US" sz="3600" i="1" dirty="0">
                <a:solidFill>
                  <a:schemeClr val="bg1"/>
                </a:solidFill>
              </a:rPr>
              <a:t> Century ROAD to Housing Act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86C718B-8E1D-5798-72B4-0B7A309EDA06}"/>
              </a:ext>
            </a:extLst>
          </p:cNvPr>
          <p:cNvSpPr txBox="1">
            <a:spLocks/>
          </p:cNvSpPr>
          <p:nvPr/>
        </p:nvSpPr>
        <p:spPr>
          <a:xfrm>
            <a:off x="6656240" y="470825"/>
            <a:ext cx="5103141" cy="6007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1751CBCC-48E6-AAF2-F8AD-F8166FA20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8804556-E07E-6B5C-EEB8-7D30C0394309}"/>
              </a:ext>
            </a:extLst>
          </p:cNvPr>
          <p:cNvSpPr txBox="1">
            <a:spLocks/>
          </p:cNvSpPr>
          <p:nvPr/>
        </p:nvSpPr>
        <p:spPr>
          <a:xfrm>
            <a:off x="213510" y="6478470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D06E"/>
                </a:solidFill>
              </a:rPr>
              <a:t>September 1-3,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754C75-BE7D-B3F5-00F9-779C9C8D1BD9}"/>
              </a:ext>
            </a:extLst>
          </p:cNvPr>
          <p:cNvSpPr txBox="1">
            <a:spLocks/>
          </p:cNvSpPr>
          <p:nvPr/>
        </p:nvSpPr>
        <p:spPr>
          <a:xfrm>
            <a:off x="207448" y="5781061"/>
            <a:ext cx="2047231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accent2"/>
                </a:solidFill>
              </a:rPr>
              <a:t>HUD’S NATIONAL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C1E692-085B-12FC-B5D4-041A5A0B4C80}"/>
              </a:ext>
            </a:extLst>
          </p:cNvPr>
          <p:cNvSpPr txBox="1">
            <a:spLocks/>
          </p:cNvSpPr>
          <p:nvPr/>
        </p:nvSpPr>
        <p:spPr>
          <a:xfrm>
            <a:off x="197288" y="6075233"/>
            <a:ext cx="2923998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2"/>
                </a:solidFill>
              </a:rPr>
              <a:t>TRIBAL HOUSING SUMMIT</a:t>
            </a:r>
          </a:p>
        </p:txBody>
      </p:sp>
    </p:spTree>
    <p:extLst>
      <p:ext uri="{BB962C8B-B14F-4D97-AF65-F5344CB8AC3E}">
        <p14:creationId xmlns:p14="http://schemas.microsoft.com/office/powerpoint/2010/main" val="38370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4C770-43F1-ADF1-662F-CAA6DC6BB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3D3FACC-3ECA-A5D5-64AA-FAC35120A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85" y="5767224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92C301A-01BD-458F-281B-CB64D34DD012}"/>
              </a:ext>
            </a:extLst>
          </p:cNvPr>
          <p:cNvSpPr txBox="1">
            <a:spLocks/>
          </p:cNvSpPr>
          <p:nvPr/>
        </p:nvSpPr>
        <p:spPr>
          <a:xfrm>
            <a:off x="1834958" y="2019502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chemeClr val="bg1"/>
                </a:solidFill>
              </a:rPr>
              <a:t>Questions and Feedback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270F7E2-5FE0-8C02-C262-8454E7F98E03}"/>
              </a:ext>
            </a:extLst>
          </p:cNvPr>
          <p:cNvSpPr txBox="1">
            <a:spLocks/>
          </p:cNvSpPr>
          <p:nvPr/>
        </p:nvSpPr>
        <p:spPr>
          <a:xfrm>
            <a:off x="495385" y="1933137"/>
            <a:ext cx="11337618" cy="3341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dirty="0">
              <a:solidFill>
                <a:schemeClr val="bg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522702-962C-DFCC-8D17-2DC629AD953D}"/>
              </a:ext>
            </a:extLst>
          </p:cNvPr>
          <p:cNvSpPr txBox="1">
            <a:spLocks/>
          </p:cNvSpPr>
          <p:nvPr/>
        </p:nvSpPr>
        <p:spPr>
          <a:xfrm>
            <a:off x="1300122" y="6365411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D06E"/>
                </a:solidFill>
              </a:rPr>
              <a:t>September 1-3,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1A038C-2557-8930-DFD3-0A9F51ACC8F7}"/>
              </a:ext>
            </a:extLst>
          </p:cNvPr>
          <p:cNvSpPr txBox="1">
            <a:spLocks/>
          </p:cNvSpPr>
          <p:nvPr/>
        </p:nvSpPr>
        <p:spPr>
          <a:xfrm>
            <a:off x="1294060" y="5668002"/>
            <a:ext cx="2047231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accent2"/>
                </a:solidFill>
              </a:rPr>
              <a:t>HUD’S NATIONAL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E8182D-AF88-6D02-7B8F-C2014A71592B}"/>
              </a:ext>
            </a:extLst>
          </p:cNvPr>
          <p:cNvSpPr txBox="1">
            <a:spLocks/>
          </p:cNvSpPr>
          <p:nvPr/>
        </p:nvSpPr>
        <p:spPr>
          <a:xfrm>
            <a:off x="1283900" y="5962174"/>
            <a:ext cx="2923998" cy="48954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2"/>
                </a:solidFill>
              </a:rPr>
              <a:t>TRIBAL HOUSING SUMMIT</a:t>
            </a:r>
          </a:p>
        </p:txBody>
      </p:sp>
    </p:spTree>
    <p:extLst>
      <p:ext uri="{BB962C8B-B14F-4D97-AF65-F5344CB8AC3E}">
        <p14:creationId xmlns:p14="http://schemas.microsoft.com/office/powerpoint/2010/main" val="357016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547690B337748867CACB3F0F9CDCD" ma:contentTypeVersion="16" ma:contentTypeDescription="Create a new document." ma:contentTypeScope="" ma:versionID="a35a6384e3bcf2230ee811b5d2d1eb74">
  <xsd:schema xmlns:xsd="http://www.w3.org/2001/XMLSchema" xmlns:xs="http://www.w3.org/2001/XMLSchema" xmlns:p="http://schemas.microsoft.com/office/2006/metadata/properties" xmlns:ns2="e0d11759-33fd-4c3e-9592-e31560a5f753" xmlns:ns3="958bc3fe-b502-4578-b145-b7cf846a3763" targetNamespace="http://schemas.microsoft.com/office/2006/metadata/properties" ma:root="true" ma:fieldsID="004a0bb1d0aeb87e9f7fa7bfdaae331d" ns2:_="" ns3:_="">
    <xsd:import namespace="e0d11759-33fd-4c3e-9592-e31560a5f753"/>
    <xsd:import namespace="958bc3fe-b502-4578-b145-b7cf846a37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11759-33fd-4c3e-9592-e31560a5f7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e84032d-d509-4fe6-88de-25e26b17c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bc3fe-b502-4578-b145-b7cf846a37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67dcd78-f552-48a7-830b-ad75b640e40f}" ma:internalName="TaxCatchAll" ma:showField="CatchAllData" ma:web="958bc3fe-b502-4578-b145-b7cf846a37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8bc3fe-b502-4578-b145-b7cf846a3763" xsi:nil="true"/>
    <lcf76f155ced4ddcb4097134ff3c332f xmlns="e0d11759-33fd-4c3e-9592-e31560a5f753">
      <Terms xmlns="http://schemas.microsoft.com/office/infopath/2007/PartnerControls"/>
    </lcf76f155ced4ddcb4097134ff3c332f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40AA8E7-0DEB-4D7D-A8B4-F35081FE7F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ABC106-F1C4-431F-9112-D0E5AE6E8EA1}"/>
</file>

<file path=customXml/itemProps3.xml><?xml version="1.0" encoding="utf-8"?>
<ds:datastoreItem xmlns:ds="http://schemas.openxmlformats.org/officeDocument/2006/customXml" ds:itemID="{450D6F76-2D6F-40CA-85A7-9535DC9A6C44}">
  <ds:schemaRefs>
    <ds:schemaRef ds:uri="http://schemas.microsoft.com/office/2006/metadata/properties"/>
    <ds:schemaRef ds:uri="http://schemas.microsoft.com/office/infopath/2007/PartnerControls"/>
    <ds:schemaRef ds:uri="958bc3fe-b502-4578-b145-b7cf846a3763"/>
    <ds:schemaRef ds:uri="e0d11759-33fd-4c3e-9592-e31560a5f753"/>
    <ds:schemaRef ds:uri="d4a638c4-874f-49c0-bb2b-5cb8563c2b18"/>
    <ds:schemaRef ds:uri="2d648808-7c08-4883-88db-ae1c26ef4c53"/>
  </ds:schemaRefs>
</ds:datastoreItem>
</file>

<file path=customXml/itemProps4.xml><?xml version="1.0" encoding="utf-8"?>
<ds:datastoreItem xmlns:ds="http://schemas.openxmlformats.org/officeDocument/2006/customXml" ds:itemID="{78F76C58-D35B-409F-8D39-6CC73086386D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615524c5-22e9-4bcd-a893-1180a53fc7b2}" enabled="0" method="" siteId="{615524c5-22e9-4bcd-a893-1180a53fc7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150</Words>
  <Application>Microsoft Office PowerPoint</Application>
  <PresentationFormat>Widescreen</PresentationFormat>
  <Paragraphs>33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Barlow</vt:lpstr>
      <vt:lpstr>Barlow Condensed</vt:lpstr>
      <vt:lpstr>Barlow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</dc:creator>
  <cp:lastModifiedBy>Arnold, Kristen M</cp:lastModifiedBy>
  <cp:revision>31</cp:revision>
  <dcterms:created xsi:type="dcterms:W3CDTF">2025-09-14T00:45:18Z</dcterms:created>
  <dcterms:modified xsi:type="dcterms:W3CDTF">2026-08-26T19:28:31Z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0x010100E59547690B337748867CACB3F0F9CDCD</vt:lpwstr>
  </property>
  <property fmtid="{D5CDD505-2E9C-101B-9397-08002B2CF9AE}" pid="3" name="MediaServiceImageTags">
    <vt:lpwstr/>
  </property>
  <property fmtid="{D5CDD505-2E9C-101B-9397-08002B2CF9AE}" pid="4" name="_dlc_DocIdItemGuid">
    <vt:lpwstr>eff163c1-be51-4e2b-b3c9-6434b9cf0985</vt:lpwstr>
  </property>
</Properties>
</file>