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7" r:id="rId1"/>
  </p:sldMasterIdLst>
  <p:notesMasterIdLst>
    <p:notesMasterId r:id="rId23"/>
  </p:notesMasterIdLst>
  <p:sldIdLst>
    <p:sldId id="2618" r:id="rId2"/>
    <p:sldId id="257" r:id="rId3"/>
    <p:sldId id="264" r:id="rId4"/>
    <p:sldId id="2617" r:id="rId5"/>
    <p:sldId id="2610" r:id="rId6"/>
    <p:sldId id="2611" r:id="rId7"/>
    <p:sldId id="2612" r:id="rId8"/>
    <p:sldId id="2613" r:id="rId9"/>
    <p:sldId id="2614" r:id="rId10"/>
    <p:sldId id="259" r:id="rId11"/>
    <p:sldId id="2615" r:id="rId12"/>
    <p:sldId id="260" r:id="rId13"/>
    <p:sldId id="2616" r:id="rId14"/>
    <p:sldId id="2602" r:id="rId15"/>
    <p:sldId id="1985" r:id="rId16"/>
    <p:sldId id="2603" r:id="rId17"/>
    <p:sldId id="2604" r:id="rId18"/>
    <p:sldId id="2605" r:id="rId19"/>
    <p:sldId id="2607" r:id="rId20"/>
    <p:sldId id="2600" r:id="rId21"/>
    <p:sldId id="2601" r:id="rId2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B69465-A892-441F-B9DE-04315CCF1C79}" v="3" dt="2026-08-28T23:05:55.873"/>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71" autoAdjust="0"/>
    <p:restoredTop sz="94660"/>
  </p:normalViewPr>
  <p:slideViewPr>
    <p:cSldViewPr snapToGrid="0">
      <p:cViewPr varScale="1">
        <p:scale>
          <a:sx n="58" d="100"/>
          <a:sy n="58" d="100"/>
        </p:scale>
        <p:origin x="28"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Adams" userId="1c8b1e95db78bf76" providerId="LiveId" clId="{3E380BF2-DACE-4AA8-93C3-8C45D9FA6453}"/>
    <pc:docChg chg="undo custSel addSld delSld modSld delMainMaster">
      <pc:chgData name="Jason Adams" userId="1c8b1e95db78bf76" providerId="LiveId" clId="{3E380BF2-DACE-4AA8-93C3-8C45D9FA6453}" dt="2026-09-03T13:25:54.444" v="237" actId="1076"/>
      <pc:docMkLst>
        <pc:docMk/>
      </pc:docMkLst>
      <pc:sldChg chg="modSp add mod">
        <pc:chgData name="Jason Adams" userId="1c8b1e95db78bf76" providerId="LiveId" clId="{3E380BF2-DACE-4AA8-93C3-8C45D9FA6453}" dt="2026-08-28T23:05:35.037" v="104" actId="14100"/>
        <pc:sldMkLst>
          <pc:docMk/>
          <pc:sldMk cId="383708319" sldId="257"/>
        </pc:sldMkLst>
        <pc:spChg chg="mod">
          <ac:chgData name="Jason Adams" userId="1c8b1e95db78bf76" providerId="LiveId" clId="{3E380BF2-DACE-4AA8-93C3-8C45D9FA6453}" dt="2026-08-28T23:05:35.037" v="104" actId="14100"/>
          <ac:spMkLst>
            <pc:docMk/>
            <pc:sldMk cId="383708319" sldId="257"/>
            <ac:spMk id="11" creationId="{C86C718B-8E1D-5798-72B4-0B7A309EDA06}"/>
          </ac:spMkLst>
        </pc:spChg>
      </pc:sldChg>
      <pc:sldChg chg="modSp mod modClrScheme chgLayout">
        <pc:chgData name="Jason Adams" userId="1c8b1e95db78bf76" providerId="LiveId" clId="{3E380BF2-DACE-4AA8-93C3-8C45D9FA6453}" dt="2026-09-03T13:20:20.089" v="190" actId="1076"/>
        <pc:sldMkLst>
          <pc:docMk/>
          <pc:sldMk cId="2877328364" sldId="259"/>
        </pc:sldMkLst>
        <pc:spChg chg="mod ord">
          <ac:chgData name="Jason Adams" userId="1c8b1e95db78bf76" providerId="LiveId" clId="{3E380BF2-DACE-4AA8-93C3-8C45D9FA6453}" dt="2026-09-03T13:20:15.406" v="189" actId="1076"/>
          <ac:spMkLst>
            <pc:docMk/>
            <pc:sldMk cId="2877328364" sldId="259"/>
            <ac:spMk id="2" creationId="{3EF995C0-E04A-4EFF-B2B2-427EC3D62848}"/>
          </ac:spMkLst>
        </pc:spChg>
        <pc:spChg chg="mod ord">
          <ac:chgData name="Jason Adams" userId="1c8b1e95db78bf76" providerId="LiveId" clId="{3E380BF2-DACE-4AA8-93C3-8C45D9FA6453}" dt="2026-09-03T13:20:20.089" v="190" actId="1076"/>
          <ac:spMkLst>
            <pc:docMk/>
            <pc:sldMk cId="2877328364" sldId="259"/>
            <ac:spMk id="3" creationId="{DC23B30B-67D1-467A-B6F7-0E9727FC09D3}"/>
          </ac:spMkLst>
        </pc:spChg>
        <pc:spChg chg="mod ord">
          <ac:chgData name="Jason Adams" userId="1c8b1e95db78bf76" providerId="LiveId" clId="{3E380BF2-DACE-4AA8-93C3-8C45D9FA6453}" dt="2026-09-03T13:20:05.875" v="188" actId="700"/>
          <ac:spMkLst>
            <pc:docMk/>
            <pc:sldMk cId="2877328364" sldId="259"/>
            <ac:spMk id="4" creationId="{B54F6CCD-0434-4D66-B434-976A261E1675}"/>
          </ac:spMkLst>
        </pc:spChg>
      </pc:sldChg>
      <pc:sldChg chg="modSp mod modClrScheme chgLayout">
        <pc:chgData name="Jason Adams" userId="1c8b1e95db78bf76" providerId="LiveId" clId="{3E380BF2-DACE-4AA8-93C3-8C45D9FA6453}" dt="2026-09-03T13:21:29.321" v="204" actId="1076"/>
        <pc:sldMkLst>
          <pc:docMk/>
          <pc:sldMk cId="3732570978" sldId="260"/>
        </pc:sldMkLst>
        <pc:spChg chg="mod ord">
          <ac:chgData name="Jason Adams" userId="1c8b1e95db78bf76" providerId="LiveId" clId="{3E380BF2-DACE-4AA8-93C3-8C45D9FA6453}" dt="2026-09-03T13:21:13.070" v="199" actId="1076"/>
          <ac:spMkLst>
            <pc:docMk/>
            <pc:sldMk cId="3732570978" sldId="260"/>
            <ac:spMk id="2" creationId="{0CF40688-5C59-49B9-ADA6-4971F74D7CDE}"/>
          </ac:spMkLst>
        </pc:spChg>
        <pc:spChg chg="mod ord">
          <ac:chgData name="Jason Adams" userId="1c8b1e95db78bf76" providerId="LiveId" clId="{3E380BF2-DACE-4AA8-93C3-8C45D9FA6453}" dt="2026-09-03T13:21:29.321" v="204" actId="1076"/>
          <ac:spMkLst>
            <pc:docMk/>
            <pc:sldMk cId="3732570978" sldId="260"/>
            <ac:spMk id="3" creationId="{EDD77A60-3076-40D3-BCD4-8B08E5AFCD83}"/>
          </ac:spMkLst>
        </pc:spChg>
        <pc:spChg chg="mod ord">
          <ac:chgData name="Jason Adams" userId="1c8b1e95db78bf76" providerId="LiveId" clId="{3E380BF2-DACE-4AA8-93C3-8C45D9FA6453}" dt="2026-09-03T13:21:04.373" v="197" actId="700"/>
          <ac:spMkLst>
            <pc:docMk/>
            <pc:sldMk cId="3732570978" sldId="260"/>
            <ac:spMk id="4" creationId="{42AE1380-E3FF-4EBF-B7EB-EB095C637561}"/>
          </ac:spMkLst>
        </pc:spChg>
      </pc:sldChg>
      <pc:sldChg chg="add">
        <pc:chgData name="Jason Adams" userId="1c8b1e95db78bf76" providerId="LiveId" clId="{3E380BF2-DACE-4AA8-93C3-8C45D9FA6453}" dt="2026-08-28T23:05:55.868" v="105"/>
        <pc:sldMkLst>
          <pc:docMk/>
          <pc:sldMk cId="1133623833" sldId="264"/>
        </pc:sldMkLst>
      </pc:sldChg>
      <pc:sldChg chg="modSp mod modClrScheme chgLayout">
        <pc:chgData name="Jason Adams" userId="1c8b1e95db78bf76" providerId="LiveId" clId="{3E380BF2-DACE-4AA8-93C3-8C45D9FA6453}" dt="2026-09-03T13:22:50.250" v="218" actId="1076"/>
        <pc:sldMkLst>
          <pc:docMk/>
          <pc:sldMk cId="3142058835" sldId="1985"/>
        </pc:sldMkLst>
        <pc:spChg chg="mod ord">
          <ac:chgData name="Jason Adams" userId="1c8b1e95db78bf76" providerId="LiveId" clId="{3E380BF2-DACE-4AA8-93C3-8C45D9FA6453}" dt="2026-09-03T13:22:45.131" v="217" actId="700"/>
          <ac:spMkLst>
            <pc:docMk/>
            <pc:sldMk cId="3142058835" sldId="1985"/>
            <ac:spMk id="2" creationId="{9215E6E0-D435-4E47-8764-A7FD36D646F7}"/>
          </ac:spMkLst>
        </pc:spChg>
        <pc:spChg chg="mod ord">
          <ac:chgData name="Jason Adams" userId="1c8b1e95db78bf76" providerId="LiveId" clId="{3E380BF2-DACE-4AA8-93C3-8C45D9FA6453}" dt="2026-09-03T13:22:50.250" v="218" actId="1076"/>
          <ac:spMkLst>
            <pc:docMk/>
            <pc:sldMk cId="3142058835" sldId="1985"/>
            <ac:spMk id="74754" creationId="{00000000-0000-0000-0000-000000000000}"/>
          </ac:spMkLst>
        </pc:spChg>
        <pc:spChg chg="mod ord">
          <ac:chgData name="Jason Adams" userId="1c8b1e95db78bf76" providerId="LiveId" clId="{3E380BF2-DACE-4AA8-93C3-8C45D9FA6453}" dt="2026-09-03T13:22:45.131" v="217" actId="700"/>
          <ac:spMkLst>
            <pc:docMk/>
            <pc:sldMk cId="3142058835" sldId="1985"/>
            <ac:spMk id="74755" creationId="{00000000-0000-0000-0000-000000000000}"/>
          </ac:spMkLst>
        </pc:spChg>
      </pc:sldChg>
      <pc:sldChg chg="modSp mod modClrScheme chgLayout">
        <pc:chgData name="Jason Adams" userId="1c8b1e95db78bf76" providerId="LiveId" clId="{3E380BF2-DACE-4AA8-93C3-8C45D9FA6453}" dt="2026-09-03T13:25:54.444" v="237" actId="1076"/>
        <pc:sldMkLst>
          <pc:docMk/>
          <pc:sldMk cId="4062271528" sldId="2600"/>
        </pc:sldMkLst>
        <pc:spChg chg="mod ord">
          <ac:chgData name="Jason Adams" userId="1c8b1e95db78bf76" providerId="LiveId" clId="{3E380BF2-DACE-4AA8-93C3-8C45D9FA6453}" dt="2026-09-03T13:25:48.697" v="235" actId="1076"/>
          <ac:spMkLst>
            <pc:docMk/>
            <pc:sldMk cId="4062271528" sldId="2600"/>
            <ac:spMk id="2" creationId="{9D2E363B-20F7-4FC5-940A-3C208F6F1B86}"/>
          </ac:spMkLst>
        </pc:spChg>
        <pc:spChg chg="mod ord">
          <ac:chgData name="Jason Adams" userId="1c8b1e95db78bf76" providerId="LiveId" clId="{3E380BF2-DACE-4AA8-93C3-8C45D9FA6453}" dt="2026-09-03T13:25:54.444" v="237" actId="1076"/>
          <ac:spMkLst>
            <pc:docMk/>
            <pc:sldMk cId="4062271528" sldId="2600"/>
            <ac:spMk id="3" creationId="{6882B207-1CF4-450D-9119-39A4280142C8}"/>
          </ac:spMkLst>
        </pc:spChg>
        <pc:spChg chg="mod ord">
          <ac:chgData name="Jason Adams" userId="1c8b1e95db78bf76" providerId="LiveId" clId="{3E380BF2-DACE-4AA8-93C3-8C45D9FA6453}" dt="2026-08-28T23:15:13.732" v="171" actId="700"/>
          <ac:spMkLst>
            <pc:docMk/>
            <pc:sldMk cId="4062271528" sldId="2600"/>
            <ac:spMk id="4" creationId="{20B0D285-2D13-4493-BBB0-31D0B4B6BF6A}"/>
          </ac:spMkLst>
        </pc:spChg>
      </pc:sldChg>
      <pc:sldChg chg="delSp modSp mod modClrScheme delAnim delDesignElem chgLayout">
        <pc:chgData name="Jason Adams" userId="1c8b1e95db78bf76" providerId="LiveId" clId="{3E380BF2-DACE-4AA8-93C3-8C45D9FA6453}" dt="2026-08-28T23:15:00.073" v="170" actId="1076"/>
        <pc:sldMkLst>
          <pc:docMk/>
          <pc:sldMk cId="4263493675" sldId="2601"/>
        </pc:sldMkLst>
        <pc:spChg chg="mod ord">
          <ac:chgData name="Jason Adams" userId="1c8b1e95db78bf76" providerId="LiveId" clId="{3E380BF2-DACE-4AA8-93C3-8C45D9FA6453}" dt="2026-08-28T23:15:00.073" v="170" actId="1076"/>
          <ac:spMkLst>
            <pc:docMk/>
            <pc:sldMk cId="4263493675" sldId="2601"/>
            <ac:spMk id="2" creationId="{0DBB6CD7-6CA0-4EFD-BBCD-AC0FD588DF5A}"/>
          </ac:spMkLst>
        </pc:spChg>
        <pc:spChg chg="mod ord">
          <ac:chgData name="Jason Adams" userId="1c8b1e95db78bf76" providerId="LiveId" clId="{3E380BF2-DACE-4AA8-93C3-8C45D9FA6453}" dt="2026-08-28T23:14:42.190" v="168" actId="700"/>
          <ac:spMkLst>
            <pc:docMk/>
            <pc:sldMk cId="4263493675" sldId="2601"/>
            <ac:spMk id="3" creationId="{345C97EF-600D-4FBB-B91E-488A9E4EF0D2}"/>
          </ac:spMkLst>
        </pc:spChg>
      </pc:sldChg>
      <pc:sldChg chg="modSp mod modClrScheme chgLayout">
        <pc:chgData name="Jason Adams" userId="1c8b1e95db78bf76" providerId="LiveId" clId="{3E380BF2-DACE-4AA8-93C3-8C45D9FA6453}" dt="2026-09-03T13:22:36.311" v="216" actId="14100"/>
        <pc:sldMkLst>
          <pc:docMk/>
          <pc:sldMk cId="1903596509" sldId="2602"/>
        </pc:sldMkLst>
        <pc:spChg chg="mod ord">
          <ac:chgData name="Jason Adams" userId="1c8b1e95db78bf76" providerId="LiveId" clId="{3E380BF2-DACE-4AA8-93C3-8C45D9FA6453}" dt="2026-09-03T13:22:32.460" v="215" actId="1076"/>
          <ac:spMkLst>
            <pc:docMk/>
            <pc:sldMk cId="1903596509" sldId="2602"/>
            <ac:spMk id="2" creationId="{79ECDDE6-46F8-1B1A-7768-9FCEAA64B3B7}"/>
          </ac:spMkLst>
        </pc:spChg>
        <pc:spChg chg="mod ord">
          <ac:chgData name="Jason Adams" userId="1c8b1e95db78bf76" providerId="LiveId" clId="{3E380BF2-DACE-4AA8-93C3-8C45D9FA6453}" dt="2026-09-03T13:22:36.311" v="216" actId="14100"/>
          <ac:spMkLst>
            <pc:docMk/>
            <pc:sldMk cId="1903596509" sldId="2602"/>
            <ac:spMk id="3" creationId="{F365B223-5917-E423-608F-421824E08DC4}"/>
          </ac:spMkLst>
        </pc:spChg>
        <pc:spChg chg="mod ord">
          <ac:chgData name="Jason Adams" userId="1c8b1e95db78bf76" providerId="LiveId" clId="{3E380BF2-DACE-4AA8-93C3-8C45D9FA6453}" dt="2026-09-03T13:22:26.606" v="214" actId="700"/>
          <ac:spMkLst>
            <pc:docMk/>
            <pc:sldMk cId="1903596509" sldId="2602"/>
            <ac:spMk id="4" creationId="{F605C434-BC0F-B892-63EB-31DEB1EFF4D3}"/>
          </ac:spMkLst>
        </pc:spChg>
      </pc:sldChg>
      <pc:sldChg chg="modSp mod modClrScheme chgLayout">
        <pc:chgData name="Jason Adams" userId="1c8b1e95db78bf76" providerId="LiveId" clId="{3E380BF2-DACE-4AA8-93C3-8C45D9FA6453}" dt="2026-09-03T13:23:15.967" v="220" actId="1076"/>
        <pc:sldMkLst>
          <pc:docMk/>
          <pc:sldMk cId="3114801907" sldId="2603"/>
        </pc:sldMkLst>
        <pc:spChg chg="mod ord">
          <ac:chgData name="Jason Adams" userId="1c8b1e95db78bf76" providerId="LiveId" clId="{3E380BF2-DACE-4AA8-93C3-8C45D9FA6453}" dt="2026-09-03T13:23:15.967" v="220" actId="1076"/>
          <ac:spMkLst>
            <pc:docMk/>
            <pc:sldMk cId="3114801907" sldId="2603"/>
            <ac:spMk id="2" creationId="{A4132F52-508E-8414-9967-352C685A892E}"/>
          </ac:spMkLst>
        </pc:spChg>
        <pc:spChg chg="mod ord">
          <ac:chgData name="Jason Adams" userId="1c8b1e95db78bf76" providerId="LiveId" clId="{3E380BF2-DACE-4AA8-93C3-8C45D9FA6453}" dt="2026-09-03T13:23:10.447" v="219" actId="700"/>
          <ac:spMkLst>
            <pc:docMk/>
            <pc:sldMk cId="3114801907" sldId="2603"/>
            <ac:spMk id="3" creationId="{9CD17B80-957B-412D-0480-5C9DB4FAEB5C}"/>
          </ac:spMkLst>
        </pc:spChg>
        <pc:spChg chg="mod ord">
          <ac:chgData name="Jason Adams" userId="1c8b1e95db78bf76" providerId="LiveId" clId="{3E380BF2-DACE-4AA8-93C3-8C45D9FA6453}" dt="2026-09-03T13:23:10.447" v="219" actId="700"/>
          <ac:spMkLst>
            <pc:docMk/>
            <pc:sldMk cId="3114801907" sldId="2603"/>
            <ac:spMk id="4" creationId="{A0D33D66-E36D-C171-73E5-74563812441F}"/>
          </ac:spMkLst>
        </pc:spChg>
      </pc:sldChg>
      <pc:sldChg chg="modSp mod modClrScheme chgLayout">
        <pc:chgData name="Jason Adams" userId="1c8b1e95db78bf76" providerId="LiveId" clId="{3E380BF2-DACE-4AA8-93C3-8C45D9FA6453}" dt="2026-09-03T13:23:46.289" v="223" actId="1076"/>
        <pc:sldMkLst>
          <pc:docMk/>
          <pc:sldMk cId="1546387315" sldId="2604"/>
        </pc:sldMkLst>
        <pc:spChg chg="mod ord">
          <ac:chgData name="Jason Adams" userId="1c8b1e95db78bf76" providerId="LiveId" clId="{3E380BF2-DACE-4AA8-93C3-8C45D9FA6453}" dt="2026-09-03T13:23:36.288" v="221" actId="700"/>
          <ac:spMkLst>
            <pc:docMk/>
            <pc:sldMk cId="1546387315" sldId="2604"/>
            <ac:spMk id="2" creationId="{8AF0D66F-C475-AED4-D24E-AADA3148EFA1}"/>
          </ac:spMkLst>
        </pc:spChg>
        <pc:spChg chg="mod ord">
          <ac:chgData name="Jason Adams" userId="1c8b1e95db78bf76" providerId="LiveId" clId="{3E380BF2-DACE-4AA8-93C3-8C45D9FA6453}" dt="2026-09-03T13:23:41.107" v="222" actId="1076"/>
          <ac:spMkLst>
            <pc:docMk/>
            <pc:sldMk cId="1546387315" sldId="2604"/>
            <ac:spMk id="74754" creationId="{7F430E61-53C9-0D6D-3924-10CE4890F159}"/>
          </ac:spMkLst>
        </pc:spChg>
        <pc:spChg chg="mod ord">
          <ac:chgData name="Jason Adams" userId="1c8b1e95db78bf76" providerId="LiveId" clId="{3E380BF2-DACE-4AA8-93C3-8C45D9FA6453}" dt="2026-09-03T13:23:46.289" v="223" actId="1076"/>
          <ac:spMkLst>
            <pc:docMk/>
            <pc:sldMk cId="1546387315" sldId="2604"/>
            <ac:spMk id="74755" creationId="{34B5052D-A00D-E6CC-4BA2-6609C539FAD0}"/>
          </ac:spMkLst>
        </pc:spChg>
      </pc:sldChg>
      <pc:sldChg chg="modSp mod modClrScheme chgLayout">
        <pc:chgData name="Jason Adams" userId="1c8b1e95db78bf76" providerId="LiveId" clId="{3E380BF2-DACE-4AA8-93C3-8C45D9FA6453}" dt="2026-09-03T13:24:29.862" v="226" actId="14100"/>
        <pc:sldMkLst>
          <pc:docMk/>
          <pc:sldMk cId="3599563243" sldId="2605"/>
        </pc:sldMkLst>
        <pc:spChg chg="mod ord">
          <ac:chgData name="Jason Adams" userId="1c8b1e95db78bf76" providerId="LiveId" clId="{3E380BF2-DACE-4AA8-93C3-8C45D9FA6453}" dt="2026-09-03T13:24:24.879" v="225" actId="1076"/>
          <ac:spMkLst>
            <pc:docMk/>
            <pc:sldMk cId="3599563243" sldId="2605"/>
            <ac:spMk id="2" creationId="{FC8AD46F-8AE2-FB3A-167A-28A45717623A}"/>
          </ac:spMkLst>
        </pc:spChg>
        <pc:spChg chg="mod ord">
          <ac:chgData name="Jason Adams" userId="1c8b1e95db78bf76" providerId="LiveId" clId="{3E380BF2-DACE-4AA8-93C3-8C45D9FA6453}" dt="2026-09-03T13:24:29.862" v="226" actId="14100"/>
          <ac:spMkLst>
            <pc:docMk/>
            <pc:sldMk cId="3599563243" sldId="2605"/>
            <ac:spMk id="3" creationId="{C2476F8B-54AE-D161-E3A6-68E5B8F4A597}"/>
          </ac:spMkLst>
        </pc:spChg>
        <pc:spChg chg="mod ord">
          <ac:chgData name="Jason Adams" userId="1c8b1e95db78bf76" providerId="LiveId" clId="{3E380BF2-DACE-4AA8-93C3-8C45D9FA6453}" dt="2026-09-03T13:24:20.708" v="224" actId="700"/>
          <ac:spMkLst>
            <pc:docMk/>
            <pc:sldMk cId="3599563243" sldId="2605"/>
            <ac:spMk id="4" creationId="{DADE508E-D5C7-DF04-FF94-155058662260}"/>
          </ac:spMkLst>
        </pc:spChg>
      </pc:sldChg>
      <pc:sldChg chg="modSp mod modClrScheme chgLayout">
        <pc:chgData name="Jason Adams" userId="1c8b1e95db78bf76" providerId="LiveId" clId="{3E380BF2-DACE-4AA8-93C3-8C45D9FA6453}" dt="2026-09-03T13:25:02.191" v="234" actId="27636"/>
        <pc:sldMkLst>
          <pc:docMk/>
          <pc:sldMk cId="4154984948" sldId="2607"/>
        </pc:sldMkLst>
        <pc:spChg chg="mod ord">
          <ac:chgData name="Jason Adams" userId="1c8b1e95db78bf76" providerId="LiveId" clId="{3E380BF2-DACE-4AA8-93C3-8C45D9FA6453}" dt="2026-09-03T13:24:51.187" v="230" actId="1076"/>
          <ac:spMkLst>
            <pc:docMk/>
            <pc:sldMk cId="4154984948" sldId="2607"/>
            <ac:spMk id="2" creationId="{59DC441E-106E-1F4A-7EFB-6D883DFF754D}"/>
          </ac:spMkLst>
        </pc:spChg>
        <pc:spChg chg="mod ord">
          <ac:chgData name="Jason Adams" userId="1c8b1e95db78bf76" providerId="LiveId" clId="{3E380BF2-DACE-4AA8-93C3-8C45D9FA6453}" dt="2026-09-03T13:25:02.191" v="234" actId="27636"/>
          <ac:spMkLst>
            <pc:docMk/>
            <pc:sldMk cId="4154984948" sldId="2607"/>
            <ac:spMk id="3" creationId="{39B7D8AB-FE86-2EC1-5906-25B578C16299}"/>
          </ac:spMkLst>
        </pc:spChg>
        <pc:spChg chg="mod ord">
          <ac:chgData name="Jason Adams" userId="1c8b1e95db78bf76" providerId="LiveId" clId="{3E380BF2-DACE-4AA8-93C3-8C45D9FA6453}" dt="2026-09-03T13:24:42.612" v="227" actId="700"/>
          <ac:spMkLst>
            <pc:docMk/>
            <pc:sldMk cId="4154984948" sldId="2607"/>
            <ac:spMk id="4" creationId="{46A34733-A057-CF9F-21E7-4ADC8048AEBA}"/>
          </ac:spMkLst>
        </pc:spChg>
      </pc:sldChg>
      <pc:sldChg chg="addSp delSp modSp mod modClrScheme chgLayout">
        <pc:chgData name="Jason Adams" userId="1c8b1e95db78bf76" providerId="LiveId" clId="{3E380BF2-DACE-4AA8-93C3-8C45D9FA6453}" dt="2026-08-28T23:13:05.333" v="161" actId="20577"/>
        <pc:sldMkLst>
          <pc:docMk/>
          <pc:sldMk cId="743337814" sldId="2610"/>
        </pc:sldMkLst>
        <pc:spChg chg="mod ord">
          <ac:chgData name="Jason Adams" userId="1c8b1e95db78bf76" providerId="LiveId" clId="{3E380BF2-DACE-4AA8-93C3-8C45D9FA6453}" dt="2026-08-28T23:11:52.254" v="115" actId="1076"/>
          <ac:spMkLst>
            <pc:docMk/>
            <pc:sldMk cId="743337814" sldId="2610"/>
            <ac:spMk id="2" creationId="{2641F563-D975-52CF-AA19-81E6FF7653F7}"/>
          </ac:spMkLst>
        </pc:spChg>
        <pc:spChg chg="add del mod ord">
          <ac:chgData name="Jason Adams" userId="1c8b1e95db78bf76" providerId="LiveId" clId="{3E380BF2-DACE-4AA8-93C3-8C45D9FA6453}" dt="2026-08-28T23:13:05.333" v="161" actId="20577"/>
          <ac:spMkLst>
            <pc:docMk/>
            <pc:sldMk cId="743337814" sldId="2610"/>
            <ac:spMk id="3" creationId="{8B548C17-32BA-D307-A418-E76F8CA25FA2}"/>
          </ac:spMkLst>
        </pc:spChg>
        <pc:spChg chg="mod ord">
          <ac:chgData name="Jason Adams" userId="1c8b1e95db78bf76" providerId="LiveId" clId="{3E380BF2-DACE-4AA8-93C3-8C45D9FA6453}" dt="2026-08-28T23:11:32.109" v="113" actId="700"/>
          <ac:spMkLst>
            <pc:docMk/>
            <pc:sldMk cId="743337814" sldId="2610"/>
            <ac:spMk id="4" creationId="{72D0D619-8D91-ACCF-382E-F411213FAD1F}"/>
          </ac:spMkLst>
        </pc:spChg>
      </pc:sldChg>
      <pc:sldChg chg="addSp delSp modSp mod setBg modClrScheme chgLayout">
        <pc:chgData name="Jason Adams" userId="1c8b1e95db78bf76" providerId="LiveId" clId="{3E380BF2-DACE-4AA8-93C3-8C45D9FA6453}" dt="2026-08-28T23:13:49.608" v="167" actId="20577"/>
        <pc:sldMkLst>
          <pc:docMk/>
          <pc:sldMk cId="813285782" sldId="2611"/>
        </pc:sldMkLst>
        <pc:spChg chg="mod ord">
          <ac:chgData name="Jason Adams" userId="1c8b1e95db78bf76" providerId="LiveId" clId="{3E380BF2-DACE-4AA8-93C3-8C45D9FA6453}" dt="2026-08-28T23:13:30.839" v="164" actId="1076"/>
          <ac:spMkLst>
            <pc:docMk/>
            <pc:sldMk cId="813285782" sldId="2611"/>
            <ac:spMk id="2" creationId="{EB9E4E63-EA09-3F9F-308D-1CBF769F1240}"/>
          </ac:spMkLst>
        </pc:spChg>
        <pc:spChg chg="mod ord">
          <ac:chgData name="Jason Adams" userId="1c8b1e95db78bf76" providerId="LiveId" clId="{3E380BF2-DACE-4AA8-93C3-8C45D9FA6453}" dt="2026-08-28T23:13:49.608" v="167" actId="20577"/>
          <ac:spMkLst>
            <pc:docMk/>
            <pc:sldMk cId="813285782" sldId="2611"/>
            <ac:spMk id="3" creationId="{28E5C06B-B1AA-7BCE-91FC-6071152B4F11}"/>
          </ac:spMkLst>
        </pc:spChg>
        <pc:spChg chg="mod ord">
          <ac:chgData name="Jason Adams" userId="1c8b1e95db78bf76" providerId="LiveId" clId="{3E380BF2-DACE-4AA8-93C3-8C45D9FA6453}" dt="2026-08-28T23:13:20.829" v="162" actId="700"/>
          <ac:spMkLst>
            <pc:docMk/>
            <pc:sldMk cId="813285782" sldId="2611"/>
            <ac:spMk id="4" creationId="{69241440-3BF6-0A1F-3BAE-EE4E33EF6335}"/>
          </ac:spMkLst>
        </pc:spChg>
      </pc:sldChg>
      <pc:sldChg chg="modSp mod modClrScheme chgLayout">
        <pc:chgData name="Jason Adams" userId="1c8b1e95db78bf76" providerId="LiveId" clId="{3E380BF2-DACE-4AA8-93C3-8C45D9FA6453}" dt="2026-09-03T13:18:40.179" v="177" actId="1076"/>
        <pc:sldMkLst>
          <pc:docMk/>
          <pc:sldMk cId="1152516631" sldId="2612"/>
        </pc:sldMkLst>
        <pc:spChg chg="mod ord">
          <ac:chgData name="Jason Adams" userId="1c8b1e95db78bf76" providerId="LiveId" clId="{3E380BF2-DACE-4AA8-93C3-8C45D9FA6453}" dt="2026-09-03T13:18:26.572" v="174" actId="1076"/>
          <ac:spMkLst>
            <pc:docMk/>
            <pc:sldMk cId="1152516631" sldId="2612"/>
            <ac:spMk id="2" creationId="{FAA65FDE-6AFC-E04D-D638-E57DD0B29156}"/>
          </ac:spMkLst>
        </pc:spChg>
        <pc:spChg chg="mod ord">
          <ac:chgData name="Jason Adams" userId="1c8b1e95db78bf76" providerId="LiveId" clId="{3E380BF2-DACE-4AA8-93C3-8C45D9FA6453}" dt="2026-09-03T13:18:40.179" v="177" actId="1076"/>
          <ac:spMkLst>
            <pc:docMk/>
            <pc:sldMk cId="1152516631" sldId="2612"/>
            <ac:spMk id="3" creationId="{E5198B5E-F5E9-39D5-4EDF-C28F6A8F270F}"/>
          </ac:spMkLst>
        </pc:spChg>
        <pc:spChg chg="mod ord">
          <ac:chgData name="Jason Adams" userId="1c8b1e95db78bf76" providerId="LiveId" clId="{3E380BF2-DACE-4AA8-93C3-8C45D9FA6453}" dt="2026-09-03T13:18:18.628" v="173" actId="700"/>
          <ac:spMkLst>
            <pc:docMk/>
            <pc:sldMk cId="1152516631" sldId="2612"/>
            <ac:spMk id="4" creationId="{B91D8090-976D-92B5-93C1-A19B463A9304}"/>
          </ac:spMkLst>
        </pc:spChg>
      </pc:sldChg>
      <pc:sldChg chg="modSp mod modClrScheme chgLayout">
        <pc:chgData name="Jason Adams" userId="1c8b1e95db78bf76" providerId="LiveId" clId="{3E380BF2-DACE-4AA8-93C3-8C45D9FA6453}" dt="2026-09-03T13:19:06.729" v="180" actId="1076"/>
        <pc:sldMkLst>
          <pc:docMk/>
          <pc:sldMk cId="2891570624" sldId="2613"/>
        </pc:sldMkLst>
        <pc:spChg chg="mod ord">
          <ac:chgData name="Jason Adams" userId="1c8b1e95db78bf76" providerId="LiveId" clId="{3E380BF2-DACE-4AA8-93C3-8C45D9FA6453}" dt="2026-09-03T13:18:59.686" v="179" actId="1076"/>
          <ac:spMkLst>
            <pc:docMk/>
            <pc:sldMk cId="2891570624" sldId="2613"/>
            <ac:spMk id="2" creationId="{A115324A-985D-AC2A-5C32-9E3EDB4CF5F3}"/>
          </ac:spMkLst>
        </pc:spChg>
        <pc:spChg chg="mod ord">
          <ac:chgData name="Jason Adams" userId="1c8b1e95db78bf76" providerId="LiveId" clId="{3E380BF2-DACE-4AA8-93C3-8C45D9FA6453}" dt="2026-09-03T13:19:06.729" v="180" actId="1076"/>
          <ac:spMkLst>
            <pc:docMk/>
            <pc:sldMk cId="2891570624" sldId="2613"/>
            <ac:spMk id="3" creationId="{7BB3249A-6B69-34AF-CD5C-EB22F933C7C0}"/>
          </ac:spMkLst>
        </pc:spChg>
        <pc:spChg chg="mod ord">
          <ac:chgData name="Jason Adams" userId="1c8b1e95db78bf76" providerId="LiveId" clId="{3E380BF2-DACE-4AA8-93C3-8C45D9FA6453}" dt="2026-09-03T13:18:53.527" v="178" actId="700"/>
          <ac:spMkLst>
            <pc:docMk/>
            <pc:sldMk cId="2891570624" sldId="2613"/>
            <ac:spMk id="4" creationId="{C85A11FB-10E0-463C-1FFC-543323C276D1}"/>
          </ac:spMkLst>
        </pc:spChg>
      </pc:sldChg>
      <pc:sldChg chg="modSp mod modClrScheme chgLayout">
        <pc:chgData name="Jason Adams" userId="1c8b1e95db78bf76" providerId="LiveId" clId="{3E380BF2-DACE-4AA8-93C3-8C45D9FA6453}" dt="2026-09-03T13:19:37.787" v="185" actId="1076"/>
        <pc:sldMkLst>
          <pc:docMk/>
          <pc:sldMk cId="1105080235" sldId="2614"/>
        </pc:sldMkLst>
        <pc:spChg chg="mod ord">
          <ac:chgData name="Jason Adams" userId="1c8b1e95db78bf76" providerId="LiveId" clId="{3E380BF2-DACE-4AA8-93C3-8C45D9FA6453}" dt="2026-09-03T13:19:29.394" v="184" actId="20577"/>
          <ac:spMkLst>
            <pc:docMk/>
            <pc:sldMk cId="1105080235" sldId="2614"/>
            <ac:spMk id="2" creationId="{10CF77A3-7CE3-6357-1D8F-437B5C251995}"/>
          </ac:spMkLst>
        </pc:spChg>
        <pc:spChg chg="mod ord">
          <ac:chgData name="Jason Adams" userId="1c8b1e95db78bf76" providerId="LiveId" clId="{3E380BF2-DACE-4AA8-93C3-8C45D9FA6453}" dt="2026-09-03T13:19:37.787" v="185" actId="1076"/>
          <ac:spMkLst>
            <pc:docMk/>
            <pc:sldMk cId="1105080235" sldId="2614"/>
            <ac:spMk id="3" creationId="{545A0000-7719-6D7E-3E9C-4B59F8C2AAF8}"/>
          </ac:spMkLst>
        </pc:spChg>
        <pc:spChg chg="mod ord">
          <ac:chgData name="Jason Adams" userId="1c8b1e95db78bf76" providerId="LiveId" clId="{3E380BF2-DACE-4AA8-93C3-8C45D9FA6453}" dt="2026-09-03T13:19:17.166" v="181" actId="700"/>
          <ac:spMkLst>
            <pc:docMk/>
            <pc:sldMk cId="1105080235" sldId="2614"/>
            <ac:spMk id="4" creationId="{19253C7F-CF10-D127-7FAE-1C2863DBFB30}"/>
          </ac:spMkLst>
        </pc:spChg>
      </pc:sldChg>
      <pc:sldChg chg="modSp mod modClrScheme chgLayout">
        <pc:chgData name="Jason Adams" userId="1c8b1e95db78bf76" providerId="LiveId" clId="{3E380BF2-DACE-4AA8-93C3-8C45D9FA6453}" dt="2026-09-03T13:20:56.278" v="196" actId="1076"/>
        <pc:sldMkLst>
          <pc:docMk/>
          <pc:sldMk cId="2505549292" sldId="2615"/>
        </pc:sldMkLst>
        <pc:spChg chg="mod ord">
          <ac:chgData name="Jason Adams" userId="1c8b1e95db78bf76" providerId="LiveId" clId="{3E380BF2-DACE-4AA8-93C3-8C45D9FA6453}" dt="2026-09-03T13:20:40.326" v="193" actId="1076"/>
          <ac:spMkLst>
            <pc:docMk/>
            <pc:sldMk cId="2505549292" sldId="2615"/>
            <ac:spMk id="2" creationId="{FB614486-788C-87AF-4204-9EF0548C7FC4}"/>
          </ac:spMkLst>
        </pc:spChg>
        <pc:spChg chg="mod ord">
          <ac:chgData name="Jason Adams" userId="1c8b1e95db78bf76" providerId="LiveId" clId="{3E380BF2-DACE-4AA8-93C3-8C45D9FA6453}" dt="2026-09-03T13:20:56.278" v="196" actId="1076"/>
          <ac:spMkLst>
            <pc:docMk/>
            <pc:sldMk cId="2505549292" sldId="2615"/>
            <ac:spMk id="3" creationId="{241FC3B3-D094-703F-C88F-0F70D6C763E0}"/>
          </ac:spMkLst>
        </pc:spChg>
        <pc:spChg chg="mod ord">
          <ac:chgData name="Jason Adams" userId="1c8b1e95db78bf76" providerId="LiveId" clId="{3E380BF2-DACE-4AA8-93C3-8C45D9FA6453}" dt="2026-09-03T13:20:35.010" v="191" actId="700"/>
          <ac:spMkLst>
            <pc:docMk/>
            <pc:sldMk cId="2505549292" sldId="2615"/>
            <ac:spMk id="4" creationId="{AFC64F35-9492-B84A-A4CE-DCED2DFAFC41}"/>
          </ac:spMkLst>
        </pc:spChg>
      </pc:sldChg>
      <pc:sldChg chg="modSp mod modClrScheme chgLayout">
        <pc:chgData name="Jason Adams" userId="1c8b1e95db78bf76" providerId="LiveId" clId="{3E380BF2-DACE-4AA8-93C3-8C45D9FA6453}" dt="2026-09-03T13:22:11.451" v="213" actId="27636"/>
        <pc:sldMkLst>
          <pc:docMk/>
          <pc:sldMk cId="328466052" sldId="2616"/>
        </pc:sldMkLst>
        <pc:spChg chg="mod ord">
          <ac:chgData name="Jason Adams" userId="1c8b1e95db78bf76" providerId="LiveId" clId="{3E380BF2-DACE-4AA8-93C3-8C45D9FA6453}" dt="2026-09-03T13:21:56.785" v="207" actId="1076"/>
          <ac:spMkLst>
            <pc:docMk/>
            <pc:sldMk cId="328466052" sldId="2616"/>
            <ac:spMk id="2" creationId="{95CD2F71-4A60-9F7E-2EC6-C8461B444D57}"/>
          </ac:spMkLst>
        </pc:spChg>
        <pc:spChg chg="mod ord">
          <ac:chgData name="Jason Adams" userId="1c8b1e95db78bf76" providerId="LiveId" clId="{3E380BF2-DACE-4AA8-93C3-8C45D9FA6453}" dt="2026-09-03T13:22:11.451" v="213" actId="27636"/>
          <ac:spMkLst>
            <pc:docMk/>
            <pc:sldMk cId="328466052" sldId="2616"/>
            <ac:spMk id="3" creationId="{AA36EEE2-3FCC-C8BA-1011-B3E5D13D1AD2}"/>
          </ac:spMkLst>
        </pc:spChg>
        <pc:spChg chg="mod ord">
          <ac:chgData name="Jason Adams" userId="1c8b1e95db78bf76" providerId="LiveId" clId="{3E380BF2-DACE-4AA8-93C3-8C45D9FA6453}" dt="2026-09-03T13:21:52.577" v="205" actId="700"/>
          <ac:spMkLst>
            <pc:docMk/>
            <pc:sldMk cId="328466052" sldId="2616"/>
            <ac:spMk id="4" creationId="{B7A88513-4084-6314-1C65-A2AD442FBE99}"/>
          </ac:spMkLst>
        </pc:spChg>
      </pc:sldChg>
      <pc:sldChg chg="addSp delSp modSp mod modClrScheme setClrOvrMap delDesignElem chgLayout">
        <pc:chgData name="Jason Adams" userId="1c8b1e95db78bf76" providerId="LiveId" clId="{3E380BF2-DACE-4AA8-93C3-8C45D9FA6453}" dt="2026-08-28T23:11:20.762" v="112" actId="1076"/>
        <pc:sldMkLst>
          <pc:docMk/>
          <pc:sldMk cId="535776668" sldId="2617"/>
        </pc:sldMkLst>
        <pc:spChg chg="mod ord">
          <ac:chgData name="Jason Adams" userId="1c8b1e95db78bf76" providerId="LiveId" clId="{3E380BF2-DACE-4AA8-93C3-8C45D9FA6453}" dt="2026-08-28T23:11:08.023" v="111" actId="700"/>
          <ac:spMkLst>
            <pc:docMk/>
            <pc:sldMk cId="535776668" sldId="2617"/>
            <ac:spMk id="2" creationId="{CCD9D6EB-43F1-B07B-0C7E-B7341A24E55E}"/>
          </ac:spMkLst>
        </pc:spChg>
        <pc:spChg chg="mod ord">
          <ac:chgData name="Jason Adams" userId="1c8b1e95db78bf76" providerId="LiveId" clId="{3E380BF2-DACE-4AA8-93C3-8C45D9FA6453}" dt="2026-08-28T23:11:20.762" v="112" actId="1076"/>
          <ac:spMkLst>
            <pc:docMk/>
            <pc:sldMk cId="535776668" sldId="2617"/>
            <ac:spMk id="3" creationId="{CC918467-0906-8D12-33FA-5A24AD9299C6}"/>
          </ac:spMkLst>
        </pc:spChg>
        <pc:spChg chg="mod ord">
          <ac:chgData name="Jason Adams" userId="1c8b1e95db78bf76" providerId="LiveId" clId="{3E380BF2-DACE-4AA8-93C3-8C45D9FA6453}" dt="2026-08-28T23:11:08.023" v="111" actId="700"/>
          <ac:spMkLst>
            <pc:docMk/>
            <pc:sldMk cId="535776668" sldId="2617"/>
            <ac:spMk id="4" creationId="{B783953C-8CE4-67EB-9FE5-5C8FC95D874F}"/>
          </ac:spMkLst>
        </pc:spChg>
        <pc:picChg chg="mod ord">
          <ac:chgData name="Jason Adams" userId="1c8b1e95db78bf76" providerId="LiveId" clId="{3E380BF2-DACE-4AA8-93C3-8C45D9FA6453}" dt="2026-08-28T23:06:23.324" v="106" actId="26606"/>
          <ac:picMkLst>
            <pc:docMk/>
            <pc:sldMk cId="535776668" sldId="2617"/>
            <ac:picMk id="35" creationId="{616E5135-1F62-407A-7E6C-172B01417BB3}"/>
          </ac:picMkLst>
        </pc:picChg>
      </pc:sldChg>
      <pc:sldChg chg="add">
        <pc:chgData name="Jason Adams" userId="1c8b1e95db78bf76" providerId="LiveId" clId="{3E380BF2-DACE-4AA8-93C3-8C45D9FA6453}" dt="2026-08-28T23:04:09.973" v="0"/>
        <pc:sldMkLst>
          <pc:docMk/>
          <pc:sldMk cId="2900386454" sldId="2618"/>
        </pc:sldMkLst>
      </pc:sldChg>
      <pc:sldMasterChg chg="del delSldLayout">
        <pc:chgData name="Jason Adams" userId="1c8b1e95db78bf76" providerId="LiveId" clId="{3E380BF2-DACE-4AA8-93C3-8C45D9FA6453}" dt="2026-09-03T13:24:42.612" v="227" actId="700"/>
        <pc:sldMasterMkLst>
          <pc:docMk/>
          <pc:sldMasterMk cId="2551698057" sldId="2147483809"/>
        </pc:sldMasterMkLst>
        <pc:sldLayoutChg chg="del">
          <pc:chgData name="Jason Adams" userId="1c8b1e95db78bf76" providerId="LiveId" clId="{3E380BF2-DACE-4AA8-93C3-8C45D9FA6453}" dt="2026-09-03T13:24:42.612" v="227" actId="700"/>
          <pc:sldLayoutMkLst>
            <pc:docMk/>
            <pc:sldMasterMk cId="2551698057" sldId="2147483809"/>
            <pc:sldLayoutMk cId="3173057127" sldId="2147483810"/>
          </pc:sldLayoutMkLst>
        </pc:sldLayoutChg>
        <pc:sldLayoutChg chg="del">
          <pc:chgData name="Jason Adams" userId="1c8b1e95db78bf76" providerId="LiveId" clId="{3E380BF2-DACE-4AA8-93C3-8C45D9FA6453}" dt="2026-09-03T13:24:42.612" v="227" actId="700"/>
          <pc:sldLayoutMkLst>
            <pc:docMk/>
            <pc:sldMasterMk cId="2551698057" sldId="2147483809"/>
            <pc:sldLayoutMk cId="1261093750" sldId="2147483811"/>
          </pc:sldLayoutMkLst>
        </pc:sldLayoutChg>
        <pc:sldLayoutChg chg="del">
          <pc:chgData name="Jason Adams" userId="1c8b1e95db78bf76" providerId="LiveId" clId="{3E380BF2-DACE-4AA8-93C3-8C45D9FA6453}" dt="2026-09-03T13:24:42.612" v="227" actId="700"/>
          <pc:sldLayoutMkLst>
            <pc:docMk/>
            <pc:sldMasterMk cId="2551698057" sldId="2147483809"/>
            <pc:sldLayoutMk cId="3315239347" sldId="2147483812"/>
          </pc:sldLayoutMkLst>
        </pc:sldLayoutChg>
        <pc:sldLayoutChg chg="del">
          <pc:chgData name="Jason Adams" userId="1c8b1e95db78bf76" providerId="LiveId" clId="{3E380BF2-DACE-4AA8-93C3-8C45D9FA6453}" dt="2026-09-03T13:24:42.612" v="227" actId="700"/>
          <pc:sldLayoutMkLst>
            <pc:docMk/>
            <pc:sldMasterMk cId="2551698057" sldId="2147483809"/>
            <pc:sldLayoutMk cId="1088308889" sldId="2147483813"/>
          </pc:sldLayoutMkLst>
        </pc:sldLayoutChg>
        <pc:sldLayoutChg chg="del">
          <pc:chgData name="Jason Adams" userId="1c8b1e95db78bf76" providerId="LiveId" clId="{3E380BF2-DACE-4AA8-93C3-8C45D9FA6453}" dt="2026-09-03T13:24:42.612" v="227" actId="700"/>
          <pc:sldLayoutMkLst>
            <pc:docMk/>
            <pc:sldMasterMk cId="2551698057" sldId="2147483809"/>
            <pc:sldLayoutMk cId="1093204746" sldId="2147483814"/>
          </pc:sldLayoutMkLst>
        </pc:sldLayoutChg>
        <pc:sldLayoutChg chg="del">
          <pc:chgData name="Jason Adams" userId="1c8b1e95db78bf76" providerId="LiveId" clId="{3E380BF2-DACE-4AA8-93C3-8C45D9FA6453}" dt="2026-09-03T13:24:42.612" v="227" actId="700"/>
          <pc:sldLayoutMkLst>
            <pc:docMk/>
            <pc:sldMasterMk cId="2551698057" sldId="2147483809"/>
            <pc:sldLayoutMk cId="420928578" sldId="2147483815"/>
          </pc:sldLayoutMkLst>
        </pc:sldLayoutChg>
        <pc:sldLayoutChg chg="del">
          <pc:chgData name="Jason Adams" userId="1c8b1e95db78bf76" providerId="LiveId" clId="{3E380BF2-DACE-4AA8-93C3-8C45D9FA6453}" dt="2026-09-03T13:24:42.612" v="227" actId="700"/>
          <pc:sldLayoutMkLst>
            <pc:docMk/>
            <pc:sldMasterMk cId="2551698057" sldId="2147483809"/>
            <pc:sldLayoutMk cId="3441209978" sldId="2147483816"/>
          </pc:sldLayoutMkLst>
        </pc:sldLayoutChg>
        <pc:sldLayoutChg chg="del">
          <pc:chgData name="Jason Adams" userId="1c8b1e95db78bf76" providerId="LiveId" clId="{3E380BF2-DACE-4AA8-93C3-8C45D9FA6453}" dt="2026-09-03T13:24:42.612" v="227" actId="700"/>
          <pc:sldLayoutMkLst>
            <pc:docMk/>
            <pc:sldMasterMk cId="2551698057" sldId="2147483809"/>
            <pc:sldLayoutMk cId="52092368" sldId="2147483817"/>
          </pc:sldLayoutMkLst>
        </pc:sldLayoutChg>
        <pc:sldLayoutChg chg="del">
          <pc:chgData name="Jason Adams" userId="1c8b1e95db78bf76" providerId="LiveId" clId="{3E380BF2-DACE-4AA8-93C3-8C45D9FA6453}" dt="2026-09-03T13:24:42.612" v="227" actId="700"/>
          <pc:sldLayoutMkLst>
            <pc:docMk/>
            <pc:sldMasterMk cId="2551698057" sldId="2147483809"/>
            <pc:sldLayoutMk cId="1763063672" sldId="2147483818"/>
          </pc:sldLayoutMkLst>
        </pc:sldLayoutChg>
        <pc:sldLayoutChg chg="del">
          <pc:chgData name="Jason Adams" userId="1c8b1e95db78bf76" providerId="LiveId" clId="{3E380BF2-DACE-4AA8-93C3-8C45D9FA6453}" dt="2026-09-03T13:24:42.612" v="227" actId="700"/>
          <pc:sldLayoutMkLst>
            <pc:docMk/>
            <pc:sldMasterMk cId="2551698057" sldId="2147483809"/>
            <pc:sldLayoutMk cId="2329547837" sldId="2147483819"/>
          </pc:sldLayoutMkLst>
        </pc:sldLayoutChg>
        <pc:sldLayoutChg chg="del">
          <pc:chgData name="Jason Adams" userId="1c8b1e95db78bf76" providerId="LiveId" clId="{3E380BF2-DACE-4AA8-93C3-8C45D9FA6453}" dt="2026-09-03T13:24:42.612" v="227" actId="700"/>
          <pc:sldLayoutMkLst>
            <pc:docMk/>
            <pc:sldMasterMk cId="2551698057" sldId="2147483809"/>
            <pc:sldLayoutMk cId="3601052674" sldId="2147483820"/>
          </pc:sldLayoutMkLst>
        </pc:sldLayoutChg>
        <pc:sldLayoutChg chg="del">
          <pc:chgData name="Jason Adams" userId="1c8b1e95db78bf76" providerId="LiveId" clId="{3E380BF2-DACE-4AA8-93C3-8C45D9FA6453}" dt="2026-09-03T13:24:42.612" v="227" actId="700"/>
          <pc:sldLayoutMkLst>
            <pc:docMk/>
            <pc:sldMasterMk cId="2551698057" sldId="2147483809"/>
            <pc:sldLayoutMk cId="436214733" sldId="2147483821"/>
          </pc:sldLayoutMkLst>
        </pc:sldLayoutChg>
        <pc:sldLayoutChg chg="del">
          <pc:chgData name="Jason Adams" userId="1c8b1e95db78bf76" providerId="LiveId" clId="{3E380BF2-DACE-4AA8-93C3-8C45D9FA6453}" dt="2026-09-03T13:24:42.612" v="227" actId="700"/>
          <pc:sldLayoutMkLst>
            <pc:docMk/>
            <pc:sldMasterMk cId="2551698057" sldId="2147483809"/>
            <pc:sldLayoutMk cId="1479515969" sldId="2147483822"/>
          </pc:sldLayoutMkLst>
        </pc:sldLayoutChg>
        <pc:sldLayoutChg chg="del">
          <pc:chgData name="Jason Adams" userId="1c8b1e95db78bf76" providerId="LiveId" clId="{3E380BF2-DACE-4AA8-93C3-8C45D9FA6453}" dt="2026-09-03T13:24:42.612" v="227" actId="700"/>
          <pc:sldLayoutMkLst>
            <pc:docMk/>
            <pc:sldMasterMk cId="2551698057" sldId="2147483809"/>
            <pc:sldLayoutMk cId="979940074" sldId="2147483823"/>
          </pc:sldLayoutMkLst>
        </pc:sldLayoutChg>
        <pc:sldLayoutChg chg="del">
          <pc:chgData name="Jason Adams" userId="1c8b1e95db78bf76" providerId="LiveId" clId="{3E380BF2-DACE-4AA8-93C3-8C45D9FA6453}" dt="2026-09-03T13:24:42.612" v="227" actId="700"/>
          <pc:sldLayoutMkLst>
            <pc:docMk/>
            <pc:sldMasterMk cId="2551698057" sldId="2147483809"/>
            <pc:sldLayoutMk cId="2715990099" sldId="2147483824"/>
          </pc:sldLayoutMkLst>
        </pc:sldLayoutChg>
        <pc:sldLayoutChg chg="del">
          <pc:chgData name="Jason Adams" userId="1c8b1e95db78bf76" providerId="LiveId" clId="{3E380BF2-DACE-4AA8-93C3-8C45D9FA6453}" dt="2026-09-03T13:24:42.612" v="227" actId="700"/>
          <pc:sldLayoutMkLst>
            <pc:docMk/>
            <pc:sldMasterMk cId="2551698057" sldId="2147483809"/>
            <pc:sldLayoutMk cId="2526220286" sldId="2147483825"/>
          </pc:sldLayoutMkLst>
        </pc:sldLayoutChg>
        <pc:sldLayoutChg chg="del">
          <pc:chgData name="Jason Adams" userId="1c8b1e95db78bf76" providerId="LiveId" clId="{3E380BF2-DACE-4AA8-93C3-8C45D9FA6453}" dt="2026-09-03T13:24:42.612" v="227" actId="700"/>
          <pc:sldLayoutMkLst>
            <pc:docMk/>
            <pc:sldMasterMk cId="2551698057" sldId="2147483809"/>
            <pc:sldLayoutMk cId="3194180649" sldId="214748382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271BF13-91B2-47C4-8275-23FA94468CF4}" type="datetimeFigureOut">
              <a:rPr lang="en-US" smtClean="0"/>
              <a:t>9/3/2026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562E5D3-90B2-4089-AE43-C6B3FE71C9F5}" type="slidenum">
              <a:rPr lang="en-US" smtClean="0"/>
              <a:t>‹#›</a:t>
            </a:fld>
            <a:endParaRPr lang="en-US"/>
          </a:p>
        </p:txBody>
      </p:sp>
    </p:spTree>
    <p:extLst>
      <p:ext uri="{BB962C8B-B14F-4D97-AF65-F5344CB8AC3E}">
        <p14:creationId xmlns:p14="http://schemas.microsoft.com/office/powerpoint/2010/main" val="395442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87325" y="338138"/>
            <a:ext cx="7683500" cy="4322762"/>
          </a:xfrm>
          <a:ln/>
        </p:spPr>
      </p:sp>
      <p:sp>
        <p:nvSpPr>
          <p:cNvPr id="75779" name="Rectangle 3"/>
          <p:cNvSpPr>
            <a:spLocks noGrp="1" noChangeArrowheads="1"/>
          </p:cNvSpPr>
          <p:nvPr>
            <p:ph type="body" idx="1"/>
          </p:nvPr>
        </p:nvSpPr>
        <p:spPr bwMode="auto">
          <a:xfrm>
            <a:off x="1041401" y="4770598"/>
            <a:ext cx="5720080" cy="4517231"/>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1925" tIns="50964" rIns="101925" bIns="50964"/>
          <a:lstStyle/>
          <a:p>
            <a:endParaRPr lang="en-US" altLang="en-US" dirty="0"/>
          </a:p>
        </p:txBody>
      </p:sp>
    </p:spTree>
    <p:extLst>
      <p:ext uri="{BB962C8B-B14F-4D97-AF65-F5344CB8AC3E}">
        <p14:creationId xmlns:p14="http://schemas.microsoft.com/office/powerpoint/2010/main" val="887711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8363F-7D47-2BC3-7028-A02552DEEFD1}"/>
            </a:ext>
          </a:extLst>
        </p:cNvPr>
        <p:cNvGrpSpPr/>
        <p:nvPr/>
      </p:nvGrpSpPr>
      <p:grpSpPr>
        <a:xfrm>
          <a:off x="0" y="0"/>
          <a:ext cx="0" cy="0"/>
          <a:chOff x="0" y="0"/>
          <a:chExt cx="0" cy="0"/>
        </a:xfrm>
      </p:grpSpPr>
      <p:sp>
        <p:nvSpPr>
          <p:cNvPr id="75778" name="Rectangle 2">
            <a:extLst>
              <a:ext uri="{FF2B5EF4-FFF2-40B4-BE49-F238E27FC236}">
                <a16:creationId xmlns:a16="http://schemas.microsoft.com/office/drawing/2014/main" id="{81C4F705-B5CA-608F-2452-FC7EF847C164}"/>
              </a:ext>
            </a:extLst>
          </p:cNvPr>
          <p:cNvSpPr>
            <a:spLocks noGrp="1" noRot="1" noChangeAspect="1" noChangeArrowheads="1" noTextEdit="1"/>
          </p:cNvSpPr>
          <p:nvPr>
            <p:ph type="sldImg"/>
          </p:nvPr>
        </p:nvSpPr>
        <p:spPr>
          <a:xfrm>
            <a:off x="187325" y="338138"/>
            <a:ext cx="7683500" cy="4322762"/>
          </a:xfrm>
          <a:ln/>
        </p:spPr>
      </p:sp>
      <p:sp>
        <p:nvSpPr>
          <p:cNvPr id="75779" name="Rectangle 3">
            <a:extLst>
              <a:ext uri="{FF2B5EF4-FFF2-40B4-BE49-F238E27FC236}">
                <a16:creationId xmlns:a16="http://schemas.microsoft.com/office/drawing/2014/main" id="{4BB242D7-0206-F352-85DC-ECDB9D4CC6F1}"/>
              </a:ext>
            </a:extLst>
          </p:cNvPr>
          <p:cNvSpPr>
            <a:spLocks noGrp="1" noChangeArrowheads="1"/>
          </p:cNvSpPr>
          <p:nvPr>
            <p:ph type="body" idx="1"/>
          </p:nvPr>
        </p:nvSpPr>
        <p:spPr bwMode="auto">
          <a:xfrm>
            <a:off x="1041401" y="4770598"/>
            <a:ext cx="5720080" cy="4517231"/>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925" tIns="50964" rIns="101925" bIns="50964"/>
          <a:lstStyle/>
          <a:p>
            <a:endParaRPr lang="en-US" altLang="en-US" dirty="0"/>
          </a:p>
        </p:txBody>
      </p:sp>
    </p:spTree>
    <p:extLst>
      <p:ext uri="{BB962C8B-B14F-4D97-AF65-F5344CB8AC3E}">
        <p14:creationId xmlns:p14="http://schemas.microsoft.com/office/powerpoint/2010/main" val="836539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A129D0-4C4F-5115-A909-716C11B74955}"/>
              </a:ext>
            </a:extLst>
          </p:cNvPr>
          <p:cNvPicPr>
            <a:picLocks noChangeAspect="1"/>
          </p:cNvPicPr>
          <p:nvPr userDrawn="1"/>
        </p:nvPicPr>
        <p:blipFill>
          <a:blip r:embed="rId2"/>
          <a:srcRect/>
          <a:stretch/>
        </p:blipFill>
        <p:spPr>
          <a:xfrm>
            <a:off x="-231154" y="-131143"/>
            <a:ext cx="12501126" cy="7018695"/>
          </a:xfrm>
          <a:prstGeom prst="rect">
            <a:avLst/>
          </a:prstGeom>
        </p:spPr>
      </p:pic>
    </p:spTree>
    <p:extLst>
      <p:ext uri="{BB962C8B-B14F-4D97-AF65-F5344CB8AC3E}">
        <p14:creationId xmlns:p14="http://schemas.microsoft.com/office/powerpoint/2010/main" val="219845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userDrawn="1"/>
        </p:nvPicPr>
        <p:blipFill>
          <a:blip r:embed="rId2"/>
          <a:srcRect l="41524" t="429" r="9712"/>
          <a:stretch>
            <a:fillRect/>
          </a:stretch>
        </p:blipFill>
        <p:spPr>
          <a:xfrm>
            <a:off x="0" y="0"/>
            <a:ext cx="6096000" cy="6917104"/>
          </a:xfrm>
          <a:prstGeom prst="rect">
            <a:avLst/>
          </a:prstGeom>
        </p:spPr>
      </p:pic>
    </p:spTree>
    <p:extLst>
      <p:ext uri="{BB962C8B-B14F-4D97-AF65-F5344CB8AC3E}">
        <p14:creationId xmlns:p14="http://schemas.microsoft.com/office/powerpoint/2010/main" val="2769533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userDrawn="1"/>
        </p:nvPicPr>
        <p:blipFill>
          <a:blip r:embed="rId2"/>
          <a:srcRect l="45397" r="5035"/>
          <a:stretch>
            <a:fillRect/>
          </a:stretch>
        </p:blipFill>
        <p:spPr>
          <a:xfrm flipH="1">
            <a:off x="0" y="0"/>
            <a:ext cx="6096000" cy="6917104"/>
          </a:xfrm>
          <a:prstGeom prst="rect">
            <a:avLst/>
          </a:prstGeom>
        </p:spPr>
      </p:pic>
    </p:spTree>
    <p:extLst>
      <p:ext uri="{BB962C8B-B14F-4D97-AF65-F5344CB8AC3E}">
        <p14:creationId xmlns:p14="http://schemas.microsoft.com/office/powerpoint/2010/main" val="376599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9B6829-D85F-ADDD-C235-2710BAC1EFE7}"/>
              </a:ext>
            </a:extLst>
          </p:cNvPr>
          <p:cNvPicPr>
            <a:picLocks noChangeAspect="1"/>
          </p:cNvPicPr>
          <p:nvPr userDrawn="1"/>
        </p:nvPicPr>
        <p:blipFill>
          <a:blip r:embed="rId2"/>
          <a:srcRect l="24710"/>
          <a:stretch>
            <a:fillRect/>
          </a:stretch>
        </p:blipFill>
        <p:spPr>
          <a:xfrm>
            <a:off x="0" y="-66265"/>
            <a:ext cx="1439371" cy="6990530"/>
          </a:xfrm>
          <a:prstGeom prst="rect">
            <a:avLst/>
          </a:prstGeom>
        </p:spPr>
      </p:pic>
      <p:sp>
        <p:nvSpPr>
          <p:cNvPr id="4" name="Rectangle 3">
            <a:extLst>
              <a:ext uri="{FF2B5EF4-FFF2-40B4-BE49-F238E27FC236}">
                <a16:creationId xmlns:a16="http://schemas.microsoft.com/office/drawing/2014/main" id="{E97E173C-E088-762F-A3BA-FF7D3EF80F95}"/>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236829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Picture 11" descr="A logo with a bird and stars&#10;&#10;AI-generated content may be incorrect.">
            <a:extLst>
              <a:ext uri="{FF2B5EF4-FFF2-40B4-BE49-F238E27FC236}">
                <a16:creationId xmlns:a16="http://schemas.microsoft.com/office/drawing/2014/main" id="{728048E3-844E-9569-E7D2-F2A2253F3508}"/>
              </a:ext>
            </a:extLst>
          </p:cNvPr>
          <p:cNvPicPr>
            <a:picLocks noChangeAspect="1"/>
          </p:cNvPicPr>
          <p:nvPr userDrawn="1"/>
        </p:nvPicPr>
        <p:blipFill>
          <a:blip r:embed="rId2"/>
          <a:stretch>
            <a:fillRect/>
          </a:stretch>
        </p:blipFill>
        <p:spPr>
          <a:xfrm>
            <a:off x="230600" y="5740374"/>
            <a:ext cx="877701" cy="877701"/>
          </a:xfrm>
          <a:prstGeom prst="rect">
            <a:avLst/>
          </a:prstGeom>
        </p:spPr>
      </p:pic>
      <p:pic>
        <p:nvPicPr>
          <p:cNvPr id="14" name="Picture 13">
            <a:extLst>
              <a:ext uri="{FF2B5EF4-FFF2-40B4-BE49-F238E27FC236}">
                <a16:creationId xmlns:a16="http://schemas.microsoft.com/office/drawing/2014/main" id="{F93DEED1-B20A-50D5-2D6C-202D71B03333}"/>
              </a:ext>
            </a:extLst>
          </p:cNvPr>
          <p:cNvPicPr>
            <a:picLocks noChangeAspect="1"/>
          </p:cNvPicPr>
          <p:nvPr userDrawn="1"/>
        </p:nvPicPr>
        <p:blipFill>
          <a:blip r:embed="rId3"/>
          <a:srcRect l="81300" t="1869" r="4935" b="421"/>
          <a:stretch>
            <a:fillRect/>
          </a:stretch>
        </p:blipFill>
        <p:spPr>
          <a:xfrm flipH="1">
            <a:off x="-2" y="0"/>
            <a:ext cx="1439370" cy="6858000"/>
          </a:xfrm>
          <a:prstGeom prst="rect">
            <a:avLst/>
          </a:prstGeom>
        </p:spPr>
      </p:pic>
      <p:sp>
        <p:nvSpPr>
          <p:cNvPr id="16" name="Rectangle 15">
            <a:extLst>
              <a:ext uri="{FF2B5EF4-FFF2-40B4-BE49-F238E27FC236}">
                <a16:creationId xmlns:a16="http://schemas.microsoft.com/office/drawing/2014/main" id="{02712DD5-1F9F-38F7-D1E1-263C7E23DC34}"/>
              </a:ext>
            </a:extLst>
          </p:cNvPr>
          <p:cNvSpPr/>
          <p:nvPr userDrawn="1"/>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104602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userDrawn="1"/>
        </p:nvPicPr>
        <p:blipFill>
          <a:blip r:embed="rId2"/>
          <a:srcRect b="80831"/>
          <a:stretch>
            <a:fillRect/>
          </a:stretch>
        </p:blipFill>
        <p:spPr>
          <a:xfrm rot="10800000" flipV="1">
            <a:off x="1" y="1"/>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5400000">
            <a:off x="5980700" y="646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393995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userDrawn="1"/>
        </p:nvPicPr>
        <p:blipFill>
          <a:blip r:embed="rId2"/>
          <a:srcRect b="80831"/>
          <a:stretch>
            <a:fillRect/>
          </a:stretch>
        </p:blipFill>
        <p:spPr>
          <a:xfrm rot="10800000" flipV="1">
            <a:off x="1" y="5543550"/>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5400000">
            <a:off x="5980700" y="-5980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31991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A brown background with triangles&#10;&#10;AI-generated content may be incorrect.">
            <a:extLst>
              <a:ext uri="{FF2B5EF4-FFF2-40B4-BE49-F238E27FC236}">
                <a16:creationId xmlns:a16="http://schemas.microsoft.com/office/drawing/2014/main" id="{009CAE17-C5E5-02AA-701B-DB7BE81FDBC0}"/>
              </a:ext>
            </a:extLst>
          </p:cNvPr>
          <p:cNvPicPr>
            <a:picLocks noChangeAspect="1"/>
          </p:cNvPicPr>
          <p:nvPr userDrawn="1"/>
        </p:nvPicPr>
        <p:blipFill>
          <a:blip r:embed="rId2"/>
          <a:stretch>
            <a:fillRect/>
          </a:stretch>
        </p:blipFill>
        <p:spPr>
          <a:xfrm rot="10800000" flipV="1">
            <a:off x="1" y="-396"/>
            <a:ext cx="12192000" cy="685800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userDrawn="1"/>
        </p:nvSpPr>
        <p:spPr>
          <a:xfrm rot="10800000">
            <a:off x="11961399" y="-396"/>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
        <p:nvSpPr>
          <p:cNvPr id="17" name="Rectangle 16">
            <a:extLst>
              <a:ext uri="{FF2B5EF4-FFF2-40B4-BE49-F238E27FC236}">
                <a16:creationId xmlns:a16="http://schemas.microsoft.com/office/drawing/2014/main" id="{B0A8E06D-DE6A-88AE-CD55-5E0FC014C90D}"/>
              </a:ext>
            </a:extLst>
          </p:cNvPr>
          <p:cNvSpPr/>
          <p:nvPr userDrawn="1"/>
        </p:nvSpPr>
        <p:spPr>
          <a:xfrm rot="10800000">
            <a:off x="-5314" y="-396"/>
            <a:ext cx="230600" cy="6858000"/>
          </a:xfrm>
          <a:prstGeom prst="rect">
            <a:avLst/>
          </a:prstGeom>
          <a:solidFill>
            <a:srgbClr val="C357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highlight>
                <a:srgbClr val="FEC969"/>
              </a:highlight>
            </a:endParaRPr>
          </a:p>
        </p:txBody>
      </p:sp>
    </p:spTree>
    <p:extLst>
      <p:ext uri="{BB962C8B-B14F-4D97-AF65-F5344CB8AC3E}">
        <p14:creationId xmlns:p14="http://schemas.microsoft.com/office/powerpoint/2010/main" val="823844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78FC6-3508-F2D0-3C76-7787A2B025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FB8F6-466B-42DE-0409-6DDC57DD54C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CD7AF7-CE38-18AD-56D8-99EFFFAEC686}"/>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5" name="Footer Placeholder 4">
            <a:extLst>
              <a:ext uri="{FF2B5EF4-FFF2-40B4-BE49-F238E27FC236}">
                <a16:creationId xmlns:a16="http://schemas.microsoft.com/office/drawing/2014/main" id="{92B2815D-EA40-97F9-646E-41DDA0A21D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70C2D-D885-0DF4-C7B5-EFFE4AA7C2A5}"/>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3965460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67ABC-D679-0F87-0004-8139FB59ED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663C8-CB54-145C-7205-723C4E8C75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F2889B9-B816-4374-F71E-DA11ADBE1D05}"/>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5" name="Footer Placeholder 4">
            <a:extLst>
              <a:ext uri="{FF2B5EF4-FFF2-40B4-BE49-F238E27FC236}">
                <a16:creationId xmlns:a16="http://schemas.microsoft.com/office/drawing/2014/main" id="{718F92EC-3E49-3E5A-1679-99C796164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8F2AB-41A6-691C-024C-502701F7901C}"/>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63036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2E0D-7CB2-30CF-ED2A-DBBB9DE91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589C72-90A2-47DC-D791-172DC1104D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1F5C92-55C9-EA0F-367B-63A3C2AF1A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89D402-7023-87AE-2475-6F29E666F8DB}"/>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6" name="Footer Placeholder 5">
            <a:extLst>
              <a:ext uri="{FF2B5EF4-FFF2-40B4-BE49-F238E27FC236}">
                <a16:creationId xmlns:a16="http://schemas.microsoft.com/office/drawing/2014/main" id="{48838A79-6F94-1815-1C3A-38E712777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37922-91EF-9E54-986B-12AE5FAB077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1199547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0731-0DAB-4C61-7B6C-CA35326A72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C7361-229C-7C03-1F39-40065837E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769AA8-C88D-6108-6327-2D1025AFBF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9B9DC9-6F7A-3E7D-E6A1-1854AEF09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7F22B-F8C5-A920-B3EC-C626202C9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6DEF71-6630-1800-3845-82EB2C4EBE0D}"/>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8" name="Footer Placeholder 7">
            <a:extLst>
              <a:ext uri="{FF2B5EF4-FFF2-40B4-BE49-F238E27FC236}">
                <a16:creationId xmlns:a16="http://schemas.microsoft.com/office/drawing/2014/main" id="{3E2BD558-118D-A294-0377-F299578DB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57A1B-1772-4982-A287-BEB8FED81F6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966592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924A-76B6-0B07-D32B-AF6273495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ED811C-4794-64A6-7005-D582FCB8B4DF}"/>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4" name="Footer Placeholder 3">
            <a:extLst>
              <a:ext uri="{FF2B5EF4-FFF2-40B4-BE49-F238E27FC236}">
                <a16:creationId xmlns:a16="http://schemas.microsoft.com/office/drawing/2014/main" id="{3E00BDE9-0382-D703-C543-D7CC88564B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65503D-47E6-8BBD-9753-14613CBA6D67}"/>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1481818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35AD9-5BB5-D2CB-B0DC-728E2BEDF44D}"/>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3" name="Footer Placeholder 2">
            <a:extLst>
              <a:ext uri="{FF2B5EF4-FFF2-40B4-BE49-F238E27FC236}">
                <a16:creationId xmlns:a16="http://schemas.microsoft.com/office/drawing/2014/main" id="{E170A412-B4BA-1580-6B02-5B71A4555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500C8E-B833-CFC8-97B9-254CDCEC1D5C}"/>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402656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B78EB-4D2D-8C35-4242-A44D332C77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20EE4D-2215-5433-9C73-25BBFF8DC7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ACEF8-736F-831C-FF00-9088C08606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345A4-1015-6205-48EE-D766C6CF7338}"/>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6" name="Footer Placeholder 5">
            <a:extLst>
              <a:ext uri="{FF2B5EF4-FFF2-40B4-BE49-F238E27FC236}">
                <a16:creationId xmlns:a16="http://schemas.microsoft.com/office/drawing/2014/main" id="{FD0C74C6-C5F5-D614-38AB-CDE93A0716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2BDEFA-047A-17ED-3EB1-13863375BAAA}"/>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2339600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F50B-10BB-5519-79B4-C885AD78C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682D12-7E5E-5588-EDD3-4BB3F30C7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836A01-70F3-D1C2-B0B2-F0BFA29B4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112146-47D8-3CE9-0DED-00D300FD644C}"/>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6" name="Footer Placeholder 5">
            <a:extLst>
              <a:ext uri="{FF2B5EF4-FFF2-40B4-BE49-F238E27FC236}">
                <a16:creationId xmlns:a16="http://schemas.microsoft.com/office/drawing/2014/main" id="{AFD6D3E9-FD8D-2133-CFF8-24516C9234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F98D3-A3FC-CEED-8AD8-0DC6A6D6D917}"/>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764454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F807-6406-37E0-C330-1851BE9A30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F0DEE3-1B37-EA68-9A14-F6306A68A1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BA245-FAA6-04C0-1D91-3086E406E6C7}"/>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5" name="Footer Placeholder 4">
            <a:extLst>
              <a:ext uri="{FF2B5EF4-FFF2-40B4-BE49-F238E27FC236}">
                <a16:creationId xmlns:a16="http://schemas.microsoft.com/office/drawing/2014/main" id="{0E025FD8-6F4F-320E-58E4-994DB0C6EA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DA1F1-1B60-5AB7-97B9-64CF7146C2F5}"/>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1576233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DEFFA3-A3EF-E79B-1600-D7044A52F5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6E2274-195F-98BD-4355-24F18BAB5C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DB426-3664-2ACF-86DD-A3E6829E67DF}"/>
              </a:ext>
            </a:extLst>
          </p:cNvPr>
          <p:cNvSpPr>
            <a:spLocks noGrp="1"/>
          </p:cNvSpPr>
          <p:nvPr>
            <p:ph type="dt" sz="half" idx="10"/>
          </p:nvPr>
        </p:nvSpPr>
        <p:spPr/>
        <p:txBody>
          <a:bodyPr/>
          <a:lstStyle/>
          <a:p>
            <a:fld id="{EF446060-BE22-4642-A676-80F885F2B38C}" type="datetimeFigureOut">
              <a:rPr lang="en-US" smtClean="0"/>
              <a:t>9/3/2026</a:t>
            </a:fld>
            <a:endParaRPr lang="en-US"/>
          </a:p>
        </p:txBody>
      </p:sp>
      <p:sp>
        <p:nvSpPr>
          <p:cNvPr id="5" name="Footer Placeholder 4">
            <a:extLst>
              <a:ext uri="{FF2B5EF4-FFF2-40B4-BE49-F238E27FC236}">
                <a16:creationId xmlns:a16="http://schemas.microsoft.com/office/drawing/2014/main" id="{D8C5C409-28BF-FB63-CE6E-1F79CA2B8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314A-AC83-3F88-DF64-BA518A4BA140}"/>
              </a:ext>
            </a:extLst>
          </p:cNvPr>
          <p:cNvSpPr>
            <a:spLocks noGrp="1"/>
          </p:cNvSpPr>
          <p:nvPr>
            <p:ph type="sldNum" sz="quarter" idx="12"/>
          </p:nvPr>
        </p:nvSpPr>
        <p:spPr/>
        <p:txBody>
          <a:bodyPr/>
          <a:lstStyle/>
          <a:p>
            <a:fld id="{378E719C-8221-1947-AC84-4C055D68683F}" type="slidenum">
              <a:rPr lang="en-US" smtClean="0"/>
              <a:t>‹#›</a:t>
            </a:fld>
            <a:endParaRPr lang="en-US"/>
          </a:p>
        </p:txBody>
      </p:sp>
    </p:spTree>
    <p:extLst>
      <p:ext uri="{BB962C8B-B14F-4D97-AF65-F5344CB8AC3E}">
        <p14:creationId xmlns:p14="http://schemas.microsoft.com/office/powerpoint/2010/main" val="366870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BE022-81FB-29B6-19C5-F1CAB7056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CB3A70B-60B2-5100-1D91-DA923A9B5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50B3B1-E1CB-0DB2-9201-9D9EC06DD0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446060-BE22-4642-A676-80F885F2B38C}" type="datetimeFigureOut">
              <a:rPr lang="en-US" smtClean="0"/>
              <a:t>9/3/2026</a:t>
            </a:fld>
            <a:endParaRPr lang="en-US"/>
          </a:p>
        </p:txBody>
      </p:sp>
      <p:sp>
        <p:nvSpPr>
          <p:cNvPr id="5" name="Footer Placeholder 4">
            <a:extLst>
              <a:ext uri="{FF2B5EF4-FFF2-40B4-BE49-F238E27FC236}">
                <a16:creationId xmlns:a16="http://schemas.microsoft.com/office/drawing/2014/main" id="{F185DE84-1207-ADF8-2939-261E13A622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B474C5-D10C-5B33-647D-B36CDB67E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8E719C-8221-1947-AC84-4C055D68683F}" type="slidenum">
              <a:rPr lang="en-US" smtClean="0"/>
              <a:t>‹#›</a:t>
            </a:fld>
            <a:endParaRPr lang="en-US"/>
          </a:p>
        </p:txBody>
      </p:sp>
    </p:spTree>
    <p:extLst>
      <p:ext uri="{BB962C8B-B14F-4D97-AF65-F5344CB8AC3E}">
        <p14:creationId xmlns:p14="http://schemas.microsoft.com/office/powerpoint/2010/main" val="2204231415"/>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Lst>
  <p:txStyles>
    <p:titleStyle>
      <a:lvl1pPr algn="l" defTabSz="914400" rtl="0" eaLnBrk="1" latinLnBrk="0" hangingPunct="1">
        <a:lnSpc>
          <a:spcPct val="90000"/>
        </a:lnSpc>
        <a:spcBef>
          <a:spcPct val="0"/>
        </a:spcBef>
        <a:buNone/>
        <a:defRPr sz="4400" b="1" i="0" kern="1200">
          <a:solidFill>
            <a:schemeClr val="tx1"/>
          </a:solidFill>
          <a:latin typeface="Barlow Condense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B5ECA8-0B0A-D23D-25CB-59D6D156BE7D}"/>
              </a:ext>
            </a:extLst>
          </p:cNvPr>
          <p:cNvPicPr>
            <a:picLocks noChangeAspect="1"/>
          </p:cNvPicPr>
          <p:nvPr/>
        </p:nvPicPr>
        <p:blipFill>
          <a:blip r:embed="rId2"/>
          <a:stretch>
            <a:fillRect/>
          </a:stretch>
        </p:blipFill>
        <p:spPr>
          <a:xfrm>
            <a:off x="2209800" y="1729784"/>
            <a:ext cx="7772400" cy="2639308"/>
          </a:xfrm>
          <a:prstGeom prst="rect">
            <a:avLst/>
          </a:prstGeom>
        </p:spPr>
      </p:pic>
      <p:pic>
        <p:nvPicPr>
          <p:cNvPr id="6" name="Picture 5" descr="A logo with a bird and stars&#10;&#10;AI-generated content may be incorrect.">
            <a:extLst>
              <a:ext uri="{FF2B5EF4-FFF2-40B4-BE49-F238E27FC236}">
                <a16:creationId xmlns:a16="http://schemas.microsoft.com/office/drawing/2014/main" id="{32759DC5-D48F-C227-3B4D-10326BB85090}"/>
              </a:ext>
            </a:extLst>
          </p:cNvPr>
          <p:cNvPicPr>
            <a:picLocks noChangeAspect="1"/>
          </p:cNvPicPr>
          <p:nvPr/>
        </p:nvPicPr>
        <p:blipFill>
          <a:blip r:embed="rId3"/>
          <a:stretch>
            <a:fillRect/>
          </a:stretch>
        </p:blipFill>
        <p:spPr>
          <a:xfrm>
            <a:off x="96642" y="5286266"/>
            <a:ext cx="1226457" cy="1226457"/>
          </a:xfrm>
          <a:prstGeom prst="rect">
            <a:avLst/>
          </a:prstGeom>
        </p:spPr>
      </p:pic>
      <p:sp>
        <p:nvSpPr>
          <p:cNvPr id="7" name="Text Placeholder 2">
            <a:extLst>
              <a:ext uri="{FF2B5EF4-FFF2-40B4-BE49-F238E27FC236}">
                <a16:creationId xmlns:a16="http://schemas.microsoft.com/office/drawing/2014/main" id="{C60ABABC-BCD8-DA88-20D5-D203724545B8}"/>
              </a:ext>
            </a:extLst>
          </p:cNvPr>
          <p:cNvSpPr txBox="1">
            <a:spLocks/>
          </p:cNvSpPr>
          <p:nvPr/>
        </p:nvSpPr>
        <p:spPr>
          <a:xfrm>
            <a:off x="7110686" y="4931077"/>
            <a:ext cx="6437295" cy="71037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i="1" kern="1200">
                <a:solidFill>
                  <a:schemeClr val="bg1"/>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prstClr val="white"/>
                </a:solidFill>
                <a:effectLst/>
                <a:uLnTx/>
                <a:uFillTx/>
                <a:latin typeface="Barlow" pitchFamily="2" charset="77"/>
                <a:ea typeface="+mn-ea"/>
                <a:cs typeface="+mn-cs"/>
              </a:rPr>
              <a:t>Rooted in Tradition: </a:t>
            </a:r>
            <a:br>
              <a:rPr kumimoji="0" lang="en-US" sz="2400" b="1" i="1" u="none" strike="noStrike" kern="1200" cap="none" spc="0" normalizeH="0" baseline="0" noProof="0" dirty="0">
                <a:ln>
                  <a:noFill/>
                </a:ln>
                <a:solidFill>
                  <a:prstClr val="white"/>
                </a:solidFill>
                <a:effectLst/>
                <a:uLnTx/>
                <a:uFillTx/>
                <a:latin typeface="Barlow" pitchFamily="2" charset="77"/>
                <a:ea typeface="+mn-ea"/>
                <a:cs typeface="+mn-cs"/>
              </a:rPr>
            </a:br>
            <a:r>
              <a:rPr kumimoji="0" lang="en-US" sz="2400" b="1" i="1" u="none" strike="noStrike" kern="1200" cap="none" spc="0" normalizeH="0" baseline="0" noProof="0" dirty="0">
                <a:ln>
                  <a:noFill/>
                </a:ln>
                <a:solidFill>
                  <a:prstClr val="white"/>
                </a:solidFill>
                <a:effectLst/>
                <a:uLnTx/>
                <a:uFillTx/>
                <a:latin typeface="Barlow" pitchFamily="2" charset="77"/>
                <a:ea typeface="+mn-ea"/>
                <a:cs typeface="+mn-cs"/>
              </a:rPr>
              <a:t>Rising in Resilience</a:t>
            </a:r>
          </a:p>
        </p:txBody>
      </p:sp>
      <p:pic>
        <p:nvPicPr>
          <p:cNvPr id="3" name="Picture 2">
            <a:extLst>
              <a:ext uri="{FF2B5EF4-FFF2-40B4-BE49-F238E27FC236}">
                <a16:creationId xmlns:a16="http://schemas.microsoft.com/office/drawing/2014/main" id="{E8D20002-4DD9-563D-163A-AAA2751E6F98}"/>
              </a:ext>
            </a:extLst>
          </p:cNvPr>
          <p:cNvPicPr>
            <a:picLocks noChangeAspect="1"/>
          </p:cNvPicPr>
          <p:nvPr/>
        </p:nvPicPr>
        <p:blipFill>
          <a:blip r:embed="rId4"/>
          <a:stretch>
            <a:fillRect/>
          </a:stretch>
        </p:blipFill>
        <p:spPr>
          <a:xfrm>
            <a:off x="-201168" y="-52964"/>
            <a:ext cx="12393168" cy="6852693"/>
          </a:xfrm>
          <a:prstGeom prst="rect">
            <a:avLst/>
          </a:prstGeom>
        </p:spPr>
      </p:pic>
    </p:spTree>
    <p:extLst>
      <p:ext uri="{BB962C8B-B14F-4D97-AF65-F5344CB8AC3E}">
        <p14:creationId xmlns:p14="http://schemas.microsoft.com/office/powerpoint/2010/main" val="2900386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CCC12-2E84-EB92-EC04-5F6C4FE3A51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EC1FAAF-D258-BD1B-4ABA-0959CA5A6AEC}"/>
              </a:ext>
            </a:extLst>
          </p:cNvPr>
          <p:cNvSpPr txBox="1">
            <a:spLocks/>
          </p:cNvSpPr>
          <p:nvPr/>
        </p:nvSpPr>
        <p:spPr>
          <a:xfrm>
            <a:off x="1588859" y="1493380"/>
            <a:ext cx="4302353" cy="1710298"/>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r>
              <a:rPr lang="en-US" dirty="0">
                <a:solidFill>
                  <a:schemeClr val="bg1"/>
                </a:solidFill>
              </a:rPr>
              <a:t>Welcome</a:t>
            </a:r>
          </a:p>
        </p:txBody>
      </p:sp>
      <p:sp>
        <p:nvSpPr>
          <p:cNvPr id="10" name="Subtitle 2">
            <a:extLst>
              <a:ext uri="{FF2B5EF4-FFF2-40B4-BE49-F238E27FC236}">
                <a16:creationId xmlns:a16="http://schemas.microsoft.com/office/drawing/2014/main" id="{EC9BFEAD-8951-82D1-FBB5-2C42886A6EE0}"/>
              </a:ext>
            </a:extLst>
          </p:cNvPr>
          <p:cNvSpPr txBox="1">
            <a:spLocks/>
          </p:cNvSpPr>
          <p:nvPr/>
        </p:nvSpPr>
        <p:spPr>
          <a:xfrm>
            <a:off x="1588860" y="3281209"/>
            <a:ext cx="3728631" cy="153342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solidFill>
                <a:srgbClr val="FFE5A1"/>
              </a:solidFill>
            </a:endParaRPr>
          </a:p>
        </p:txBody>
      </p:sp>
      <p:sp>
        <p:nvSpPr>
          <p:cNvPr id="11" name="Subtitle 2">
            <a:extLst>
              <a:ext uri="{FF2B5EF4-FFF2-40B4-BE49-F238E27FC236}">
                <a16:creationId xmlns:a16="http://schemas.microsoft.com/office/drawing/2014/main" id="{C86C718B-8E1D-5798-72B4-0B7A309EDA06}"/>
              </a:ext>
            </a:extLst>
          </p:cNvPr>
          <p:cNvSpPr txBox="1">
            <a:spLocks/>
          </p:cNvSpPr>
          <p:nvPr/>
        </p:nvSpPr>
        <p:spPr>
          <a:xfrm>
            <a:off x="6361890" y="1493380"/>
            <a:ext cx="5428034" cy="41895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4400" b="0" i="0" dirty="0">
                <a:solidFill>
                  <a:schemeClr val="tx1">
                    <a:lumMod val="95000"/>
                    <a:lumOff val="5000"/>
                  </a:schemeClr>
                </a:solidFill>
                <a:latin typeface="Barlow Medium" pitchFamily="2" charset="77"/>
              </a:rPr>
              <a:t>Tribal Housing </a:t>
            </a:r>
            <a:r>
              <a:rPr lang="en-US" sz="4400" b="0" dirty="0">
                <a:solidFill>
                  <a:schemeClr val="tx1">
                    <a:lumMod val="95000"/>
                    <a:lumOff val="5000"/>
                  </a:schemeClr>
                </a:solidFill>
                <a:latin typeface="Barlow Medium" pitchFamily="2" charset="77"/>
              </a:rPr>
              <a:t>Needs Assessment 101</a:t>
            </a:r>
            <a:endParaRPr lang="en-US" sz="4400" b="0" i="0" dirty="0">
              <a:solidFill>
                <a:schemeClr val="tx1">
                  <a:lumMod val="95000"/>
                  <a:lumOff val="5000"/>
                </a:schemeClr>
              </a:solidFill>
              <a:latin typeface="Barlow Medium" pitchFamily="2" charset="77"/>
            </a:endParaRPr>
          </a:p>
        </p:txBody>
      </p:sp>
      <p:pic>
        <p:nvPicPr>
          <p:cNvPr id="16" name="Picture 15" descr="A logo with a bird and stars&#10;&#10;AI-generated content may be incorrect.">
            <a:extLst>
              <a:ext uri="{FF2B5EF4-FFF2-40B4-BE49-F238E27FC236}">
                <a16:creationId xmlns:a16="http://schemas.microsoft.com/office/drawing/2014/main" id="{1751CBCC-48E6-AAF2-F8AD-F8166FA20EFA}"/>
              </a:ext>
            </a:extLst>
          </p:cNvPr>
          <p:cNvPicPr>
            <a:picLocks noChangeAspect="1"/>
          </p:cNvPicPr>
          <p:nvPr/>
        </p:nvPicPr>
        <p:blipFill>
          <a:blip r:embed="rId2"/>
          <a:stretch>
            <a:fillRect/>
          </a:stretch>
        </p:blipFill>
        <p:spPr>
          <a:xfrm>
            <a:off x="5032369" y="6004447"/>
            <a:ext cx="788515" cy="788515"/>
          </a:xfrm>
          <a:prstGeom prst="rect">
            <a:avLst/>
          </a:prstGeom>
        </p:spPr>
      </p:pic>
      <p:sp>
        <p:nvSpPr>
          <p:cNvPr id="17" name="Text Placeholder 2">
            <a:extLst>
              <a:ext uri="{FF2B5EF4-FFF2-40B4-BE49-F238E27FC236}">
                <a16:creationId xmlns:a16="http://schemas.microsoft.com/office/drawing/2014/main" id="{8C51D8ED-8E2E-39AC-6151-A4CD6AF748FC}"/>
              </a:ext>
            </a:extLst>
          </p:cNvPr>
          <p:cNvSpPr txBox="1">
            <a:spLocks/>
          </p:cNvSpPr>
          <p:nvPr/>
        </p:nvSpPr>
        <p:spPr>
          <a:xfrm>
            <a:off x="213511" y="6333667"/>
            <a:ext cx="3348800" cy="45929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Doubletree by Hilton Hotel  Washington DC - Crystal City in Arlington, Virginia</a:t>
            </a:r>
          </a:p>
        </p:txBody>
      </p:sp>
      <p:sp>
        <p:nvSpPr>
          <p:cNvPr id="18" name="Text Placeholder 2">
            <a:extLst>
              <a:ext uri="{FF2B5EF4-FFF2-40B4-BE49-F238E27FC236}">
                <a16:creationId xmlns:a16="http://schemas.microsoft.com/office/drawing/2014/main" id="{88804556-E07E-6B5C-EEB8-7D30C0394309}"/>
              </a:ext>
            </a:extLst>
          </p:cNvPr>
          <p:cNvSpPr txBox="1">
            <a:spLocks/>
          </p:cNvSpPr>
          <p:nvPr/>
        </p:nvSpPr>
        <p:spPr>
          <a:xfrm>
            <a:off x="213510" y="6143623"/>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September 1-3, 2026 </a:t>
            </a:r>
          </a:p>
        </p:txBody>
      </p:sp>
      <p:pic>
        <p:nvPicPr>
          <p:cNvPr id="19" name="Picture 18">
            <a:extLst>
              <a:ext uri="{FF2B5EF4-FFF2-40B4-BE49-F238E27FC236}">
                <a16:creationId xmlns:a16="http://schemas.microsoft.com/office/drawing/2014/main" id="{8B9E3E63-5C5B-FD8A-725C-F11422356F82}"/>
              </a:ext>
            </a:extLst>
          </p:cNvPr>
          <p:cNvPicPr>
            <a:picLocks noChangeAspect="1"/>
          </p:cNvPicPr>
          <p:nvPr/>
        </p:nvPicPr>
        <p:blipFill>
          <a:blip r:embed="rId3"/>
          <a:stretch>
            <a:fillRect/>
          </a:stretch>
        </p:blipFill>
        <p:spPr>
          <a:xfrm>
            <a:off x="286337" y="5665788"/>
            <a:ext cx="2764617" cy="477835"/>
          </a:xfrm>
          <a:prstGeom prst="rect">
            <a:avLst/>
          </a:prstGeom>
        </p:spPr>
      </p:pic>
    </p:spTree>
    <p:extLst>
      <p:ext uri="{BB962C8B-B14F-4D97-AF65-F5344CB8AC3E}">
        <p14:creationId xmlns:p14="http://schemas.microsoft.com/office/powerpoint/2010/main" val="38370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C8D27-123F-E5CD-7E58-869BF13DA27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CFA0780-2211-FC4E-36E4-81D95E79FDF5}"/>
              </a:ext>
            </a:extLst>
          </p:cNvPr>
          <p:cNvSpPr txBox="1">
            <a:spLocks/>
          </p:cNvSpPr>
          <p:nvPr/>
        </p:nvSpPr>
        <p:spPr>
          <a:xfrm>
            <a:off x="1295249" y="1287655"/>
            <a:ext cx="4276875" cy="1710298"/>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r>
              <a:rPr lang="en-US" dirty="0">
                <a:solidFill>
                  <a:schemeClr val="bg1"/>
                </a:solidFill>
              </a:rPr>
              <a:t>Presenter:</a:t>
            </a:r>
          </a:p>
        </p:txBody>
      </p:sp>
      <p:sp>
        <p:nvSpPr>
          <p:cNvPr id="10" name="Subtitle 2">
            <a:extLst>
              <a:ext uri="{FF2B5EF4-FFF2-40B4-BE49-F238E27FC236}">
                <a16:creationId xmlns:a16="http://schemas.microsoft.com/office/drawing/2014/main" id="{B313D8CF-EF95-B049-9BD0-B8E1F5D2BDBD}"/>
              </a:ext>
            </a:extLst>
          </p:cNvPr>
          <p:cNvSpPr txBox="1">
            <a:spLocks/>
          </p:cNvSpPr>
          <p:nvPr/>
        </p:nvSpPr>
        <p:spPr>
          <a:xfrm>
            <a:off x="1295250" y="3075484"/>
            <a:ext cx="3728631" cy="153342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E5A1"/>
                </a:solidFill>
              </a:rPr>
              <a:t>Jason Adams</a:t>
            </a:r>
          </a:p>
        </p:txBody>
      </p:sp>
      <p:sp>
        <p:nvSpPr>
          <p:cNvPr id="11" name="Subtitle 2">
            <a:extLst>
              <a:ext uri="{FF2B5EF4-FFF2-40B4-BE49-F238E27FC236}">
                <a16:creationId xmlns:a16="http://schemas.microsoft.com/office/drawing/2014/main" id="{85596B7B-CCF4-862A-E3AF-B4D1F0D02169}"/>
              </a:ext>
            </a:extLst>
          </p:cNvPr>
          <p:cNvSpPr txBox="1">
            <a:spLocks/>
          </p:cNvSpPr>
          <p:nvPr/>
        </p:nvSpPr>
        <p:spPr>
          <a:xfrm>
            <a:off x="6547104" y="1493380"/>
            <a:ext cx="4513163" cy="41895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rgbClr val="C35720"/>
                </a:solidFill>
                <a:latin typeface="Barlow"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1" i="0" kern="1200">
                <a:solidFill>
                  <a:schemeClr val="tx1"/>
                </a:solidFill>
                <a:latin typeface="Barlow"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1" i="0" kern="1200">
                <a:solidFill>
                  <a:schemeClr val="tx1"/>
                </a:solidFill>
                <a:latin typeface="Barlow"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1" i="0" kern="1200">
                <a:solidFill>
                  <a:schemeClr val="tx1"/>
                </a:solidFill>
                <a:latin typeface="Barlow"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endParaRPr lang="en-US" sz="2400" b="0" i="0" dirty="0">
              <a:solidFill>
                <a:schemeClr val="tx1">
                  <a:lumMod val="95000"/>
                  <a:lumOff val="5000"/>
                </a:schemeClr>
              </a:solidFill>
              <a:latin typeface="Barlow Medium" pitchFamily="2" charset="77"/>
            </a:endParaRPr>
          </a:p>
        </p:txBody>
      </p:sp>
      <p:pic>
        <p:nvPicPr>
          <p:cNvPr id="16" name="Picture 15" descr="A logo with a bird and stars&#10;&#10;AI-generated content may be incorrect.">
            <a:extLst>
              <a:ext uri="{FF2B5EF4-FFF2-40B4-BE49-F238E27FC236}">
                <a16:creationId xmlns:a16="http://schemas.microsoft.com/office/drawing/2014/main" id="{FFCE8E4B-4FE7-84E3-0A35-268D6E3FA443}"/>
              </a:ext>
            </a:extLst>
          </p:cNvPr>
          <p:cNvPicPr>
            <a:picLocks noChangeAspect="1"/>
          </p:cNvPicPr>
          <p:nvPr/>
        </p:nvPicPr>
        <p:blipFill>
          <a:blip r:embed="rId2"/>
          <a:stretch>
            <a:fillRect/>
          </a:stretch>
        </p:blipFill>
        <p:spPr>
          <a:xfrm>
            <a:off x="5032369" y="6004447"/>
            <a:ext cx="788515" cy="788515"/>
          </a:xfrm>
          <a:prstGeom prst="rect">
            <a:avLst/>
          </a:prstGeom>
        </p:spPr>
      </p:pic>
      <p:sp>
        <p:nvSpPr>
          <p:cNvPr id="17" name="Text Placeholder 2">
            <a:extLst>
              <a:ext uri="{FF2B5EF4-FFF2-40B4-BE49-F238E27FC236}">
                <a16:creationId xmlns:a16="http://schemas.microsoft.com/office/drawing/2014/main" id="{119421E8-B093-DEDA-841F-B15AE0201993}"/>
              </a:ext>
            </a:extLst>
          </p:cNvPr>
          <p:cNvSpPr txBox="1">
            <a:spLocks/>
          </p:cNvSpPr>
          <p:nvPr/>
        </p:nvSpPr>
        <p:spPr>
          <a:xfrm>
            <a:off x="213511" y="6333667"/>
            <a:ext cx="3348800" cy="45929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7A3203"/>
                </a:solidFill>
                <a:latin typeface="Barlow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Doubletree by Hilton Hotel  Washington DC - Crystal City in Arlington, Virginia</a:t>
            </a:r>
          </a:p>
        </p:txBody>
      </p:sp>
      <p:sp>
        <p:nvSpPr>
          <p:cNvPr id="18" name="Text Placeholder 2">
            <a:extLst>
              <a:ext uri="{FF2B5EF4-FFF2-40B4-BE49-F238E27FC236}">
                <a16:creationId xmlns:a16="http://schemas.microsoft.com/office/drawing/2014/main" id="{B248AA6F-746D-6166-B6D6-DD36CD32345A}"/>
              </a:ext>
            </a:extLst>
          </p:cNvPr>
          <p:cNvSpPr txBox="1">
            <a:spLocks/>
          </p:cNvSpPr>
          <p:nvPr/>
        </p:nvSpPr>
        <p:spPr>
          <a:xfrm>
            <a:off x="213510" y="6143623"/>
            <a:ext cx="2326088" cy="31449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rgbClr val="7A3203"/>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solidFill>
                  <a:srgbClr val="FFE5A1"/>
                </a:solidFill>
              </a:rPr>
              <a:t>September 1-3, 2026 </a:t>
            </a:r>
          </a:p>
        </p:txBody>
      </p:sp>
      <p:pic>
        <p:nvPicPr>
          <p:cNvPr id="19" name="Picture 18">
            <a:extLst>
              <a:ext uri="{FF2B5EF4-FFF2-40B4-BE49-F238E27FC236}">
                <a16:creationId xmlns:a16="http://schemas.microsoft.com/office/drawing/2014/main" id="{B762E5BA-D7B5-D6E5-C328-D60410269DFB}"/>
              </a:ext>
            </a:extLst>
          </p:cNvPr>
          <p:cNvPicPr>
            <a:picLocks noChangeAspect="1"/>
          </p:cNvPicPr>
          <p:nvPr/>
        </p:nvPicPr>
        <p:blipFill>
          <a:blip r:embed="rId3"/>
          <a:stretch>
            <a:fillRect/>
          </a:stretch>
        </p:blipFill>
        <p:spPr>
          <a:xfrm>
            <a:off x="286337" y="5665788"/>
            <a:ext cx="2764617" cy="477835"/>
          </a:xfrm>
          <a:prstGeom prst="rect">
            <a:avLst/>
          </a:prstGeom>
        </p:spPr>
      </p:pic>
      <p:pic>
        <p:nvPicPr>
          <p:cNvPr id="3" name="Picture 2" descr="Close-up of a business card&#10;&#10;AI-generated content may be incorrect.">
            <a:extLst>
              <a:ext uri="{FF2B5EF4-FFF2-40B4-BE49-F238E27FC236}">
                <a16:creationId xmlns:a16="http://schemas.microsoft.com/office/drawing/2014/main" id="{739C3642-1C5A-2945-1C47-12875C9FAC9C}"/>
              </a:ext>
            </a:extLst>
          </p:cNvPr>
          <p:cNvPicPr>
            <a:picLocks noChangeAspect="1"/>
          </p:cNvPicPr>
          <p:nvPr/>
        </p:nvPicPr>
        <p:blipFill>
          <a:blip r:embed="rId4"/>
          <a:stretch>
            <a:fillRect/>
          </a:stretch>
        </p:blipFill>
        <p:spPr>
          <a:xfrm>
            <a:off x="6614160" y="1834896"/>
            <a:ext cx="4652070" cy="27279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3623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453627-3D6F-FDA7-CB8F-06B1D2BCD4D3}"/>
            </a:ext>
          </a:extLst>
        </p:cNvPr>
        <p:cNvGrpSpPr/>
        <p:nvPr/>
      </p:nvGrpSpPr>
      <p:grpSpPr>
        <a:xfrm>
          <a:off x="0" y="0"/>
          <a:ext cx="0" cy="0"/>
          <a:chOff x="0" y="0"/>
          <a:chExt cx="0" cy="0"/>
        </a:xfrm>
      </p:grpSpPr>
      <p:pic>
        <p:nvPicPr>
          <p:cNvPr id="35" name="Picture 34" descr="Figures of houses in different position and sizes">
            <a:extLst>
              <a:ext uri="{FF2B5EF4-FFF2-40B4-BE49-F238E27FC236}">
                <a16:creationId xmlns:a16="http://schemas.microsoft.com/office/drawing/2014/main" id="{616E5135-1F62-407A-7E6C-172B01417BB3}"/>
              </a:ext>
            </a:extLst>
          </p:cNvPr>
          <p:cNvPicPr>
            <a:picLocks noChangeAspect="1"/>
          </p:cNvPicPr>
          <p:nvPr/>
        </p:nvPicPr>
        <p:blipFill>
          <a:blip r:embed="rId2">
            <a:alphaModFix amt="30000"/>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CCD9D6EB-43F1-B07B-0C7E-B7341A24E55E}"/>
              </a:ext>
            </a:extLst>
          </p:cNvPr>
          <p:cNvSpPr>
            <a:spLocks noGrp="1"/>
          </p:cNvSpPr>
          <p:nvPr>
            <p:ph type="title" idx="4294967295"/>
          </p:nvPr>
        </p:nvSpPr>
        <p:spPr>
          <a:xfrm>
            <a:off x="3581400" y="763588"/>
            <a:ext cx="8610600" cy="1293812"/>
          </a:xfrm>
        </p:spPr>
        <p:txBody>
          <a:bodyPr>
            <a:normAutofit/>
          </a:bodyPr>
          <a:lstStyle/>
          <a:p>
            <a:r>
              <a:rPr lang="en-US" dirty="0"/>
              <a:t>What is data needed for?</a:t>
            </a:r>
            <a:endParaRPr lang="en-US"/>
          </a:p>
        </p:txBody>
      </p:sp>
      <p:sp>
        <p:nvSpPr>
          <p:cNvPr id="3" name="Content Placeholder 2">
            <a:extLst>
              <a:ext uri="{FF2B5EF4-FFF2-40B4-BE49-F238E27FC236}">
                <a16:creationId xmlns:a16="http://schemas.microsoft.com/office/drawing/2014/main" id="{CC918467-0906-8D12-33FA-5A24AD9299C6}"/>
              </a:ext>
            </a:extLst>
          </p:cNvPr>
          <p:cNvSpPr>
            <a:spLocks noGrp="1"/>
          </p:cNvSpPr>
          <p:nvPr>
            <p:ph idx="4294967295"/>
          </p:nvPr>
        </p:nvSpPr>
        <p:spPr>
          <a:xfrm>
            <a:off x="739302" y="2067466"/>
            <a:ext cx="10820400" cy="4024313"/>
          </a:xfrm>
        </p:spPr>
        <p:txBody>
          <a:bodyPr>
            <a:normAutofit/>
          </a:bodyPr>
          <a:lstStyle/>
          <a:p>
            <a:pPr marL="0" indent="0">
              <a:buNone/>
            </a:pPr>
            <a:r>
              <a:rPr lang="en-US" dirty="0"/>
              <a:t>First and foremost, your Indian Housing Plan asks:</a:t>
            </a:r>
          </a:p>
          <a:p>
            <a:pPr marL="0" indent="0">
              <a:buNone/>
            </a:pPr>
            <a:r>
              <a:rPr lang="en-US" dirty="0"/>
              <a:t>Section 2: Housing Needs</a:t>
            </a:r>
          </a:p>
          <a:p>
            <a:pPr lvl="1"/>
            <a:r>
              <a:rPr lang="en-US" dirty="0"/>
              <a:t>Type of need for Low-Income Indian Families and all Indian Families.</a:t>
            </a:r>
          </a:p>
          <a:p>
            <a:pPr lvl="1"/>
            <a:r>
              <a:rPr lang="en-US" dirty="0"/>
              <a:t>Overcrowded households, renters who wish to become owners, substandard units needing rehabilitation, homeless households, households needing affordable rental units, college student housing, disabled households needing accessibility, units needing energy efficiency upgrades, infrastructure to support housing and other that you can describe.</a:t>
            </a:r>
          </a:p>
          <a:p>
            <a:pPr eaLnBrk="1" hangingPunct="1"/>
            <a:endParaRPr lang="en-US" altLang="en-US" dirty="0"/>
          </a:p>
          <a:p>
            <a:pPr marL="0" indent="0">
              <a:buNone/>
            </a:pPr>
            <a:endParaRPr lang="en-US" dirty="0"/>
          </a:p>
        </p:txBody>
      </p:sp>
      <p:sp>
        <p:nvSpPr>
          <p:cNvPr id="4" name="Slide Number Placeholder 3">
            <a:extLst>
              <a:ext uri="{FF2B5EF4-FFF2-40B4-BE49-F238E27FC236}">
                <a16:creationId xmlns:a16="http://schemas.microsoft.com/office/drawing/2014/main" id="{B783953C-8CE4-67EB-9FE5-5C8FC95D874F}"/>
              </a:ext>
            </a:extLst>
          </p:cNvPr>
          <p:cNvSpPr>
            <a:spLocks noGrp="1"/>
          </p:cNvSpPr>
          <p:nvPr>
            <p:ph type="sldNum" sz="quarter" idx="4294967295"/>
          </p:nvPr>
        </p:nvSpPr>
        <p:spPr>
          <a:xfrm>
            <a:off x="9448800" y="381000"/>
            <a:ext cx="2743200" cy="365125"/>
          </a:xfrm>
        </p:spPr>
        <p:txBody>
          <a:bodyPr>
            <a:normAutofit/>
          </a:bodyPr>
          <a:lstStyle/>
          <a:p>
            <a:pPr>
              <a:spcAft>
                <a:spcPts val="600"/>
              </a:spcAft>
            </a:pPr>
            <a:fld id="{6D22F896-40B5-4ADD-8801-0D06FADFA095}" type="slidenum">
              <a:rPr lang="en-US"/>
              <a:pPr>
                <a:spcAft>
                  <a:spcPts val="600"/>
                </a:spcAft>
              </a:pPr>
              <a:t>4</a:t>
            </a:fld>
            <a:endParaRPr lang="en-US"/>
          </a:p>
        </p:txBody>
      </p:sp>
    </p:spTree>
    <p:extLst>
      <p:ext uri="{BB962C8B-B14F-4D97-AF65-F5344CB8AC3E}">
        <p14:creationId xmlns:p14="http://schemas.microsoft.com/office/powerpoint/2010/main" val="53577666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F563-D975-52CF-AA19-81E6FF7653F7}"/>
              </a:ext>
            </a:extLst>
          </p:cNvPr>
          <p:cNvSpPr>
            <a:spLocks noGrp="1"/>
          </p:cNvSpPr>
          <p:nvPr>
            <p:ph type="title" idx="4294967295"/>
          </p:nvPr>
        </p:nvSpPr>
        <p:spPr>
          <a:xfrm>
            <a:off x="1055486" y="539717"/>
            <a:ext cx="10212387" cy="1293812"/>
          </a:xfrm>
        </p:spPr>
        <p:txBody>
          <a:bodyPr/>
          <a:lstStyle/>
          <a:p>
            <a:pPr algn="ctr"/>
            <a:r>
              <a:rPr lang="en-US" dirty="0"/>
              <a:t>What is a Housing Needs Assessment?</a:t>
            </a:r>
          </a:p>
        </p:txBody>
      </p:sp>
      <p:sp>
        <p:nvSpPr>
          <p:cNvPr id="4" name="Slide Number Placeholder 3">
            <a:extLst>
              <a:ext uri="{FF2B5EF4-FFF2-40B4-BE49-F238E27FC236}">
                <a16:creationId xmlns:a16="http://schemas.microsoft.com/office/drawing/2014/main" id="{72D0D619-8D91-ACCF-382E-F411213FAD1F}"/>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5</a:t>
            </a:fld>
            <a:endParaRPr lang="en-US" dirty="0"/>
          </a:p>
        </p:txBody>
      </p:sp>
      <p:sp>
        <p:nvSpPr>
          <p:cNvPr id="3" name="Content Placeholder 2">
            <a:extLst>
              <a:ext uri="{FF2B5EF4-FFF2-40B4-BE49-F238E27FC236}">
                <a16:creationId xmlns:a16="http://schemas.microsoft.com/office/drawing/2014/main" id="{8B548C17-32BA-D307-A418-E76F8CA25FA2}"/>
              </a:ext>
            </a:extLst>
          </p:cNvPr>
          <p:cNvSpPr>
            <a:spLocks noGrp="1"/>
          </p:cNvSpPr>
          <p:nvPr>
            <p:ph idx="4294967295"/>
          </p:nvPr>
        </p:nvSpPr>
        <p:spPr>
          <a:xfrm>
            <a:off x="1731522" y="1828801"/>
            <a:ext cx="9970852" cy="4717914"/>
          </a:xfrm>
        </p:spPr>
        <p:txBody>
          <a:bodyPr>
            <a:normAutofit lnSpcReduction="10000"/>
          </a:bodyPr>
          <a:lstStyle/>
          <a:p>
            <a:pPr marL="0" indent="0">
              <a:buNone/>
            </a:pPr>
            <a:r>
              <a:rPr lang="en-US" dirty="0"/>
              <a:t>A housing needs assessment should, at a minimum, bring together:</a:t>
            </a:r>
          </a:p>
          <a:p>
            <a:pPr marL="0" indent="0">
              <a:buNone/>
            </a:pPr>
            <a:r>
              <a:rPr lang="en-US" dirty="0"/>
              <a:t>•	Different data sets (employment/economic trends, 	demographic, housing inventory) </a:t>
            </a:r>
          </a:p>
          <a:p>
            <a:pPr marL="0" indent="0">
              <a:buNone/>
            </a:pPr>
            <a:r>
              <a:rPr lang="en-US" dirty="0"/>
              <a:t>•	Policies, history, and other relevant information</a:t>
            </a:r>
          </a:p>
          <a:p>
            <a:pPr marL="0" indent="0">
              <a:buNone/>
            </a:pPr>
            <a:r>
              <a:rPr lang="en-US" dirty="0"/>
              <a:t>•	Input from various stakeholders and members of the 	community, usually using surveys, focus groups, 	interviews, community meetings and other methods </a:t>
            </a:r>
          </a:p>
          <a:p>
            <a:r>
              <a:rPr lang="en-US" dirty="0"/>
              <a:t>         This information is used to determine current and future       	housing needs and gaps, identify how to best address 	specific needs, and support data-driven planning 	processes.</a:t>
            </a:r>
          </a:p>
        </p:txBody>
      </p:sp>
    </p:spTree>
    <p:extLst>
      <p:ext uri="{BB962C8B-B14F-4D97-AF65-F5344CB8AC3E}">
        <p14:creationId xmlns:p14="http://schemas.microsoft.com/office/powerpoint/2010/main" val="743337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4E63-EA09-3F9F-308D-1CBF769F1240}"/>
              </a:ext>
            </a:extLst>
          </p:cNvPr>
          <p:cNvSpPr>
            <a:spLocks noGrp="1"/>
          </p:cNvSpPr>
          <p:nvPr>
            <p:ph type="title" idx="4294967295"/>
          </p:nvPr>
        </p:nvSpPr>
        <p:spPr>
          <a:xfrm>
            <a:off x="1119931" y="1018196"/>
            <a:ext cx="10040937" cy="1292225"/>
          </a:xfrm>
        </p:spPr>
        <p:txBody>
          <a:bodyPr/>
          <a:lstStyle/>
          <a:p>
            <a:pPr algn="ctr"/>
            <a:r>
              <a:rPr lang="en-US" dirty="0"/>
              <a:t>Determining Whether You Need One</a:t>
            </a:r>
          </a:p>
        </p:txBody>
      </p:sp>
      <p:sp>
        <p:nvSpPr>
          <p:cNvPr id="3" name="Content Placeholder 2">
            <a:extLst>
              <a:ext uri="{FF2B5EF4-FFF2-40B4-BE49-F238E27FC236}">
                <a16:creationId xmlns:a16="http://schemas.microsoft.com/office/drawing/2014/main" id="{28E5C06B-B1AA-7BCE-91FC-6071152B4F11}"/>
              </a:ext>
            </a:extLst>
          </p:cNvPr>
          <p:cNvSpPr>
            <a:spLocks noGrp="1"/>
          </p:cNvSpPr>
          <p:nvPr>
            <p:ph idx="4294967295"/>
          </p:nvPr>
        </p:nvSpPr>
        <p:spPr>
          <a:xfrm>
            <a:off x="992220" y="2193925"/>
            <a:ext cx="10214044" cy="4024313"/>
          </a:xfrm>
        </p:spPr>
        <p:txBody>
          <a:bodyPr>
            <a:normAutofit lnSpcReduction="10000"/>
          </a:bodyPr>
          <a:lstStyle/>
          <a:p>
            <a:pPr marL="0" indent="0">
              <a:buNone/>
            </a:pPr>
            <a:r>
              <a:rPr lang="en-US" dirty="0"/>
              <a:t>Evaluate Existing Data and Plans</a:t>
            </a:r>
          </a:p>
          <a:p>
            <a:pPr marL="0" indent="0">
              <a:buNone/>
            </a:pPr>
            <a:r>
              <a:rPr lang="en-US" dirty="0"/>
              <a:t>•Evaluate current housing stock and the need for various housing opportunities:</a:t>
            </a:r>
          </a:p>
          <a:p>
            <a:pPr marL="457200" lvl="1" indent="0">
              <a:buNone/>
            </a:pPr>
            <a:r>
              <a:rPr lang="en-US" dirty="0"/>
              <a:t>•Shelter</a:t>
            </a:r>
          </a:p>
          <a:p>
            <a:pPr marL="457200" lvl="1" indent="0">
              <a:buNone/>
            </a:pPr>
            <a:r>
              <a:rPr lang="en-US" dirty="0"/>
              <a:t>•Domestic Violence Shelter</a:t>
            </a:r>
          </a:p>
          <a:p>
            <a:pPr marL="457200" lvl="1" indent="0">
              <a:buNone/>
            </a:pPr>
            <a:r>
              <a:rPr lang="en-US" dirty="0"/>
              <a:t>•Foster Care </a:t>
            </a:r>
          </a:p>
          <a:p>
            <a:pPr marL="457200" lvl="1" indent="0">
              <a:buNone/>
            </a:pPr>
            <a:r>
              <a:rPr lang="en-US" dirty="0"/>
              <a:t>•Elder Housing</a:t>
            </a:r>
          </a:p>
          <a:p>
            <a:pPr marL="457200" lvl="1" indent="0">
              <a:buNone/>
            </a:pPr>
            <a:r>
              <a:rPr lang="en-US" dirty="0"/>
              <a:t>•Supportive Housing/THUD VASH</a:t>
            </a:r>
          </a:p>
          <a:p>
            <a:pPr marL="457200" lvl="1" indent="0">
              <a:buNone/>
            </a:pPr>
            <a:r>
              <a:rPr lang="en-US" dirty="0"/>
              <a:t>•Affordable Rental Housing</a:t>
            </a:r>
          </a:p>
          <a:p>
            <a:pPr marL="457200" lvl="1" indent="0">
              <a:buNone/>
            </a:pPr>
            <a:r>
              <a:rPr lang="en-US" dirty="0"/>
              <a:t>•Home Ownership</a:t>
            </a:r>
          </a:p>
          <a:p>
            <a:endParaRPr lang="en-US" dirty="0"/>
          </a:p>
        </p:txBody>
      </p:sp>
      <p:sp>
        <p:nvSpPr>
          <p:cNvPr id="4" name="Slide Number Placeholder 3">
            <a:extLst>
              <a:ext uri="{FF2B5EF4-FFF2-40B4-BE49-F238E27FC236}">
                <a16:creationId xmlns:a16="http://schemas.microsoft.com/office/drawing/2014/main" id="{69241440-3BF6-0A1F-3BAE-EE4E33EF6335}"/>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813285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65FDE-6AFC-E04D-D638-E57DD0B29156}"/>
              </a:ext>
            </a:extLst>
          </p:cNvPr>
          <p:cNvSpPr>
            <a:spLocks noGrp="1"/>
          </p:cNvSpPr>
          <p:nvPr>
            <p:ph type="title" idx="4294967295"/>
          </p:nvPr>
        </p:nvSpPr>
        <p:spPr>
          <a:xfrm>
            <a:off x="1432193" y="1042624"/>
            <a:ext cx="10868025" cy="1292225"/>
          </a:xfrm>
        </p:spPr>
        <p:txBody>
          <a:bodyPr>
            <a:normAutofit fontScale="90000"/>
          </a:bodyPr>
          <a:lstStyle/>
          <a:p>
            <a:pPr algn="ctr"/>
            <a:r>
              <a:rPr lang="en-US" dirty="0"/>
              <a:t>Scope and Subject Matter of Assessment (i.e., Is just housing enough?)</a:t>
            </a:r>
            <a:br>
              <a:rPr lang="en-US" dirty="0"/>
            </a:br>
            <a:endParaRPr lang="en-US" dirty="0"/>
          </a:p>
        </p:txBody>
      </p:sp>
      <p:sp>
        <p:nvSpPr>
          <p:cNvPr id="3" name="Content Placeholder 2">
            <a:extLst>
              <a:ext uri="{FF2B5EF4-FFF2-40B4-BE49-F238E27FC236}">
                <a16:creationId xmlns:a16="http://schemas.microsoft.com/office/drawing/2014/main" id="{E5198B5E-F5E9-39D5-4EDF-C28F6A8F270F}"/>
              </a:ext>
            </a:extLst>
          </p:cNvPr>
          <p:cNvSpPr>
            <a:spLocks noGrp="1"/>
          </p:cNvSpPr>
          <p:nvPr>
            <p:ph idx="4294967295"/>
          </p:nvPr>
        </p:nvSpPr>
        <p:spPr>
          <a:xfrm>
            <a:off x="1569904" y="2162348"/>
            <a:ext cx="10328313" cy="4024312"/>
          </a:xfrm>
        </p:spPr>
        <p:txBody>
          <a:bodyPr/>
          <a:lstStyle/>
          <a:p>
            <a:pPr marL="0" indent="0">
              <a:buNone/>
            </a:pPr>
            <a:r>
              <a:rPr lang="en-US" dirty="0"/>
              <a:t>Involving other programs can help:</a:t>
            </a:r>
          </a:p>
          <a:p>
            <a:pPr marL="0" indent="0">
              <a:buNone/>
            </a:pPr>
            <a:r>
              <a:rPr lang="en-US" dirty="0"/>
              <a:t>•Build network of resources and PR for project</a:t>
            </a:r>
          </a:p>
          <a:p>
            <a:pPr marL="0" indent="0">
              <a:buNone/>
            </a:pPr>
            <a:r>
              <a:rPr lang="en-US" dirty="0"/>
              <a:t>•Ensure other programs can use data for their programmatic needs</a:t>
            </a:r>
          </a:p>
          <a:p>
            <a:pPr marL="0" indent="0">
              <a:buNone/>
            </a:pPr>
            <a:r>
              <a:rPr lang="en-US" dirty="0"/>
              <a:t>•Enable other programs to apply for specific grants or inform programs with just one or two additional survey questions.</a:t>
            </a:r>
          </a:p>
          <a:p>
            <a:endParaRPr lang="en-US" dirty="0"/>
          </a:p>
        </p:txBody>
      </p:sp>
      <p:sp>
        <p:nvSpPr>
          <p:cNvPr id="4" name="Slide Number Placeholder 3">
            <a:extLst>
              <a:ext uri="{FF2B5EF4-FFF2-40B4-BE49-F238E27FC236}">
                <a16:creationId xmlns:a16="http://schemas.microsoft.com/office/drawing/2014/main" id="{B91D8090-976D-92B5-93C1-A19B463A9304}"/>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1152516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324A-985D-AC2A-5C32-9E3EDB4CF5F3}"/>
              </a:ext>
            </a:extLst>
          </p:cNvPr>
          <p:cNvSpPr>
            <a:spLocks noGrp="1"/>
          </p:cNvSpPr>
          <p:nvPr>
            <p:ph type="title" idx="4294967295"/>
          </p:nvPr>
        </p:nvSpPr>
        <p:spPr>
          <a:xfrm>
            <a:off x="1047521" y="1122955"/>
            <a:ext cx="8610600" cy="1292225"/>
          </a:xfrm>
        </p:spPr>
        <p:txBody>
          <a:bodyPr/>
          <a:lstStyle/>
          <a:p>
            <a:pPr algn="ctr"/>
            <a:r>
              <a:rPr lang="en-US" dirty="0"/>
              <a:t>Stakeholders</a:t>
            </a:r>
          </a:p>
        </p:txBody>
      </p:sp>
      <p:sp>
        <p:nvSpPr>
          <p:cNvPr id="3" name="Content Placeholder 2">
            <a:extLst>
              <a:ext uri="{FF2B5EF4-FFF2-40B4-BE49-F238E27FC236}">
                <a16:creationId xmlns:a16="http://schemas.microsoft.com/office/drawing/2014/main" id="{7BB3249A-6B69-34AF-CD5C-EB22F933C7C0}"/>
              </a:ext>
            </a:extLst>
          </p:cNvPr>
          <p:cNvSpPr>
            <a:spLocks noGrp="1"/>
          </p:cNvSpPr>
          <p:nvPr>
            <p:ph idx="4294967295"/>
          </p:nvPr>
        </p:nvSpPr>
        <p:spPr>
          <a:xfrm>
            <a:off x="638979" y="2568499"/>
            <a:ext cx="10820400" cy="4024313"/>
          </a:xfrm>
        </p:spPr>
        <p:txBody>
          <a:bodyPr/>
          <a:lstStyle/>
          <a:p>
            <a:pPr marL="0" indent="0">
              <a:buNone/>
            </a:pPr>
            <a:r>
              <a:rPr lang="en-US" dirty="0"/>
              <a:t>Consider who needs to be involved in the process as stakeholders:</a:t>
            </a:r>
          </a:p>
          <a:p>
            <a:pPr marL="0" indent="0">
              <a:buNone/>
            </a:pPr>
            <a:r>
              <a:rPr lang="en-US" dirty="0"/>
              <a:t>•Tribal Programs (e.g., Housing, Planning, IT, Health, Education, etc.)</a:t>
            </a:r>
          </a:p>
          <a:p>
            <a:pPr marL="0" indent="0">
              <a:buNone/>
            </a:pPr>
            <a:r>
              <a:rPr lang="en-US" dirty="0"/>
              <a:t>•Tribal Leadership buy-in and support</a:t>
            </a:r>
          </a:p>
          <a:p>
            <a:pPr marL="0" indent="0">
              <a:buNone/>
            </a:pPr>
            <a:r>
              <a:rPr lang="en-US" dirty="0"/>
              <a:t>•Members of Community</a:t>
            </a:r>
          </a:p>
          <a:p>
            <a:endParaRPr lang="en-US" dirty="0"/>
          </a:p>
        </p:txBody>
      </p:sp>
      <p:sp>
        <p:nvSpPr>
          <p:cNvPr id="4" name="Slide Number Placeholder 3">
            <a:extLst>
              <a:ext uri="{FF2B5EF4-FFF2-40B4-BE49-F238E27FC236}">
                <a16:creationId xmlns:a16="http://schemas.microsoft.com/office/drawing/2014/main" id="{C85A11FB-10E0-463C-1FFC-543323C276D1}"/>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289157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F77A3-7CE3-6357-1D8F-437B5C251995}"/>
              </a:ext>
            </a:extLst>
          </p:cNvPr>
          <p:cNvSpPr>
            <a:spLocks noGrp="1"/>
          </p:cNvSpPr>
          <p:nvPr>
            <p:ph type="title" idx="4294967295"/>
          </p:nvPr>
        </p:nvSpPr>
        <p:spPr>
          <a:xfrm>
            <a:off x="1547813" y="971282"/>
            <a:ext cx="10644187" cy="1292225"/>
          </a:xfrm>
        </p:spPr>
        <p:txBody>
          <a:bodyPr>
            <a:normAutofit fontScale="90000"/>
          </a:bodyPr>
          <a:lstStyle/>
          <a:p>
            <a:r>
              <a:rPr lang="en-US" dirty="0"/>
              <a:t>Initial Planning Session and Stakeholders</a:t>
            </a:r>
            <a:br>
              <a:rPr lang="en-US" dirty="0"/>
            </a:br>
            <a:endParaRPr lang="en-US" dirty="0"/>
          </a:p>
        </p:txBody>
      </p:sp>
      <p:sp>
        <p:nvSpPr>
          <p:cNvPr id="3" name="Content Placeholder 2">
            <a:extLst>
              <a:ext uri="{FF2B5EF4-FFF2-40B4-BE49-F238E27FC236}">
                <a16:creationId xmlns:a16="http://schemas.microsoft.com/office/drawing/2014/main" id="{545A0000-7719-6D7E-3E9C-4B59F8C2AAF8}"/>
              </a:ext>
            </a:extLst>
          </p:cNvPr>
          <p:cNvSpPr>
            <a:spLocks noGrp="1"/>
          </p:cNvSpPr>
          <p:nvPr>
            <p:ph idx="4294967295"/>
          </p:nvPr>
        </p:nvSpPr>
        <p:spPr>
          <a:xfrm>
            <a:off x="738130" y="1951554"/>
            <a:ext cx="10820400" cy="4024313"/>
          </a:xfrm>
        </p:spPr>
        <p:txBody>
          <a:bodyPr/>
          <a:lstStyle/>
          <a:p>
            <a:pPr marL="0" indent="0">
              <a:buNone/>
            </a:pPr>
            <a:r>
              <a:rPr lang="en-US" dirty="0"/>
              <a:t>Invite all stakeholders to the table (virtual meeting or, preferably, in-person)</a:t>
            </a:r>
          </a:p>
          <a:p>
            <a:pPr marL="0" indent="0">
              <a:buNone/>
            </a:pPr>
            <a:r>
              <a:rPr lang="en-US" dirty="0"/>
              <a:t>•Orient consultants/contractor (if hired) to the Tribe, its communities and the neighboring area</a:t>
            </a:r>
          </a:p>
          <a:p>
            <a:pPr marL="0" indent="0">
              <a:buNone/>
            </a:pPr>
            <a:r>
              <a:rPr lang="en-US" dirty="0"/>
              <a:t>•Determine the purpose and direction of the project:</a:t>
            </a:r>
          </a:p>
          <a:p>
            <a:pPr marL="457200" lvl="1" indent="0">
              <a:buNone/>
            </a:pPr>
            <a:r>
              <a:rPr lang="en-US" dirty="0"/>
              <a:t>•Types of data to be collected and methodology for collection</a:t>
            </a:r>
          </a:p>
          <a:p>
            <a:pPr marL="457200" lvl="1" indent="0">
              <a:buNone/>
            </a:pPr>
            <a:r>
              <a:rPr lang="en-US" dirty="0"/>
              <a:t>•Information to be reported</a:t>
            </a:r>
          </a:p>
          <a:p>
            <a:pPr marL="457200" lvl="1" indent="0">
              <a:buNone/>
            </a:pPr>
            <a:r>
              <a:rPr lang="en-US" dirty="0"/>
              <a:t>•Deadlines for project activities</a:t>
            </a:r>
          </a:p>
          <a:p>
            <a:pPr marL="0" indent="0">
              <a:buNone/>
            </a:pPr>
            <a:endParaRPr lang="en-US" dirty="0"/>
          </a:p>
        </p:txBody>
      </p:sp>
      <p:sp>
        <p:nvSpPr>
          <p:cNvPr id="4" name="Slide Number Placeholder 3">
            <a:extLst>
              <a:ext uri="{FF2B5EF4-FFF2-40B4-BE49-F238E27FC236}">
                <a16:creationId xmlns:a16="http://schemas.microsoft.com/office/drawing/2014/main" id="{19253C7F-CF10-D127-7FAE-1C2863DBFB30}"/>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1105080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995C0-E04A-4EFF-B2B2-427EC3D62848}"/>
              </a:ext>
            </a:extLst>
          </p:cNvPr>
          <p:cNvSpPr>
            <a:spLocks noGrp="1"/>
          </p:cNvSpPr>
          <p:nvPr>
            <p:ph type="title" idx="4294967295"/>
          </p:nvPr>
        </p:nvSpPr>
        <p:spPr>
          <a:xfrm>
            <a:off x="582057" y="499833"/>
            <a:ext cx="11125200" cy="1292225"/>
          </a:xfrm>
        </p:spPr>
        <p:txBody>
          <a:bodyPr>
            <a:normAutofit fontScale="90000"/>
          </a:bodyPr>
          <a:lstStyle/>
          <a:p>
            <a:pPr algn="ctr"/>
            <a:r>
              <a:rPr lang="en-US" dirty="0"/>
              <a:t>Tribal and Program History: Where You are Coming From and Where You are Going?</a:t>
            </a:r>
          </a:p>
        </p:txBody>
      </p:sp>
      <p:sp>
        <p:nvSpPr>
          <p:cNvPr id="3" name="Content Placeholder 2">
            <a:extLst>
              <a:ext uri="{FF2B5EF4-FFF2-40B4-BE49-F238E27FC236}">
                <a16:creationId xmlns:a16="http://schemas.microsoft.com/office/drawing/2014/main" id="{DC23B30B-67D1-467A-B6F7-0E9727FC09D3}"/>
              </a:ext>
            </a:extLst>
          </p:cNvPr>
          <p:cNvSpPr>
            <a:spLocks noGrp="1"/>
          </p:cNvSpPr>
          <p:nvPr>
            <p:ph idx="4294967295"/>
          </p:nvPr>
        </p:nvSpPr>
        <p:spPr>
          <a:xfrm>
            <a:off x="6257925" y="2031694"/>
            <a:ext cx="5934075" cy="4044950"/>
          </a:xfrm>
        </p:spPr>
        <p:txBody>
          <a:bodyPr>
            <a:normAutofit lnSpcReduction="10000"/>
          </a:bodyPr>
          <a:lstStyle/>
          <a:p>
            <a:pPr marL="0" indent="0">
              <a:buNone/>
            </a:pPr>
            <a:r>
              <a:rPr lang="en-US" dirty="0"/>
              <a:t>Frame discussion:</a:t>
            </a:r>
          </a:p>
          <a:p>
            <a:pPr marL="0" indent="0">
              <a:buNone/>
            </a:pPr>
            <a:r>
              <a:rPr lang="en-US" dirty="0"/>
              <a:t>•Historical context for Tribe and  relevant communities</a:t>
            </a:r>
          </a:p>
          <a:p>
            <a:pPr marL="0" indent="0">
              <a:buNone/>
            </a:pPr>
            <a:r>
              <a:rPr lang="en-US" dirty="0"/>
              <a:t>•Past achievements and struggles</a:t>
            </a:r>
          </a:p>
          <a:p>
            <a:pPr marL="0" indent="0">
              <a:buNone/>
            </a:pPr>
            <a:r>
              <a:rPr lang="en-US" dirty="0"/>
              <a:t>•Defining people, features and activities of the Tribe or communities</a:t>
            </a:r>
          </a:p>
          <a:p>
            <a:pPr marL="0" indent="0">
              <a:buNone/>
            </a:pPr>
            <a:r>
              <a:rPr lang="en-US" dirty="0"/>
              <a:t>•Current initiatives</a:t>
            </a:r>
          </a:p>
          <a:p>
            <a:pPr marL="0" indent="0">
              <a:buNone/>
            </a:pPr>
            <a:r>
              <a:rPr lang="en-US" dirty="0"/>
              <a:t>•Future plans and hopes/dreams</a:t>
            </a:r>
          </a:p>
          <a:p>
            <a:pPr eaLnBrk="1" hangingPunct="1"/>
            <a:endParaRPr lang="en-US" altLang="en-US" dirty="0"/>
          </a:p>
          <a:p>
            <a:pPr marL="0" indent="0">
              <a:buNone/>
            </a:pPr>
            <a:endParaRPr lang="en-US" dirty="0"/>
          </a:p>
        </p:txBody>
      </p:sp>
      <p:sp>
        <p:nvSpPr>
          <p:cNvPr id="4" name="Slide Number Placeholder 3">
            <a:extLst>
              <a:ext uri="{FF2B5EF4-FFF2-40B4-BE49-F238E27FC236}">
                <a16:creationId xmlns:a16="http://schemas.microsoft.com/office/drawing/2014/main" id="{B54F6CCD-0434-4D66-B434-976A261E1675}"/>
              </a:ext>
            </a:extLst>
          </p:cNvPr>
          <p:cNvSpPr>
            <a:spLocks noGrp="1"/>
          </p:cNvSpPr>
          <p:nvPr>
            <p:ph type="sldNum" sz="quarter" idx="4294967295"/>
          </p:nvPr>
        </p:nvSpPr>
        <p:spPr>
          <a:xfrm>
            <a:off x="11139488" y="6400800"/>
            <a:ext cx="1052512" cy="365125"/>
          </a:xfrm>
        </p:spPr>
        <p:txBody>
          <a:bodyPr>
            <a:normAutofit/>
          </a:bodyPr>
          <a:lstStyle/>
          <a:p>
            <a:pPr>
              <a:spcAft>
                <a:spcPts val="600"/>
              </a:spcAft>
            </a:pPr>
            <a:fld id="{6D22F896-40B5-4ADD-8801-0D06FADFA095}" type="slidenum">
              <a:rPr lang="en-US"/>
              <a:pPr>
                <a:spcAft>
                  <a:spcPts val="600"/>
                </a:spcAft>
              </a:pPr>
              <a:t>10</a:t>
            </a:fld>
            <a:endParaRPr lang="en-US"/>
          </a:p>
        </p:txBody>
      </p:sp>
      <p:pic>
        <p:nvPicPr>
          <p:cNvPr id="35" name="Picture 34" descr="Figures of houses in different position and sizes">
            <a:extLst>
              <a:ext uri="{FF2B5EF4-FFF2-40B4-BE49-F238E27FC236}">
                <a16:creationId xmlns:a16="http://schemas.microsoft.com/office/drawing/2014/main" id="{F8A0FF4A-8C4F-A3E7-344B-1C3CC87B451A}"/>
              </a:ext>
            </a:extLst>
          </p:cNvPr>
          <p:cNvPicPr>
            <a:picLocks noChangeAspect="1"/>
          </p:cNvPicPr>
          <p:nvPr/>
        </p:nvPicPr>
        <p:blipFill>
          <a:blip r:embed="rId2"/>
          <a:srcRect l="3259" r="20249" b="2"/>
          <a:stretch/>
        </p:blipFill>
        <p:spPr>
          <a:xfrm>
            <a:off x="657225" y="2361056"/>
            <a:ext cx="4962525" cy="3649219"/>
          </a:xfrm>
          <a:prstGeom prst="rect">
            <a:avLst/>
          </a:prstGeom>
        </p:spPr>
      </p:pic>
    </p:spTree>
    <p:extLst>
      <p:ext uri="{BB962C8B-B14F-4D97-AF65-F5344CB8AC3E}">
        <p14:creationId xmlns:p14="http://schemas.microsoft.com/office/powerpoint/2010/main" val="2877328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4486-788C-87AF-4204-9EF0548C7FC4}"/>
              </a:ext>
            </a:extLst>
          </p:cNvPr>
          <p:cNvSpPr>
            <a:spLocks noGrp="1"/>
          </p:cNvSpPr>
          <p:nvPr>
            <p:ph type="title" idx="4294967295"/>
          </p:nvPr>
        </p:nvSpPr>
        <p:spPr>
          <a:xfrm>
            <a:off x="1101687" y="649651"/>
            <a:ext cx="11247438" cy="1293813"/>
          </a:xfrm>
        </p:spPr>
        <p:txBody>
          <a:bodyPr/>
          <a:lstStyle/>
          <a:p>
            <a:pPr algn="ctr"/>
            <a:r>
              <a:rPr lang="en-US" dirty="0"/>
              <a:t>Identifying Project Purposes (the “Why”)</a:t>
            </a:r>
          </a:p>
        </p:txBody>
      </p:sp>
      <p:sp>
        <p:nvSpPr>
          <p:cNvPr id="3" name="Content Placeholder 2">
            <a:extLst>
              <a:ext uri="{FF2B5EF4-FFF2-40B4-BE49-F238E27FC236}">
                <a16:creationId xmlns:a16="http://schemas.microsoft.com/office/drawing/2014/main" id="{241FC3B3-D094-703F-C88F-0F70D6C763E0}"/>
              </a:ext>
            </a:extLst>
          </p:cNvPr>
          <p:cNvSpPr>
            <a:spLocks noGrp="1"/>
          </p:cNvSpPr>
          <p:nvPr>
            <p:ph idx="4294967295"/>
          </p:nvPr>
        </p:nvSpPr>
        <p:spPr>
          <a:xfrm>
            <a:off x="1955494" y="1797318"/>
            <a:ext cx="9876622" cy="4430713"/>
          </a:xfrm>
        </p:spPr>
        <p:txBody>
          <a:bodyPr numCol="2">
            <a:normAutofit fontScale="92500" lnSpcReduction="20000"/>
          </a:bodyPr>
          <a:lstStyle/>
          <a:p>
            <a:endParaRPr lang="en-US" dirty="0"/>
          </a:p>
          <a:p>
            <a:r>
              <a:rPr lang="en-US" dirty="0"/>
              <a:t>Tribal Census</a:t>
            </a:r>
          </a:p>
          <a:p>
            <a:r>
              <a:rPr lang="en-US" dirty="0"/>
              <a:t>IHBG Formula “Census Challenge”</a:t>
            </a:r>
          </a:p>
          <a:p>
            <a:r>
              <a:rPr lang="en-US" dirty="0"/>
              <a:t>Integrated Economic Development Strategy</a:t>
            </a:r>
          </a:p>
          <a:p>
            <a:r>
              <a:rPr lang="en-US" dirty="0"/>
              <a:t>Housing Market Analysis</a:t>
            </a:r>
          </a:p>
          <a:p>
            <a:r>
              <a:rPr lang="en-US" dirty="0"/>
              <a:t>Informing Tribal Council Planning Efforts</a:t>
            </a:r>
          </a:p>
          <a:p>
            <a:r>
              <a:rPr lang="en-US" dirty="0"/>
              <a:t>Program Expansion</a:t>
            </a:r>
          </a:p>
          <a:p>
            <a:r>
              <a:rPr lang="en-US" dirty="0"/>
              <a:t>Feasibility Studies for New Programs or Facilities</a:t>
            </a:r>
          </a:p>
          <a:p>
            <a:endParaRPr lang="en-US" dirty="0"/>
          </a:p>
          <a:p>
            <a:r>
              <a:rPr lang="en-US" dirty="0"/>
              <a:t>Guiding New Housing Development</a:t>
            </a:r>
          </a:p>
          <a:p>
            <a:r>
              <a:rPr lang="en-US" dirty="0"/>
              <a:t>Identify Homeless and Doubled Up Community Members</a:t>
            </a:r>
          </a:p>
          <a:p>
            <a:r>
              <a:rPr lang="en-US" dirty="0"/>
              <a:t>Prioritization of Supportive Housing Projects (e.g., veterans and elders)</a:t>
            </a:r>
          </a:p>
          <a:p>
            <a:r>
              <a:rPr lang="en-US" dirty="0"/>
              <a:t>Annual Reports</a:t>
            </a:r>
          </a:p>
          <a:p>
            <a:r>
              <a:rPr lang="en-US" dirty="0"/>
              <a:t>Community Newsletter</a:t>
            </a:r>
          </a:p>
          <a:p>
            <a:endParaRPr lang="en-US" dirty="0"/>
          </a:p>
        </p:txBody>
      </p:sp>
      <p:sp>
        <p:nvSpPr>
          <p:cNvPr id="4" name="Slide Number Placeholder 3">
            <a:extLst>
              <a:ext uri="{FF2B5EF4-FFF2-40B4-BE49-F238E27FC236}">
                <a16:creationId xmlns:a16="http://schemas.microsoft.com/office/drawing/2014/main" id="{AFC64F35-9492-B84A-A4CE-DCED2DFAFC41}"/>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250554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0688-5C59-49B9-ADA6-4971F74D7CDE}"/>
              </a:ext>
            </a:extLst>
          </p:cNvPr>
          <p:cNvSpPr>
            <a:spLocks noGrp="1"/>
          </p:cNvSpPr>
          <p:nvPr>
            <p:ph type="title" idx="4294967295"/>
          </p:nvPr>
        </p:nvSpPr>
        <p:spPr>
          <a:xfrm>
            <a:off x="176270" y="681344"/>
            <a:ext cx="11333163" cy="1292225"/>
          </a:xfrm>
        </p:spPr>
        <p:txBody>
          <a:bodyPr>
            <a:normAutofit/>
          </a:bodyPr>
          <a:lstStyle/>
          <a:p>
            <a:pPr algn="ctr"/>
            <a:r>
              <a:rPr lang="en-US" dirty="0"/>
              <a:t>Determining What Data/Information You Need</a:t>
            </a:r>
          </a:p>
        </p:txBody>
      </p:sp>
      <p:sp>
        <p:nvSpPr>
          <p:cNvPr id="4" name="Slide Number Placeholder 3">
            <a:extLst>
              <a:ext uri="{FF2B5EF4-FFF2-40B4-BE49-F238E27FC236}">
                <a16:creationId xmlns:a16="http://schemas.microsoft.com/office/drawing/2014/main" id="{42AE1380-E3FF-4EBF-B7EB-EB095C637561}"/>
              </a:ext>
            </a:extLst>
          </p:cNvPr>
          <p:cNvSpPr>
            <a:spLocks noGrp="1"/>
          </p:cNvSpPr>
          <p:nvPr>
            <p:ph type="sldNum" sz="quarter" idx="4294967295"/>
          </p:nvPr>
        </p:nvSpPr>
        <p:spPr>
          <a:xfrm>
            <a:off x="9448800" y="381000"/>
            <a:ext cx="2743200" cy="365125"/>
          </a:xfrm>
        </p:spPr>
        <p:txBody>
          <a:bodyPr>
            <a:normAutofit/>
          </a:bodyPr>
          <a:lstStyle/>
          <a:p>
            <a:pPr>
              <a:spcAft>
                <a:spcPts val="600"/>
              </a:spcAft>
            </a:pPr>
            <a:fld id="{6D22F896-40B5-4ADD-8801-0D06FADFA095}" type="slidenum">
              <a:rPr lang="en-US" smtClean="0"/>
              <a:pPr>
                <a:spcAft>
                  <a:spcPts val="600"/>
                </a:spcAft>
              </a:pPr>
              <a:t>12</a:t>
            </a:fld>
            <a:endParaRPr lang="en-US"/>
          </a:p>
        </p:txBody>
      </p:sp>
      <p:sp>
        <p:nvSpPr>
          <p:cNvPr id="3" name="Content Placeholder 2">
            <a:extLst>
              <a:ext uri="{FF2B5EF4-FFF2-40B4-BE49-F238E27FC236}">
                <a16:creationId xmlns:a16="http://schemas.microsoft.com/office/drawing/2014/main" id="{EDD77A60-3076-40D3-BCD4-8B08E5AFCD83}"/>
              </a:ext>
            </a:extLst>
          </p:cNvPr>
          <p:cNvSpPr>
            <a:spLocks noGrp="1"/>
          </p:cNvSpPr>
          <p:nvPr>
            <p:ph idx="4294967295"/>
          </p:nvPr>
        </p:nvSpPr>
        <p:spPr>
          <a:xfrm>
            <a:off x="6118685" y="1723547"/>
            <a:ext cx="5889702" cy="4886574"/>
          </a:xfrm>
        </p:spPr>
        <p:txBody>
          <a:bodyPr>
            <a:normAutofit fontScale="77500" lnSpcReduction="20000"/>
          </a:bodyPr>
          <a:lstStyle/>
          <a:p>
            <a:pPr marL="0" indent="0">
              <a:buNone/>
            </a:pPr>
            <a:r>
              <a:rPr lang="en-US" dirty="0"/>
              <a:t>Existing Data: Acknowledge, Identify and Evaluate</a:t>
            </a:r>
          </a:p>
          <a:p>
            <a:pPr marL="0" indent="0">
              <a:buNone/>
            </a:pPr>
            <a:r>
              <a:rPr lang="en-US" dirty="0"/>
              <a:t>•Examples: existing surveys/needs assessments; tribal membership on/off reservation; number of TDHE-managed units; units conveyed; plans for future development; housing stock; number of units; home sales and valuation data; zoning and codes; economic data (employment, prevailing wages, etc.)</a:t>
            </a:r>
          </a:p>
          <a:p>
            <a:pPr marL="0" indent="0">
              <a:buNone/>
            </a:pPr>
            <a:r>
              <a:rPr lang="en-US" dirty="0"/>
              <a:t>•Review Existing Plans to Determine Already-Identified Needs, Plans and Assumptions</a:t>
            </a:r>
          </a:p>
          <a:p>
            <a:pPr marL="0" indent="0">
              <a:buNone/>
            </a:pPr>
            <a:r>
              <a:rPr lang="en-US" dirty="0"/>
              <a:t>•Assess Relevance, Accuracy and Currency of Available Data for Target Population and Relevant Area</a:t>
            </a:r>
          </a:p>
          <a:p>
            <a:pPr marL="0" indent="0">
              <a:buNone/>
            </a:pPr>
            <a:r>
              <a:rPr lang="en-US" dirty="0"/>
              <a:t>•Explore Gaps in Available Quality Data to Determine Scope and Specific Content of New Data Collection</a:t>
            </a:r>
          </a:p>
          <a:p>
            <a:pPr marL="0" indent="0" eaLnBrk="1" hangingPunct="1">
              <a:buClr>
                <a:srgbClr val="C0C529"/>
              </a:buClr>
              <a:buNone/>
            </a:pPr>
            <a:endParaRPr lang="en-US" altLang="en-US" dirty="0"/>
          </a:p>
          <a:p>
            <a:pPr>
              <a:buClr>
                <a:srgbClr val="C0C529"/>
              </a:buClr>
            </a:pPr>
            <a:endParaRPr lang="en-US" dirty="0"/>
          </a:p>
        </p:txBody>
      </p:sp>
      <p:pic>
        <p:nvPicPr>
          <p:cNvPr id="13" name="Picture 12" descr="hand holding ball">
            <a:extLst>
              <a:ext uri="{FF2B5EF4-FFF2-40B4-BE49-F238E27FC236}">
                <a16:creationId xmlns:a16="http://schemas.microsoft.com/office/drawing/2014/main" id="{918D2F8B-C452-AAE0-045D-E59B6A02526F}"/>
              </a:ext>
            </a:extLst>
          </p:cNvPr>
          <p:cNvPicPr>
            <a:picLocks noChangeAspect="1"/>
          </p:cNvPicPr>
          <p:nvPr/>
        </p:nvPicPr>
        <p:blipFill>
          <a:blip r:embed="rId2"/>
          <a:srcRect l="8852" r="3002"/>
          <a:stretch/>
        </p:blipFill>
        <p:spPr>
          <a:xfrm>
            <a:off x="685800" y="2501159"/>
            <a:ext cx="4521200" cy="3410926"/>
          </a:xfrm>
          <a:prstGeom prst="rect">
            <a:avLst/>
          </a:prstGeom>
        </p:spPr>
      </p:pic>
    </p:spTree>
    <p:extLst>
      <p:ext uri="{BB962C8B-B14F-4D97-AF65-F5344CB8AC3E}">
        <p14:creationId xmlns:p14="http://schemas.microsoft.com/office/powerpoint/2010/main" val="373257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D2F71-4A60-9F7E-2EC6-C8461B444D57}"/>
              </a:ext>
            </a:extLst>
          </p:cNvPr>
          <p:cNvSpPr>
            <a:spLocks noGrp="1"/>
          </p:cNvSpPr>
          <p:nvPr>
            <p:ph type="title" idx="4294967295"/>
          </p:nvPr>
        </p:nvSpPr>
        <p:spPr>
          <a:xfrm>
            <a:off x="2390660" y="425948"/>
            <a:ext cx="8610600" cy="1292225"/>
          </a:xfrm>
        </p:spPr>
        <p:txBody>
          <a:bodyPr/>
          <a:lstStyle/>
          <a:p>
            <a:pPr algn="ctr"/>
            <a:r>
              <a:rPr lang="en-US" dirty="0"/>
              <a:t>Data Collection Methods</a:t>
            </a:r>
          </a:p>
        </p:txBody>
      </p:sp>
      <p:sp>
        <p:nvSpPr>
          <p:cNvPr id="3" name="Content Placeholder 2">
            <a:extLst>
              <a:ext uri="{FF2B5EF4-FFF2-40B4-BE49-F238E27FC236}">
                <a16:creationId xmlns:a16="http://schemas.microsoft.com/office/drawing/2014/main" id="{AA36EEE2-3FCC-C8BA-1011-B3E5D13D1AD2}"/>
              </a:ext>
            </a:extLst>
          </p:cNvPr>
          <p:cNvSpPr>
            <a:spLocks noGrp="1"/>
          </p:cNvSpPr>
          <p:nvPr>
            <p:ph idx="4294967295"/>
          </p:nvPr>
        </p:nvSpPr>
        <p:spPr>
          <a:xfrm>
            <a:off x="1795749" y="1687149"/>
            <a:ext cx="9981282" cy="4978056"/>
          </a:xfrm>
        </p:spPr>
        <p:txBody>
          <a:bodyPr>
            <a:normAutofit fontScale="77500" lnSpcReduction="20000"/>
          </a:bodyPr>
          <a:lstStyle/>
          <a:p>
            <a:pPr marL="0" indent="0">
              <a:buNone/>
            </a:pPr>
            <a:r>
              <a:rPr lang="en-US" dirty="0"/>
              <a:t>Prior to New Data Collection: </a:t>
            </a:r>
          </a:p>
          <a:p>
            <a:pPr marL="0" indent="0">
              <a:buNone/>
            </a:pPr>
            <a:r>
              <a:rPr lang="en-US" dirty="0"/>
              <a:t>•Review and Evaluation of Existing Data (programmatic, census data, economic data, etc.)</a:t>
            </a:r>
          </a:p>
          <a:p>
            <a:pPr marL="457200" lvl="1" indent="0">
              <a:buNone/>
            </a:pPr>
            <a:r>
              <a:rPr lang="en-US" dirty="0"/>
              <a:t>•Useful for comparison with newly collected data and additional context</a:t>
            </a:r>
          </a:p>
          <a:p>
            <a:pPr marL="457200" lvl="1" indent="0">
              <a:buNone/>
            </a:pPr>
            <a:r>
              <a:rPr lang="en-US" dirty="0"/>
              <a:t>•Potentially reduce the burden or scope of current data collection efforts</a:t>
            </a:r>
          </a:p>
          <a:p>
            <a:endParaRPr lang="en-US" dirty="0"/>
          </a:p>
          <a:p>
            <a:pPr marL="0" indent="0">
              <a:buNone/>
            </a:pPr>
            <a:r>
              <a:rPr lang="en-US" dirty="0"/>
              <a:t>New Data Collection Methods:</a:t>
            </a:r>
          </a:p>
          <a:p>
            <a:pPr marL="0" indent="0">
              <a:buNone/>
            </a:pPr>
            <a:r>
              <a:rPr lang="en-US" dirty="0"/>
              <a:t>•Survey Forms and Questionnaires</a:t>
            </a:r>
          </a:p>
          <a:p>
            <a:pPr marL="457200" lvl="1" indent="0">
              <a:buNone/>
            </a:pPr>
            <a:r>
              <a:rPr lang="en-US" dirty="0"/>
              <a:t>•Statistically representative surveys, intercept surveys, censuses, etc.</a:t>
            </a:r>
          </a:p>
          <a:p>
            <a:pPr marL="0" indent="0">
              <a:buNone/>
            </a:pPr>
            <a:r>
              <a:rPr lang="en-US" dirty="0"/>
              <a:t>•Focus Groups</a:t>
            </a:r>
          </a:p>
          <a:p>
            <a:pPr marL="457200" lvl="1" indent="0">
              <a:buNone/>
            </a:pPr>
            <a:r>
              <a:rPr lang="en-US" dirty="0"/>
              <a:t>•Conducted with targeted subpopulations of the community</a:t>
            </a:r>
          </a:p>
          <a:p>
            <a:pPr marL="0" indent="0">
              <a:buNone/>
            </a:pPr>
            <a:r>
              <a:rPr lang="en-US" dirty="0"/>
              <a:t>•Key-Informant Interviews</a:t>
            </a:r>
          </a:p>
          <a:p>
            <a:pPr marL="457200" lvl="1" indent="0">
              <a:buNone/>
            </a:pPr>
            <a:r>
              <a:rPr lang="en-US" dirty="0"/>
              <a:t>•Conducted with knowledgeable individuals who can inform survey design and help interpret survey results</a:t>
            </a:r>
          </a:p>
          <a:p>
            <a:pPr marL="0" indent="0">
              <a:buNone/>
            </a:pPr>
            <a:r>
              <a:rPr lang="en-US" dirty="0"/>
              <a:t>•Community Meetings</a:t>
            </a:r>
          </a:p>
          <a:p>
            <a:pPr marL="457200" lvl="1" indent="0">
              <a:buNone/>
            </a:pPr>
            <a:r>
              <a:rPr lang="en-US" dirty="0"/>
              <a:t>•Helpful for PR purposes and to get broad input from community members</a:t>
            </a:r>
          </a:p>
          <a:p>
            <a:endParaRPr lang="en-US" dirty="0"/>
          </a:p>
        </p:txBody>
      </p:sp>
      <p:sp>
        <p:nvSpPr>
          <p:cNvPr id="4" name="Slide Number Placeholder 3">
            <a:extLst>
              <a:ext uri="{FF2B5EF4-FFF2-40B4-BE49-F238E27FC236}">
                <a16:creationId xmlns:a16="http://schemas.microsoft.com/office/drawing/2014/main" id="{B7A88513-4084-6314-1C65-A2AD442FBE99}"/>
              </a:ext>
            </a:extLst>
          </p:cNvPr>
          <p:cNvSpPr>
            <a:spLocks noGrp="1"/>
          </p:cNvSpPr>
          <p:nvPr>
            <p:ph type="sldNum" sz="quarter" idx="4294967295"/>
          </p:nvPr>
        </p:nvSpPr>
        <p:spPr>
          <a:xfrm>
            <a:off x="9448800" y="381000"/>
            <a:ext cx="2743200" cy="365125"/>
          </a:xfrm>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32846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C639D7-D2E4-3FD0-2980-EDE4041A4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CDDE6-46F8-1B1A-7768-9FCEAA64B3B7}"/>
              </a:ext>
            </a:extLst>
          </p:cNvPr>
          <p:cNvSpPr>
            <a:spLocks noGrp="1"/>
          </p:cNvSpPr>
          <p:nvPr>
            <p:ph type="title" idx="4294967295"/>
          </p:nvPr>
        </p:nvSpPr>
        <p:spPr>
          <a:xfrm>
            <a:off x="1189822" y="1116931"/>
            <a:ext cx="9607550" cy="1293812"/>
          </a:xfrm>
        </p:spPr>
        <p:txBody>
          <a:bodyPr>
            <a:normAutofit/>
          </a:bodyPr>
          <a:lstStyle/>
          <a:p>
            <a:pPr algn="ctr"/>
            <a:r>
              <a:rPr lang="en-US" dirty="0"/>
              <a:t>Surveys</a:t>
            </a:r>
          </a:p>
        </p:txBody>
      </p:sp>
      <p:sp>
        <p:nvSpPr>
          <p:cNvPr id="3" name="Content Placeholder 2">
            <a:extLst>
              <a:ext uri="{FF2B5EF4-FFF2-40B4-BE49-F238E27FC236}">
                <a16:creationId xmlns:a16="http://schemas.microsoft.com/office/drawing/2014/main" id="{F365B223-5917-E423-608F-421824E08DC4}"/>
              </a:ext>
            </a:extLst>
          </p:cNvPr>
          <p:cNvSpPr>
            <a:spLocks noGrp="1"/>
          </p:cNvSpPr>
          <p:nvPr>
            <p:ph idx="4294967295"/>
          </p:nvPr>
        </p:nvSpPr>
        <p:spPr>
          <a:xfrm>
            <a:off x="6308726" y="2362200"/>
            <a:ext cx="5413222" cy="4044950"/>
          </a:xfrm>
        </p:spPr>
        <p:txBody>
          <a:bodyPr>
            <a:normAutofit/>
          </a:bodyPr>
          <a:lstStyle/>
          <a:p>
            <a:endParaRPr lang="en-US" dirty="0"/>
          </a:p>
          <a:p>
            <a:r>
              <a:rPr lang="en-US" dirty="0"/>
              <a:t>Online vs. paper forms vs. in-person tablet data collection</a:t>
            </a:r>
          </a:p>
          <a:p>
            <a:r>
              <a:rPr lang="en-US" dirty="0"/>
              <a:t>Potential for survey of off-reservation members or in broader service areas</a:t>
            </a:r>
          </a:p>
          <a:p>
            <a:pPr eaLnBrk="1" hangingPunct="1"/>
            <a:endParaRPr lang="en-US" altLang="en-US" dirty="0"/>
          </a:p>
          <a:p>
            <a:pPr marL="0" indent="0">
              <a:buNone/>
            </a:pPr>
            <a:endParaRPr lang="en-US" dirty="0"/>
          </a:p>
        </p:txBody>
      </p:sp>
      <p:sp>
        <p:nvSpPr>
          <p:cNvPr id="4" name="Slide Number Placeholder 3">
            <a:extLst>
              <a:ext uri="{FF2B5EF4-FFF2-40B4-BE49-F238E27FC236}">
                <a16:creationId xmlns:a16="http://schemas.microsoft.com/office/drawing/2014/main" id="{F605C434-BC0F-B892-63EB-31DEB1EFF4D3}"/>
              </a:ext>
            </a:extLst>
          </p:cNvPr>
          <p:cNvSpPr>
            <a:spLocks noGrp="1"/>
          </p:cNvSpPr>
          <p:nvPr>
            <p:ph type="sldNum" sz="quarter" idx="4294967295"/>
          </p:nvPr>
        </p:nvSpPr>
        <p:spPr>
          <a:xfrm>
            <a:off x="11139488" y="6400800"/>
            <a:ext cx="1052512" cy="365125"/>
          </a:xfrm>
        </p:spPr>
        <p:txBody>
          <a:bodyPr>
            <a:normAutofit/>
          </a:bodyPr>
          <a:lstStyle/>
          <a:p>
            <a:pPr>
              <a:spcAft>
                <a:spcPts val="600"/>
              </a:spcAft>
            </a:pPr>
            <a:fld id="{6D22F896-40B5-4ADD-8801-0D06FADFA095}" type="slidenum">
              <a:rPr lang="en-US"/>
              <a:pPr>
                <a:spcAft>
                  <a:spcPts val="600"/>
                </a:spcAft>
              </a:pPr>
              <a:t>14</a:t>
            </a:fld>
            <a:endParaRPr lang="en-US"/>
          </a:p>
        </p:txBody>
      </p:sp>
      <p:pic>
        <p:nvPicPr>
          <p:cNvPr id="35" name="Picture 34" descr="Figures of houses in different position and sizes">
            <a:extLst>
              <a:ext uri="{FF2B5EF4-FFF2-40B4-BE49-F238E27FC236}">
                <a16:creationId xmlns:a16="http://schemas.microsoft.com/office/drawing/2014/main" id="{B47245D3-57E1-6EF4-0078-0D1F905E29B0}"/>
              </a:ext>
            </a:extLst>
          </p:cNvPr>
          <p:cNvPicPr>
            <a:picLocks noChangeAspect="1"/>
          </p:cNvPicPr>
          <p:nvPr/>
        </p:nvPicPr>
        <p:blipFill>
          <a:blip r:embed="rId2"/>
          <a:srcRect l="3259" r="20249" b="2"/>
          <a:stretch/>
        </p:blipFill>
        <p:spPr>
          <a:xfrm>
            <a:off x="657225" y="2361056"/>
            <a:ext cx="4962525" cy="3649219"/>
          </a:xfrm>
          <a:prstGeom prst="rect">
            <a:avLst/>
          </a:prstGeom>
        </p:spPr>
      </p:pic>
    </p:spTree>
    <p:extLst>
      <p:ext uri="{BB962C8B-B14F-4D97-AF65-F5344CB8AC3E}">
        <p14:creationId xmlns:p14="http://schemas.microsoft.com/office/powerpoint/2010/main" val="1903596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1026"/>
          <p:cNvSpPr>
            <a:spLocks noGrp="1" noChangeArrowheads="1"/>
          </p:cNvSpPr>
          <p:nvPr>
            <p:ph type="title" idx="4294967295"/>
          </p:nvPr>
        </p:nvSpPr>
        <p:spPr>
          <a:xfrm>
            <a:off x="1741583" y="471220"/>
            <a:ext cx="8610600" cy="1292225"/>
          </a:xfrm>
        </p:spPr>
        <p:txBody>
          <a:bodyPr>
            <a:normAutofit/>
          </a:bodyPr>
          <a:lstStyle/>
          <a:p>
            <a:pPr algn="ctr"/>
            <a:r>
              <a:rPr lang="en-US" dirty="0"/>
              <a:t>Survey Design Considerations</a:t>
            </a:r>
            <a:endParaRPr lang="en-US" altLang="en-US" dirty="0"/>
          </a:p>
        </p:txBody>
      </p:sp>
      <p:sp>
        <p:nvSpPr>
          <p:cNvPr id="74755" name="Rectangle 1027"/>
          <p:cNvSpPr>
            <a:spLocks noGrp="1" noChangeArrowheads="1"/>
          </p:cNvSpPr>
          <p:nvPr>
            <p:ph idx="4294967295"/>
          </p:nvPr>
        </p:nvSpPr>
        <p:spPr>
          <a:xfrm>
            <a:off x="6403975" y="2181225"/>
            <a:ext cx="5788025" cy="4044950"/>
          </a:xfrm>
        </p:spPr>
        <p:txBody>
          <a:bodyPr>
            <a:normAutofit/>
          </a:bodyPr>
          <a:lstStyle/>
          <a:p>
            <a:pPr marL="0" indent="0">
              <a:buNone/>
            </a:pPr>
            <a:r>
              <a:rPr lang="en-US" dirty="0"/>
              <a:t>Building Off of the ‘Why’</a:t>
            </a:r>
          </a:p>
          <a:p>
            <a:pPr marL="0" indent="0">
              <a:buNone/>
            </a:pPr>
            <a:r>
              <a:rPr lang="en-US" dirty="0"/>
              <a:t>•Who</a:t>
            </a:r>
          </a:p>
          <a:p>
            <a:pPr marL="0" indent="0">
              <a:buNone/>
            </a:pPr>
            <a:r>
              <a:rPr lang="en-US" dirty="0"/>
              <a:t>•Where</a:t>
            </a:r>
          </a:p>
          <a:p>
            <a:pPr marL="0" indent="0">
              <a:buNone/>
            </a:pPr>
            <a:r>
              <a:rPr lang="en-US" dirty="0"/>
              <a:t>•What</a:t>
            </a:r>
          </a:p>
          <a:p>
            <a:pPr marL="0" indent="0">
              <a:buNone/>
            </a:pPr>
            <a:r>
              <a:rPr lang="en-US" dirty="0"/>
              <a:t>•How</a:t>
            </a:r>
          </a:p>
          <a:p>
            <a:pPr marL="0" indent="0">
              <a:buNone/>
            </a:pPr>
            <a:r>
              <a:rPr lang="en-US" dirty="0"/>
              <a:t>•When</a:t>
            </a:r>
          </a:p>
          <a:p>
            <a:pPr marL="0" indent="0" eaLnBrk="1" hangingPunct="1">
              <a:buNone/>
            </a:pPr>
            <a:endParaRPr lang="en-US" altLang="en-US" dirty="0"/>
          </a:p>
        </p:txBody>
      </p:sp>
      <p:sp>
        <p:nvSpPr>
          <p:cNvPr id="2" name="Slide Number Placeholder 1">
            <a:extLst>
              <a:ext uri="{FF2B5EF4-FFF2-40B4-BE49-F238E27FC236}">
                <a16:creationId xmlns:a16="http://schemas.microsoft.com/office/drawing/2014/main" id="{9215E6E0-D435-4E47-8764-A7FD36D646F7}"/>
              </a:ext>
            </a:extLst>
          </p:cNvPr>
          <p:cNvSpPr>
            <a:spLocks noGrp="1"/>
          </p:cNvSpPr>
          <p:nvPr>
            <p:ph type="sldNum" sz="quarter" idx="4294967295"/>
          </p:nvPr>
        </p:nvSpPr>
        <p:spPr>
          <a:xfrm>
            <a:off x="11139488" y="6400800"/>
            <a:ext cx="1052512" cy="365125"/>
          </a:xfrm>
        </p:spPr>
        <p:txBody>
          <a:bodyPr>
            <a:normAutofit/>
          </a:bodyPr>
          <a:lstStyle/>
          <a:p>
            <a:pPr>
              <a:spcAft>
                <a:spcPts val="600"/>
              </a:spcAft>
            </a:pPr>
            <a:fld id="{6D22F896-40B5-4ADD-8801-0D06FADFA095}" type="slidenum">
              <a:rPr lang="en-US" smtClean="0"/>
              <a:pPr>
                <a:spcAft>
                  <a:spcPts val="600"/>
                </a:spcAft>
              </a:pPr>
              <a:t>15</a:t>
            </a:fld>
            <a:endParaRPr lang="en-US"/>
          </a:p>
        </p:txBody>
      </p:sp>
      <p:pic>
        <p:nvPicPr>
          <p:cNvPr id="74764" name="Picture 74763" descr="A cut-out of a house with shadow at the back">
            <a:extLst>
              <a:ext uri="{FF2B5EF4-FFF2-40B4-BE49-F238E27FC236}">
                <a16:creationId xmlns:a16="http://schemas.microsoft.com/office/drawing/2014/main" id="{29EE0D1D-AB17-A3E7-18D6-F2B336AD109B}"/>
              </a:ext>
            </a:extLst>
          </p:cNvPr>
          <p:cNvPicPr>
            <a:picLocks noChangeAspect="1"/>
          </p:cNvPicPr>
          <p:nvPr/>
        </p:nvPicPr>
        <p:blipFill>
          <a:blip r:embed="rId3"/>
          <a:srcRect l="6905" r="5044" b="2"/>
          <a:stretch/>
        </p:blipFill>
        <p:spPr>
          <a:xfrm>
            <a:off x="657225" y="2361056"/>
            <a:ext cx="4962525" cy="3649219"/>
          </a:xfrm>
          <a:prstGeom prst="rect">
            <a:avLst/>
          </a:prstGeom>
        </p:spPr>
      </p:pic>
    </p:spTree>
    <p:extLst>
      <p:ext uri="{BB962C8B-B14F-4D97-AF65-F5344CB8AC3E}">
        <p14:creationId xmlns:p14="http://schemas.microsoft.com/office/powerpoint/2010/main" val="3142058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6DF2E3-715C-643A-3C00-4B630B4E8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32F52-508E-8414-9967-352C685A892E}"/>
              </a:ext>
            </a:extLst>
          </p:cNvPr>
          <p:cNvSpPr>
            <a:spLocks noGrp="1"/>
          </p:cNvSpPr>
          <p:nvPr>
            <p:ph type="title" idx="4294967295"/>
          </p:nvPr>
        </p:nvSpPr>
        <p:spPr>
          <a:xfrm>
            <a:off x="4815289" y="451061"/>
            <a:ext cx="8610600" cy="1292225"/>
          </a:xfrm>
        </p:spPr>
        <p:txBody>
          <a:bodyPr>
            <a:normAutofit/>
          </a:bodyPr>
          <a:lstStyle/>
          <a:p>
            <a:pPr algn="ctr"/>
            <a:r>
              <a:rPr lang="en-US" dirty="0"/>
              <a:t>Target Population (Who)</a:t>
            </a:r>
          </a:p>
        </p:txBody>
      </p:sp>
      <p:sp>
        <p:nvSpPr>
          <p:cNvPr id="4" name="Slide Number Placeholder 3">
            <a:extLst>
              <a:ext uri="{FF2B5EF4-FFF2-40B4-BE49-F238E27FC236}">
                <a16:creationId xmlns:a16="http://schemas.microsoft.com/office/drawing/2014/main" id="{A0D33D66-E36D-C171-73E5-74563812441F}"/>
              </a:ext>
            </a:extLst>
          </p:cNvPr>
          <p:cNvSpPr>
            <a:spLocks noGrp="1"/>
          </p:cNvSpPr>
          <p:nvPr>
            <p:ph type="sldNum" sz="quarter" idx="4294967295"/>
          </p:nvPr>
        </p:nvSpPr>
        <p:spPr>
          <a:xfrm>
            <a:off x="9448800" y="381000"/>
            <a:ext cx="2743200" cy="365125"/>
          </a:xfrm>
        </p:spPr>
        <p:txBody>
          <a:bodyPr>
            <a:normAutofit/>
          </a:bodyPr>
          <a:lstStyle/>
          <a:p>
            <a:pPr>
              <a:spcAft>
                <a:spcPts val="600"/>
              </a:spcAft>
            </a:pPr>
            <a:fld id="{6D22F896-40B5-4ADD-8801-0D06FADFA095}" type="slidenum">
              <a:rPr lang="en-US" smtClean="0"/>
              <a:pPr>
                <a:spcAft>
                  <a:spcPts val="600"/>
                </a:spcAft>
              </a:pPr>
              <a:t>16</a:t>
            </a:fld>
            <a:endParaRPr lang="en-US"/>
          </a:p>
        </p:txBody>
      </p:sp>
      <p:sp>
        <p:nvSpPr>
          <p:cNvPr id="3" name="Content Placeholder 2">
            <a:extLst>
              <a:ext uri="{FF2B5EF4-FFF2-40B4-BE49-F238E27FC236}">
                <a16:creationId xmlns:a16="http://schemas.microsoft.com/office/drawing/2014/main" id="{9CD17B80-957B-412D-0480-5C9DB4FAEB5C}"/>
              </a:ext>
            </a:extLst>
          </p:cNvPr>
          <p:cNvSpPr>
            <a:spLocks noGrp="1"/>
          </p:cNvSpPr>
          <p:nvPr>
            <p:ph idx="4294967295"/>
          </p:nvPr>
        </p:nvSpPr>
        <p:spPr>
          <a:xfrm>
            <a:off x="6375400" y="2193925"/>
            <a:ext cx="5816600" cy="4024313"/>
          </a:xfrm>
        </p:spPr>
        <p:txBody>
          <a:bodyPr>
            <a:normAutofit/>
          </a:bodyPr>
          <a:lstStyle/>
          <a:p>
            <a:pPr marL="0" indent="0">
              <a:buNone/>
            </a:pPr>
            <a:r>
              <a:rPr lang="en-US" dirty="0"/>
              <a:t>Which group(s) of people do you want to gather information about? (Target Population) </a:t>
            </a:r>
          </a:p>
          <a:p>
            <a:pPr marL="0" indent="0">
              <a:buNone/>
            </a:pPr>
            <a:r>
              <a:rPr lang="en-US" dirty="0"/>
              <a:t>•Reservation?</a:t>
            </a:r>
          </a:p>
          <a:p>
            <a:pPr marL="0" indent="0">
              <a:buNone/>
            </a:pPr>
            <a:r>
              <a:rPr lang="en-US" dirty="0"/>
              <a:t>•All Tribal Members? </a:t>
            </a:r>
          </a:p>
          <a:p>
            <a:pPr marL="0" indent="0">
              <a:buNone/>
            </a:pPr>
            <a:r>
              <a:rPr lang="en-US" dirty="0"/>
              <a:t>•Primary Market Area? </a:t>
            </a:r>
          </a:p>
          <a:p>
            <a:pPr marL="0" indent="0" eaLnBrk="1" hangingPunct="1">
              <a:buClr>
                <a:srgbClr val="C0C529"/>
              </a:buClr>
              <a:buNone/>
            </a:pPr>
            <a:endParaRPr lang="en-US" altLang="en-US" dirty="0"/>
          </a:p>
          <a:p>
            <a:pPr>
              <a:buClr>
                <a:srgbClr val="C0C529"/>
              </a:buClr>
            </a:pPr>
            <a:endParaRPr lang="en-US" dirty="0"/>
          </a:p>
        </p:txBody>
      </p:sp>
      <p:pic>
        <p:nvPicPr>
          <p:cNvPr id="13" name="Picture 12" descr="hand holding ball">
            <a:extLst>
              <a:ext uri="{FF2B5EF4-FFF2-40B4-BE49-F238E27FC236}">
                <a16:creationId xmlns:a16="http://schemas.microsoft.com/office/drawing/2014/main" id="{476C99F2-5107-5449-8F28-19D96B2F9F0E}"/>
              </a:ext>
            </a:extLst>
          </p:cNvPr>
          <p:cNvPicPr>
            <a:picLocks noChangeAspect="1"/>
          </p:cNvPicPr>
          <p:nvPr/>
        </p:nvPicPr>
        <p:blipFill>
          <a:blip r:embed="rId2"/>
          <a:srcRect l="8852" r="3002"/>
          <a:stretch/>
        </p:blipFill>
        <p:spPr>
          <a:xfrm>
            <a:off x="685800" y="2501159"/>
            <a:ext cx="4521200" cy="3410926"/>
          </a:xfrm>
          <a:prstGeom prst="rect">
            <a:avLst/>
          </a:prstGeom>
        </p:spPr>
      </p:pic>
    </p:spTree>
    <p:extLst>
      <p:ext uri="{BB962C8B-B14F-4D97-AF65-F5344CB8AC3E}">
        <p14:creationId xmlns:p14="http://schemas.microsoft.com/office/powerpoint/2010/main" val="311480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696282-946A-08DF-2C78-10ED387FC644}"/>
            </a:ext>
          </a:extLst>
        </p:cNvPr>
        <p:cNvGrpSpPr/>
        <p:nvPr/>
      </p:nvGrpSpPr>
      <p:grpSpPr>
        <a:xfrm>
          <a:off x="0" y="0"/>
          <a:ext cx="0" cy="0"/>
          <a:chOff x="0" y="0"/>
          <a:chExt cx="0" cy="0"/>
        </a:xfrm>
      </p:grpSpPr>
      <p:sp>
        <p:nvSpPr>
          <p:cNvPr id="74754" name="Rectangle 1026">
            <a:extLst>
              <a:ext uri="{FF2B5EF4-FFF2-40B4-BE49-F238E27FC236}">
                <a16:creationId xmlns:a16="http://schemas.microsoft.com/office/drawing/2014/main" id="{7F430E61-53C9-0D6D-3924-10CE4890F159}"/>
              </a:ext>
            </a:extLst>
          </p:cNvPr>
          <p:cNvSpPr>
            <a:spLocks noGrp="1" noChangeArrowheads="1"/>
          </p:cNvSpPr>
          <p:nvPr>
            <p:ph type="title" idx="4294967295"/>
          </p:nvPr>
        </p:nvSpPr>
        <p:spPr>
          <a:xfrm>
            <a:off x="2953439" y="216627"/>
            <a:ext cx="8610600" cy="1292225"/>
          </a:xfrm>
        </p:spPr>
        <p:txBody>
          <a:bodyPr>
            <a:normAutofit/>
          </a:bodyPr>
          <a:lstStyle/>
          <a:p>
            <a:r>
              <a:rPr lang="en-US" dirty="0"/>
              <a:t>Survey Area and Survey Frame</a:t>
            </a:r>
            <a:endParaRPr lang="en-US" altLang="en-US" dirty="0"/>
          </a:p>
        </p:txBody>
      </p:sp>
      <p:sp>
        <p:nvSpPr>
          <p:cNvPr id="74755" name="Rectangle 1027">
            <a:extLst>
              <a:ext uri="{FF2B5EF4-FFF2-40B4-BE49-F238E27FC236}">
                <a16:creationId xmlns:a16="http://schemas.microsoft.com/office/drawing/2014/main" id="{34B5052D-A00D-E6CC-4BA2-6609C539FAD0}"/>
              </a:ext>
            </a:extLst>
          </p:cNvPr>
          <p:cNvSpPr>
            <a:spLocks noGrp="1" noChangeArrowheads="1"/>
          </p:cNvSpPr>
          <p:nvPr>
            <p:ph idx="4294967295"/>
          </p:nvPr>
        </p:nvSpPr>
        <p:spPr>
          <a:xfrm>
            <a:off x="5952283" y="1883770"/>
            <a:ext cx="5788025" cy="4044950"/>
          </a:xfrm>
        </p:spPr>
        <p:txBody>
          <a:bodyPr>
            <a:normAutofit/>
          </a:bodyPr>
          <a:lstStyle/>
          <a:p>
            <a:r>
              <a:rPr lang="en-US" dirty="0"/>
              <a:t>Who will be surveyed and where do they live?</a:t>
            </a:r>
          </a:p>
          <a:p>
            <a:r>
              <a:rPr lang="en-US" dirty="0"/>
              <a:t>Is there a map of housing units or list of addresses? (survey frame)</a:t>
            </a:r>
          </a:p>
          <a:p>
            <a:r>
              <a:rPr lang="en-US" dirty="0"/>
              <a:t>How many non-AIANs are in the survey frame?</a:t>
            </a:r>
          </a:p>
          <a:p>
            <a:r>
              <a:rPr lang="en-US" dirty="0"/>
              <a:t>Consider checkerboarding and other issues when determining survey area</a:t>
            </a:r>
          </a:p>
          <a:p>
            <a:pPr marL="0" indent="0" eaLnBrk="1" hangingPunct="1">
              <a:buNone/>
            </a:pPr>
            <a:endParaRPr lang="en-US" altLang="en-US" dirty="0"/>
          </a:p>
        </p:txBody>
      </p:sp>
      <p:sp>
        <p:nvSpPr>
          <p:cNvPr id="2" name="Slide Number Placeholder 1">
            <a:extLst>
              <a:ext uri="{FF2B5EF4-FFF2-40B4-BE49-F238E27FC236}">
                <a16:creationId xmlns:a16="http://schemas.microsoft.com/office/drawing/2014/main" id="{8AF0D66F-C475-AED4-D24E-AADA3148EFA1}"/>
              </a:ext>
            </a:extLst>
          </p:cNvPr>
          <p:cNvSpPr>
            <a:spLocks noGrp="1"/>
          </p:cNvSpPr>
          <p:nvPr>
            <p:ph type="sldNum" sz="quarter" idx="4294967295"/>
          </p:nvPr>
        </p:nvSpPr>
        <p:spPr>
          <a:xfrm>
            <a:off x="11139488" y="6400800"/>
            <a:ext cx="1052512" cy="365125"/>
          </a:xfrm>
        </p:spPr>
        <p:txBody>
          <a:bodyPr>
            <a:normAutofit/>
          </a:bodyPr>
          <a:lstStyle/>
          <a:p>
            <a:pPr>
              <a:spcAft>
                <a:spcPts val="600"/>
              </a:spcAft>
            </a:pPr>
            <a:fld id="{6D22F896-40B5-4ADD-8801-0D06FADFA095}" type="slidenum">
              <a:rPr lang="en-US" smtClean="0"/>
              <a:pPr>
                <a:spcAft>
                  <a:spcPts val="600"/>
                </a:spcAft>
              </a:pPr>
              <a:t>17</a:t>
            </a:fld>
            <a:endParaRPr lang="en-US"/>
          </a:p>
        </p:txBody>
      </p:sp>
      <p:pic>
        <p:nvPicPr>
          <p:cNvPr id="74764" name="Picture 74763" descr="A cut-out of a house with shadow at the back">
            <a:extLst>
              <a:ext uri="{FF2B5EF4-FFF2-40B4-BE49-F238E27FC236}">
                <a16:creationId xmlns:a16="http://schemas.microsoft.com/office/drawing/2014/main" id="{D0AF2250-2F55-234E-4E1B-5C0FE95AD429}"/>
              </a:ext>
            </a:extLst>
          </p:cNvPr>
          <p:cNvPicPr>
            <a:picLocks noChangeAspect="1"/>
          </p:cNvPicPr>
          <p:nvPr/>
        </p:nvPicPr>
        <p:blipFill>
          <a:blip r:embed="rId3"/>
          <a:srcRect l="6905" r="5044" b="2"/>
          <a:stretch/>
        </p:blipFill>
        <p:spPr>
          <a:xfrm>
            <a:off x="657225" y="2361056"/>
            <a:ext cx="4962525" cy="3649219"/>
          </a:xfrm>
          <a:prstGeom prst="rect">
            <a:avLst/>
          </a:prstGeom>
        </p:spPr>
      </p:pic>
    </p:spTree>
    <p:extLst>
      <p:ext uri="{BB962C8B-B14F-4D97-AF65-F5344CB8AC3E}">
        <p14:creationId xmlns:p14="http://schemas.microsoft.com/office/powerpoint/2010/main" val="1546387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EBE005-D49F-863D-F745-93151F90E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AD46F-8AE2-FB3A-167A-28A45717623A}"/>
              </a:ext>
            </a:extLst>
          </p:cNvPr>
          <p:cNvSpPr>
            <a:spLocks noGrp="1"/>
          </p:cNvSpPr>
          <p:nvPr>
            <p:ph type="title" idx="4294967295"/>
          </p:nvPr>
        </p:nvSpPr>
        <p:spPr>
          <a:xfrm>
            <a:off x="1740665" y="406324"/>
            <a:ext cx="9605963" cy="1292225"/>
          </a:xfrm>
        </p:spPr>
        <p:txBody>
          <a:bodyPr>
            <a:normAutofit/>
          </a:bodyPr>
          <a:lstStyle/>
          <a:p>
            <a:pPr algn="ctr"/>
            <a:r>
              <a:rPr lang="en-US" dirty="0"/>
              <a:t>Sample Size</a:t>
            </a:r>
          </a:p>
        </p:txBody>
      </p:sp>
      <p:sp>
        <p:nvSpPr>
          <p:cNvPr id="3" name="Content Placeholder 2">
            <a:extLst>
              <a:ext uri="{FF2B5EF4-FFF2-40B4-BE49-F238E27FC236}">
                <a16:creationId xmlns:a16="http://schemas.microsoft.com/office/drawing/2014/main" id="{C2476F8B-54AE-D161-E3A6-68E5B8F4A597}"/>
              </a:ext>
            </a:extLst>
          </p:cNvPr>
          <p:cNvSpPr>
            <a:spLocks noGrp="1"/>
          </p:cNvSpPr>
          <p:nvPr>
            <p:ph idx="4294967295"/>
          </p:nvPr>
        </p:nvSpPr>
        <p:spPr>
          <a:xfrm>
            <a:off x="6308726" y="2362200"/>
            <a:ext cx="5214918" cy="4044950"/>
          </a:xfrm>
        </p:spPr>
        <p:txBody>
          <a:bodyPr>
            <a:normAutofit/>
          </a:bodyPr>
          <a:lstStyle/>
          <a:p>
            <a:r>
              <a:rPr lang="en-US" dirty="0"/>
              <a:t>How large must your pool of respondents be to understand the needs of the relevant population and meet project requirements? </a:t>
            </a:r>
          </a:p>
          <a:p>
            <a:pPr marL="0" indent="0" eaLnBrk="1" hangingPunct="1">
              <a:buNone/>
            </a:pPr>
            <a:endParaRPr lang="en-US" altLang="en-US" dirty="0"/>
          </a:p>
          <a:p>
            <a:pPr marL="0" indent="0">
              <a:buNone/>
            </a:pPr>
            <a:endParaRPr lang="en-US" dirty="0"/>
          </a:p>
        </p:txBody>
      </p:sp>
      <p:sp>
        <p:nvSpPr>
          <p:cNvPr id="4" name="Slide Number Placeholder 3">
            <a:extLst>
              <a:ext uri="{FF2B5EF4-FFF2-40B4-BE49-F238E27FC236}">
                <a16:creationId xmlns:a16="http://schemas.microsoft.com/office/drawing/2014/main" id="{DADE508E-D5C7-DF04-FF94-155058662260}"/>
              </a:ext>
            </a:extLst>
          </p:cNvPr>
          <p:cNvSpPr>
            <a:spLocks noGrp="1"/>
          </p:cNvSpPr>
          <p:nvPr>
            <p:ph type="sldNum" sz="quarter" idx="4294967295"/>
          </p:nvPr>
        </p:nvSpPr>
        <p:spPr>
          <a:xfrm>
            <a:off x="11139488" y="6400800"/>
            <a:ext cx="1052512" cy="365125"/>
          </a:xfrm>
        </p:spPr>
        <p:txBody>
          <a:bodyPr>
            <a:normAutofit/>
          </a:bodyPr>
          <a:lstStyle/>
          <a:p>
            <a:pPr>
              <a:spcAft>
                <a:spcPts val="600"/>
              </a:spcAft>
            </a:pPr>
            <a:fld id="{6D22F896-40B5-4ADD-8801-0D06FADFA095}" type="slidenum">
              <a:rPr lang="en-US"/>
              <a:pPr>
                <a:spcAft>
                  <a:spcPts val="600"/>
                </a:spcAft>
              </a:pPr>
              <a:t>18</a:t>
            </a:fld>
            <a:endParaRPr lang="en-US"/>
          </a:p>
        </p:txBody>
      </p:sp>
      <p:pic>
        <p:nvPicPr>
          <p:cNvPr id="35" name="Picture 34" descr="Figures of houses in different position and sizes">
            <a:extLst>
              <a:ext uri="{FF2B5EF4-FFF2-40B4-BE49-F238E27FC236}">
                <a16:creationId xmlns:a16="http://schemas.microsoft.com/office/drawing/2014/main" id="{44612E30-3C8E-2893-7B52-BBE549E1FF66}"/>
              </a:ext>
            </a:extLst>
          </p:cNvPr>
          <p:cNvPicPr>
            <a:picLocks noChangeAspect="1"/>
          </p:cNvPicPr>
          <p:nvPr/>
        </p:nvPicPr>
        <p:blipFill>
          <a:blip r:embed="rId2"/>
          <a:srcRect l="3259" r="20249" b="2"/>
          <a:stretch/>
        </p:blipFill>
        <p:spPr>
          <a:xfrm>
            <a:off x="657225" y="2361056"/>
            <a:ext cx="4962525" cy="3649219"/>
          </a:xfrm>
          <a:prstGeom prst="rect">
            <a:avLst/>
          </a:prstGeom>
        </p:spPr>
      </p:pic>
    </p:spTree>
    <p:extLst>
      <p:ext uri="{BB962C8B-B14F-4D97-AF65-F5344CB8AC3E}">
        <p14:creationId xmlns:p14="http://schemas.microsoft.com/office/powerpoint/2010/main" val="3599563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D40734-EADC-2283-A1C7-04468DA3D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C441E-106E-1F4A-7EFB-6D883DFF754D}"/>
              </a:ext>
            </a:extLst>
          </p:cNvPr>
          <p:cNvSpPr>
            <a:spLocks noGrp="1"/>
          </p:cNvSpPr>
          <p:nvPr>
            <p:ph type="title" idx="4294967295"/>
          </p:nvPr>
        </p:nvSpPr>
        <p:spPr>
          <a:xfrm>
            <a:off x="4760205" y="0"/>
            <a:ext cx="8610600" cy="1293812"/>
          </a:xfrm>
        </p:spPr>
        <p:txBody>
          <a:bodyPr>
            <a:normAutofit/>
          </a:bodyPr>
          <a:lstStyle/>
          <a:p>
            <a:pPr algn="ctr"/>
            <a:r>
              <a:rPr lang="en-US" dirty="0"/>
              <a:t>Content Considerations</a:t>
            </a:r>
          </a:p>
        </p:txBody>
      </p:sp>
      <p:sp>
        <p:nvSpPr>
          <p:cNvPr id="4" name="Slide Number Placeholder 3">
            <a:extLst>
              <a:ext uri="{FF2B5EF4-FFF2-40B4-BE49-F238E27FC236}">
                <a16:creationId xmlns:a16="http://schemas.microsoft.com/office/drawing/2014/main" id="{46A34733-A057-CF9F-21E7-4ADC8048AEBA}"/>
              </a:ext>
            </a:extLst>
          </p:cNvPr>
          <p:cNvSpPr>
            <a:spLocks noGrp="1"/>
          </p:cNvSpPr>
          <p:nvPr>
            <p:ph type="sldNum" sz="quarter" idx="4294967295"/>
          </p:nvPr>
        </p:nvSpPr>
        <p:spPr>
          <a:xfrm>
            <a:off x="9448800" y="381000"/>
            <a:ext cx="2743200" cy="365125"/>
          </a:xfrm>
        </p:spPr>
        <p:txBody>
          <a:bodyPr>
            <a:normAutofit/>
          </a:bodyPr>
          <a:lstStyle/>
          <a:p>
            <a:pPr>
              <a:spcAft>
                <a:spcPts val="600"/>
              </a:spcAft>
            </a:pPr>
            <a:fld id="{6D22F896-40B5-4ADD-8801-0D06FADFA095}" type="slidenum">
              <a:rPr lang="en-US" smtClean="0"/>
              <a:pPr>
                <a:spcAft>
                  <a:spcPts val="600"/>
                </a:spcAft>
              </a:pPr>
              <a:t>19</a:t>
            </a:fld>
            <a:endParaRPr lang="en-US"/>
          </a:p>
        </p:txBody>
      </p:sp>
      <p:sp>
        <p:nvSpPr>
          <p:cNvPr id="3" name="Content Placeholder 2">
            <a:extLst>
              <a:ext uri="{FF2B5EF4-FFF2-40B4-BE49-F238E27FC236}">
                <a16:creationId xmlns:a16="http://schemas.microsoft.com/office/drawing/2014/main" id="{39B7D8AB-FE86-2EC1-5906-25B578C16299}"/>
              </a:ext>
            </a:extLst>
          </p:cNvPr>
          <p:cNvSpPr>
            <a:spLocks noGrp="1"/>
          </p:cNvSpPr>
          <p:nvPr>
            <p:ph idx="4294967295"/>
          </p:nvPr>
        </p:nvSpPr>
        <p:spPr>
          <a:xfrm>
            <a:off x="6151543" y="893935"/>
            <a:ext cx="5812775" cy="5826354"/>
          </a:xfrm>
        </p:spPr>
        <p:txBody>
          <a:bodyPr>
            <a:normAutofit fontScale="70000" lnSpcReduction="20000"/>
          </a:bodyPr>
          <a:lstStyle/>
          <a:p>
            <a:endParaRPr lang="en-US" dirty="0"/>
          </a:p>
          <a:p>
            <a:r>
              <a:rPr lang="en-US" dirty="0"/>
              <a:t>Questions that will directly drive program planning, funding or other action (i.e., the usefulness test) </a:t>
            </a:r>
          </a:p>
          <a:p>
            <a:r>
              <a:rPr lang="en-US" dirty="0"/>
              <a:t>Length (time and number of questions) and scope/subject matter of survey</a:t>
            </a:r>
          </a:p>
          <a:p>
            <a:r>
              <a:rPr lang="en-US" dirty="0"/>
              <a:t>Upcoming grant or planning needs and deadlines</a:t>
            </a:r>
          </a:p>
          <a:p>
            <a:r>
              <a:rPr lang="en-US" dirty="0"/>
              <a:t>Current and future programmatic needs (e.g., feasibility assessment)</a:t>
            </a:r>
          </a:p>
          <a:p>
            <a:r>
              <a:rPr lang="en-US" dirty="0"/>
              <a:t>Question language is clear and culturally appropriate</a:t>
            </a:r>
          </a:p>
          <a:p>
            <a:r>
              <a:rPr lang="en-US" dirty="0"/>
              <a:t>Answer choices are fully inclusive and appropriate for the survey area</a:t>
            </a:r>
          </a:p>
          <a:p>
            <a:r>
              <a:rPr lang="en-US" dirty="0"/>
              <a:t>Consider adding narrative/open-ended questions to allow respondent to share more information (though they add to survey length)</a:t>
            </a:r>
          </a:p>
          <a:p>
            <a:r>
              <a:rPr lang="en-US" dirty="0"/>
              <a:t>Address positive elements (e.g., likes, interests and opportunities) as well as needs</a:t>
            </a:r>
          </a:p>
          <a:p>
            <a:pPr marL="0" indent="0" eaLnBrk="1" hangingPunct="1">
              <a:buClr>
                <a:srgbClr val="C0C529"/>
              </a:buClr>
              <a:buNone/>
            </a:pPr>
            <a:endParaRPr lang="en-US" altLang="en-US" dirty="0"/>
          </a:p>
          <a:p>
            <a:pPr lvl="2">
              <a:buClr>
                <a:srgbClr val="C0C529"/>
              </a:buClr>
            </a:pPr>
            <a:endParaRPr lang="en-US" altLang="en-US" dirty="0"/>
          </a:p>
          <a:p>
            <a:pPr>
              <a:buClr>
                <a:srgbClr val="C0C529"/>
              </a:buClr>
            </a:pPr>
            <a:endParaRPr lang="en-US" dirty="0"/>
          </a:p>
        </p:txBody>
      </p:sp>
      <p:pic>
        <p:nvPicPr>
          <p:cNvPr id="13" name="Picture 12" descr="hand holding ball">
            <a:extLst>
              <a:ext uri="{FF2B5EF4-FFF2-40B4-BE49-F238E27FC236}">
                <a16:creationId xmlns:a16="http://schemas.microsoft.com/office/drawing/2014/main" id="{5E78EFA4-9F11-27E0-A83C-9B53BD68B7C7}"/>
              </a:ext>
            </a:extLst>
          </p:cNvPr>
          <p:cNvPicPr>
            <a:picLocks noChangeAspect="1"/>
          </p:cNvPicPr>
          <p:nvPr/>
        </p:nvPicPr>
        <p:blipFill>
          <a:blip r:embed="rId2"/>
          <a:srcRect l="8852" r="3002"/>
          <a:stretch/>
        </p:blipFill>
        <p:spPr>
          <a:xfrm>
            <a:off x="685800" y="2501159"/>
            <a:ext cx="4521200" cy="3410926"/>
          </a:xfrm>
          <a:prstGeom prst="rect">
            <a:avLst/>
          </a:prstGeom>
        </p:spPr>
      </p:pic>
    </p:spTree>
    <p:extLst>
      <p:ext uri="{BB962C8B-B14F-4D97-AF65-F5344CB8AC3E}">
        <p14:creationId xmlns:p14="http://schemas.microsoft.com/office/powerpoint/2010/main" val="4154984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363B-20F7-4FC5-940A-3C208F6F1B86}"/>
              </a:ext>
            </a:extLst>
          </p:cNvPr>
          <p:cNvSpPr>
            <a:spLocks noGrp="1"/>
          </p:cNvSpPr>
          <p:nvPr>
            <p:ph type="title" idx="4294967295"/>
          </p:nvPr>
        </p:nvSpPr>
        <p:spPr>
          <a:xfrm>
            <a:off x="1322024" y="113899"/>
            <a:ext cx="8610600" cy="1292225"/>
          </a:xfrm>
        </p:spPr>
        <p:txBody>
          <a:bodyPr vert="horz" lIns="91440" tIns="45720" rIns="91440" bIns="45720" rtlCol="0">
            <a:normAutofit/>
          </a:bodyPr>
          <a:lstStyle/>
          <a:p>
            <a:r>
              <a:rPr lang="en-US" dirty="0"/>
              <a:t>QUESTIONS?</a:t>
            </a:r>
          </a:p>
        </p:txBody>
      </p:sp>
      <p:sp>
        <p:nvSpPr>
          <p:cNvPr id="4" name="Slide Number Placeholder 3">
            <a:extLst>
              <a:ext uri="{FF2B5EF4-FFF2-40B4-BE49-F238E27FC236}">
                <a16:creationId xmlns:a16="http://schemas.microsoft.com/office/drawing/2014/main" id="{20B0D285-2D13-4493-BBB0-31D0B4B6BF6A}"/>
              </a:ext>
            </a:extLst>
          </p:cNvPr>
          <p:cNvSpPr>
            <a:spLocks noGrp="1"/>
          </p:cNvSpPr>
          <p:nvPr>
            <p:ph type="sldNum" sz="quarter" idx="4294967295"/>
          </p:nvPr>
        </p:nvSpPr>
        <p:spPr>
          <a:xfrm>
            <a:off x="9448800" y="381000"/>
            <a:ext cx="2743200" cy="365125"/>
          </a:xfrm>
        </p:spPr>
        <p:txBody>
          <a:bodyPr vert="horz" lIns="91440" tIns="45720" rIns="91440" bIns="45720" rtlCol="0">
            <a:normAutofit/>
          </a:bodyPr>
          <a:lstStyle/>
          <a:p>
            <a:pPr defTabSz="914400">
              <a:spcAft>
                <a:spcPts val="600"/>
              </a:spcAft>
            </a:pPr>
            <a:fld id="{6D22F896-40B5-4ADD-8801-0D06FADFA095}" type="slidenum">
              <a:rPr lang="en-US"/>
              <a:pPr defTabSz="914400">
                <a:spcAft>
                  <a:spcPts val="600"/>
                </a:spcAft>
              </a:pPr>
              <a:t>20</a:t>
            </a:fld>
            <a:endParaRPr lang="en-US"/>
          </a:p>
        </p:txBody>
      </p:sp>
      <p:sp>
        <p:nvSpPr>
          <p:cNvPr id="3" name="Content Placeholder 2">
            <a:extLst>
              <a:ext uri="{FF2B5EF4-FFF2-40B4-BE49-F238E27FC236}">
                <a16:creationId xmlns:a16="http://schemas.microsoft.com/office/drawing/2014/main" id="{6882B207-1CF4-450D-9119-39A4280142C8}"/>
              </a:ext>
            </a:extLst>
          </p:cNvPr>
          <p:cNvSpPr>
            <a:spLocks noGrp="1"/>
          </p:cNvSpPr>
          <p:nvPr>
            <p:ph idx="4294967295"/>
          </p:nvPr>
        </p:nvSpPr>
        <p:spPr>
          <a:xfrm>
            <a:off x="506776" y="2656634"/>
            <a:ext cx="3558448" cy="4024313"/>
          </a:xfrm>
        </p:spPr>
        <p:txBody>
          <a:bodyPr vert="horz" lIns="91440" tIns="45720" rIns="91440" bIns="45720" rtlCol="0">
            <a:normAutofit/>
          </a:bodyPr>
          <a:lstStyle/>
          <a:p>
            <a:pPr marL="0" indent="0">
              <a:buNone/>
            </a:pPr>
            <a:r>
              <a:rPr lang="en-US" cap="all" dirty="0"/>
              <a:t>Please feel free to contact me:</a:t>
            </a:r>
          </a:p>
        </p:txBody>
      </p:sp>
      <p:pic>
        <p:nvPicPr>
          <p:cNvPr id="5" name="Picture 4" descr="Text&#10;&#10;Description automatically generated">
            <a:extLst>
              <a:ext uri="{FF2B5EF4-FFF2-40B4-BE49-F238E27FC236}">
                <a16:creationId xmlns:a16="http://schemas.microsoft.com/office/drawing/2014/main" id="{47840B68-1F4C-446F-BB61-B0DDA2A74DA0}"/>
              </a:ext>
            </a:extLst>
          </p:cNvPr>
          <p:cNvPicPr>
            <a:picLocks noChangeAspect="1"/>
          </p:cNvPicPr>
          <p:nvPr/>
        </p:nvPicPr>
        <p:blipFill>
          <a:blip r:embed="rId2"/>
          <a:stretch>
            <a:fillRect/>
          </a:stretch>
        </p:blipFill>
        <p:spPr>
          <a:xfrm>
            <a:off x="4207536" y="1622475"/>
            <a:ext cx="7620211" cy="44768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62271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6CD7-6CA0-4EFD-BBCD-AC0FD588DF5A}"/>
              </a:ext>
            </a:extLst>
          </p:cNvPr>
          <p:cNvSpPr>
            <a:spLocks noGrp="1"/>
          </p:cNvSpPr>
          <p:nvPr>
            <p:ph type="title" idx="4294967295"/>
          </p:nvPr>
        </p:nvSpPr>
        <p:spPr>
          <a:xfrm>
            <a:off x="6697842" y="1889664"/>
            <a:ext cx="6132512" cy="1825625"/>
          </a:xfrm>
        </p:spPr>
        <p:txBody>
          <a:bodyPr vert="horz" lIns="91440" tIns="45720" rIns="91440" bIns="45720" rtlCol="0" anchor="b">
            <a:normAutofit/>
          </a:bodyPr>
          <a:lstStyle/>
          <a:p>
            <a:pPr algn="l"/>
            <a:r>
              <a:rPr lang="en-US" sz="6000" dirty="0"/>
              <a:t>Thank you</a:t>
            </a:r>
          </a:p>
        </p:txBody>
      </p:sp>
      <p:sp>
        <p:nvSpPr>
          <p:cNvPr id="3" name="Slide Number Placeholder 2">
            <a:extLst>
              <a:ext uri="{FF2B5EF4-FFF2-40B4-BE49-F238E27FC236}">
                <a16:creationId xmlns:a16="http://schemas.microsoft.com/office/drawing/2014/main" id="{345C97EF-600D-4FBB-B91E-488A9E4EF0D2}"/>
              </a:ext>
            </a:extLst>
          </p:cNvPr>
          <p:cNvSpPr>
            <a:spLocks noGrp="1"/>
          </p:cNvSpPr>
          <p:nvPr>
            <p:ph type="sldNum" sz="quarter" idx="4294967295"/>
          </p:nvPr>
        </p:nvSpPr>
        <p:spPr>
          <a:xfrm>
            <a:off x="9448800" y="1430338"/>
            <a:ext cx="2743200" cy="365125"/>
          </a:xfrm>
        </p:spPr>
        <p:txBody>
          <a:bodyPr vert="horz" lIns="91440" tIns="45720" rIns="91440" bIns="45720" rtlCol="0" anchor="ctr">
            <a:normAutofit/>
          </a:bodyPr>
          <a:lstStyle/>
          <a:p>
            <a:pPr>
              <a:spcAft>
                <a:spcPts val="600"/>
              </a:spcAft>
            </a:pPr>
            <a:fld id="{6D22F896-40B5-4ADD-8801-0D06FADFA095}" type="slidenum">
              <a:rPr lang="en-US"/>
              <a:pPr>
                <a:spcAft>
                  <a:spcPts val="600"/>
                </a:spcAft>
              </a:pPr>
              <a:t>21</a:t>
            </a:fld>
            <a:endParaRPr lang="en-US"/>
          </a:p>
        </p:txBody>
      </p:sp>
    </p:spTree>
    <p:extLst>
      <p:ext uri="{BB962C8B-B14F-4D97-AF65-F5344CB8AC3E}">
        <p14:creationId xmlns:p14="http://schemas.microsoft.com/office/powerpoint/2010/main" val="426349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17242</TotalTime>
  <Words>1117</Words>
  <Application>Microsoft Office PowerPoint</Application>
  <PresentationFormat>Widescreen</PresentationFormat>
  <Paragraphs>145</Paragraphs>
  <Slides>21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Barlow</vt:lpstr>
      <vt:lpstr>Barlow Condensed</vt:lpstr>
      <vt:lpstr>Barlow Medium</vt:lpstr>
      <vt:lpstr>Calibri</vt:lpstr>
      <vt:lpstr>Office Theme</vt:lpstr>
      <vt:lpstr>PowerPoint Presentation</vt:lpstr>
      <vt:lpstr>PowerPoint Presentation</vt:lpstr>
      <vt:lpstr>PowerPoint Presentation</vt:lpstr>
      <vt:lpstr>What is data needed for?</vt:lpstr>
      <vt:lpstr>What is a Housing Needs Assessment?</vt:lpstr>
      <vt:lpstr>Determining Whether You Need One</vt:lpstr>
      <vt:lpstr>Scope and Subject Matter of Assessment (i.e., Is just housing enough?) </vt:lpstr>
      <vt:lpstr>Stakeholders</vt:lpstr>
      <vt:lpstr>Initial Planning Session and Stakeholders </vt:lpstr>
      <vt:lpstr>Tribal and Program History: Where You are Coming From and Where You are Going?</vt:lpstr>
      <vt:lpstr>Identifying Project Purposes (the “Why”)</vt:lpstr>
      <vt:lpstr>Determining What Data/Information You Need</vt:lpstr>
      <vt:lpstr>Data Collection Methods</vt:lpstr>
      <vt:lpstr>Surveys</vt:lpstr>
      <vt:lpstr>Survey Design Considerations</vt:lpstr>
      <vt:lpstr>Target Population (Who)</vt:lpstr>
      <vt:lpstr>Survey Area and Survey Frame</vt:lpstr>
      <vt:lpstr>Sample Size</vt:lpstr>
      <vt:lpstr>Content Considerations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NAHASDA Essentials</dc:title>
  <dc:creator>Jason Adams</dc:creator>
  <cp:lastModifiedBy>Jason Adams</cp:lastModifiedBy>
  <cp:revision>18</cp:revision>
  <dcterms:created xsi:type="dcterms:W3CDTF">2021-09-28T17:34:16Z</dcterms:created>
  <dcterms:modified xsi:type="dcterms:W3CDTF">2026-09-03T13:25:57Z</dcterms:modified>
</cp:coreProperties>
</file>